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7BBF5900_A3549299.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5" r:id="rId4"/>
    <p:sldMasterId id="2147483715" r:id="rId5"/>
    <p:sldMasterId id="2147483726" r:id="rId6"/>
  </p:sldMasterIdLst>
  <p:notesMasterIdLst>
    <p:notesMasterId r:id="rId29"/>
  </p:notesMasterIdLst>
  <p:sldIdLst>
    <p:sldId id="2076137727" r:id="rId7"/>
    <p:sldId id="2076137728" r:id="rId8"/>
    <p:sldId id="263" r:id="rId9"/>
    <p:sldId id="264" r:id="rId10"/>
    <p:sldId id="267" r:id="rId11"/>
    <p:sldId id="268" r:id="rId12"/>
    <p:sldId id="269" r:id="rId13"/>
    <p:sldId id="2076137785" r:id="rId14"/>
    <p:sldId id="2076137729" r:id="rId15"/>
    <p:sldId id="2076137730" r:id="rId16"/>
    <p:sldId id="2076137732" r:id="rId17"/>
    <p:sldId id="2076137733" r:id="rId18"/>
    <p:sldId id="2076137731" r:id="rId19"/>
    <p:sldId id="2076137781" r:id="rId20"/>
    <p:sldId id="2076137782" r:id="rId21"/>
    <p:sldId id="2076137784" r:id="rId22"/>
    <p:sldId id="2076137783" r:id="rId23"/>
    <p:sldId id="2076137741" r:id="rId24"/>
    <p:sldId id="2076137780" r:id="rId25"/>
    <p:sldId id="2076137742" r:id="rId26"/>
    <p:sldId id="2076137736" r:id="rId27"/>
    <p:sldId id="20761377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nical Discussions" id="{62FF4978-3BA0-41E8-AC12-00CD0F8C97ED}">
          <p14:sldIdLst>
            <p14:sldId id="2076137727"/>
          </p14:sldIdLst>
        </p14:section>
        <p14:section name="SLAM-SIG Domain Selection" id="{C0078E08-0FB6-48A2-8B67-F218CAA7BA2D}">
          <p14:sldIdLst>
            <p14:sldId id="2076137728"/>
            <p14:sldId id="263"/>
            <p14:sldId id="264"/>
          </p14:sldIdLst>
        </p14:section>
        <p14:section name="Domain Selection Upper Tennessee" id="{463EC550-63DD-427C-8E42-3A46008B1D0D}">
          <p14:sldIdLst>
            <p14:sldId id="267"/>
            <p14:sldId id="268"/>
            <p14:sldId id="269"/>
            <p14:sldId id="2076137785"/>
          </p14:sldIdLst>
        </p14:section>
        <p14:section name="Domain Selection Allegheny" id="{CF7824BE-5F24-492C-B24E-17B3A563EE01}">
          <p14:sldIdLst>
            <p14:sldId id="2076137729"/>
            <p14:sldId id="2076137730"/>
            <p14:sldId id="2076137732"/>
            <p14:sldId id="2076137733"/>
            <p14:sldId id="2076137731"/>
          </p14:sldIdLst>
        </p14:section>
        <p14:section name="Domain Selection - South Platte" id="{700156E1-CFDD-47F1-B778-1E1AC6661A4D}">
          <p14:sldIdLst>
            <p14:sldId id="2076137781"/>
            <p14:sldId id="2076137782"/>
            <p14:sldId id="2076137784"/>
            <p14:sldId id="2076137783"/>
          </p14:sldIdLst>
        </p14:section>
        <p14:section name="EDH Discussion" id="{7E871EA0-F529-41A6-96F0-933A25986D6E}">
          <p14:sldIdLst>
            <p14:sldId id="2076137741"/>
            <p14:sldId id="2076137780"/>
            <p14:sldId id="2076137742"/>
          </p14:sldIdLst>
        </p14:section>
        <p14:section name="References" id="{95CE5C59-933A-4A59-9FEA-177BC87B9FC2}">
          <p14:sldIdLst>
            <p14:sldId id="2076137736"/>
            <p14:sldId id="20761377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E79100-B0DB-1F4E-1D90-E98DC17E96AF}" name="Rosa, David" initials="RD" userId="S::david.rosa_fema.dhs.gov#ext#@mbakerintl.onmicrosoft.com::03deb99e-7822-45a1-95d5-ec48fdb5f7be" providerId="AD"/>
  <p188:author id="{B4A1B409-D79D-CC86-BE7E-890AF178EAE7}" name="Schmitz, Erica" initials="SE" userId="S::erica.schmitz_stantec.com#ext#@mbakerintl.onmicrosoft.com::5515d847-d007-42d3-86c2-8757823783ab" providerId="AD"/>
  <p188:author id="{C4F3150D-8049-1959-B993-B9CA7A67F85F}" name="Dietrich, Alyssa H." initials="AD" userId="S::ahdietrich@dewberry.com::1bd19b7d-583e-4026-9ebb-ed621994e4c4" providerId="AD"/>
  <p188:author id="{F28B2712-FF73-9AA1-1531-49733D7DF3D0}" name="Tahmasebi Nasab, Mohsen" initials="MT" userId="S::Mohsen.TahmasebiNasab@aecom.com::d28b281e-bf90-4c73-8bf1-303c5ea46bac" providerId="AD"/>
  <p188:author id="{5E2D2714-B85A-4040-4F90-20284C89F9BE}" name="Edwards, Hayden" initials="HE" userId="S::Hayden.Edwards@aecom.com::518ca3b8-355a-4110-9583-9a5ac1e6ce86" providerId="AD"/>
  <p188:author id="{29BCB61E-23B5-C0C2-5AB3-26C3F7EB16AD}" name="Edwards, Hayden" initials="EH" userId="S::hayden.edwards_aecom.com#ext#@mbakerintl.onmicrosoft.com::73660078-9b4b-46c8-bbd6-10b354ce4c9e" providerId="AD"/>
  <p188:author id="{844E3E25-4BF0-7769-ACFD-09F461A10813}" name="Herbert, Zachary" initials="ZH" userId="S::Zachary.Herbert@mbakerintl.com::61db1289-9d4e-4f87-916c-c4473a5f3f05" providerId="AD"/>
  <p188:author id="{6FB9723A-E82F-A443-6553-FDB6B74178A9}" name="Uhlemann, Geoff" initials="GU" userId="S::Geoff.Uhlemann@mbakerintl.com::97b448a8-93bd-4612-bd1e-9c0dc50c36d9" providerId="AD"/>
  <p188:author id="{E81E0A7D-812E-1E6D-247F-A4F79AFCD406}" name="Covey, John" initials="CJ" userId="S::John.Covey@wsp.com::6d67e556-be10-43fb-a5e1-17df385a3f98" providerId="AD"/>
  <p188:author id="{EA661C87-F8AF-795A-16DE-469A658FA539}" name="Mampara, Mathew" initials="MM" userId="S::mmampara_dewberry.com#ext#@mbakerintl.onmicrosoft.com::184694ea-2a90-43d7-a4e8-34a04f2f4994" providerId="AD"/>
  <p188:author id="{8CD214D1-AEA5-5222-0D1F-747E45422608}" name="Schmitz, Erica" initials="ES" userId="S::Erica.Schmitz@stantec.com::0d2bac6e-4489-425e-921b-2ef7063f7c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7474F"/>
    <a:srgbClr val="FFFFFF"/>
    <a:srgbClr val="F10003"/>
    <a:srgbClr val="0C630E"/>
    <a:srgbClr val="0100FF"/>
    <a:srgbClr val="D8CAE8"/>
    <a:srgbClr val="DDCAE8"/>
    <a:srgbClr val="003D67"/>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D6678-45A8-40BE-A427-D633E9DC3A8C}" v="190" dt="2026-05-14T15:49:10.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5" d="100"/>
          <a:sy n="95" d="100"/>
        </p:scale>
        <p:origin x="1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ler, Seth" userId="S::slawler_dewberry.com#ext#@mbakerintl.onmicrosoft.com::f9ecf640-ca88-4fa4-9e64-118f634e561d" providerId="AD" clId="Web-{9097252A-DDA7-8E1C-5004-CA4087848746}"/>
    <pc:docChg chg="addSld modSld sldOrd modSection">
      <pc:chgData name="Lawler, Seth" userId="S::slawler_dewberry.com#ext#@mbakerintl.onmicrosoft.com::f9ecf640-ca88-4fa4-9e64-118f634e561d" providerId="AD" clId="Web-{9097252A-DDA7-8E1C-5004-CA4087848746}" dt="2026-05-01T14:01:12.155" v="743"/>
      <pc:docMkLst>
        <pc:docMk/>
      </pc:docMkLst>
    </pc:docChg>
  </pc:docChgLst>
  <pc:docChgLst>
    <pc:chgData name="Schmitz, Erica" userId="0d2bac6e-4489-425e-921b-2ef7063f7cf7" providerId="ADAL" clId="{5E6E4DB7-3F30-460F-93F3-401DAB8869EE}"/>
    <pc:docChg chg="undo custSel addSld delSld modSld sldOrd addSection delSection modSection">
      <pc:chgData name="Schmitz, Erica" userId="0d2bac6e-4489-425e-921b-2ef7063f7cf7" providerId="ADAL" clId="{5E6E4DB7-3F30-460F-93F3-401DAB8869EE}" dt="2026-05-13T19:59:42.682" v="3861" actId="20577"/>
      <pc:docMkLst>
        <pc:docMk/>
      </pc:docMkLst>
      <pc:sldChg chg="add del modNotesTx">
        <pc:chgData name="Schmitz, Erica" userId="0d2bac6e-4489-425e-921b-2ef7063f7cf7" providerId="ADAL" clId="{5E6E4DB7-3F30-460F-93F3-401DAB8869EE}" dt="2026-05-13T14:03:38.507" v="3763" actId="20577"/>
        <pc:sldMkLst>
          <pc:docMk/>
          <pc:sldMk cId="3097510912" sldId="263"/>
        </pc:sldMkLst>
      </pc:sldChg>
      <pc:sldChg chg="add">
        <pc:chgData name="Schmitz, Erica" userId="0d2bac6e-4489-425e-921b-2ef7063f7cf7" providerId="ADAL" clId="{5E6E4DB7-3F30-460F-93F3-401DAB8869EE}" dt="2026-05-08T19:00:07.194" v="32"/>
        <pc:sldMkLst>
          <pc:docMk/>
          <pc:sldMk cId="963027806" sldId="264"/>
        </pc:sldMkLst>
      </pc:sldChg>
      <pc:sldChg chg="add">
        <pc:chgData name="Schmitz, Erica" userId="0d2bac6e-4489-425e-921b-2ef7063f7cf7" providerId="ADAL" clId="{5E6E4DB7-3F30-460F-93F3-401DAB8869EE}" dt="2026-05-08T18:59:08.430" v="1"/>
        <pc:sldMkLst>
          <pc:docMk/>
          <pc:sldMk cId="1609689450" sldId="267"/>
        </pc:sldMkLst>
      </pc:sldChg>
      <pc:sldChg chg="add">
        <pc:chgData name="Schmitz, Erica" userId="0d2bac6e-4489-425e-921b-2ef7063f7cf7" providerId="ADAL" clId="{5E6E4DB7-3F30-460F-93F3-401DAB8869EE}" dt="2026-05-08T18:59:08.430" v="1"/>
        <pc:sldMkLst>
          <pc:docMk/>
          <pc:sldMk cId="3495241528" sldId="268"/>
        </pc:sldMkLst>
      </pc:sldChg>
      <pc:sldChg chg="add del">
        <pc:chgData name="Schmitz, Erica" userId="0d2bac6e-4489-425e-921b-2ef7063f7cf7" providerId="ADAL" clId="{5E6E4DB7-3F30-460F-93F3-401DAB8869EE}" dt="2026-05-08T19:00:22.591" v="35"/>
        <pc:sldMkLst>
          <pc:docMk/>
          <pc:sldMk cId="679230949" sldId="269"/>
        </pc:sldMkLst>
      </pc:sldChg>
      <pc:sldChg chg="modSp mod">
        <pc:chgData name="Schmitz, Erica" userId="0d2bac6e-4489-425e-921b-2ef7063f7cf7" providerId="ADAL" clId="{5E6E4DB7-3F30-460F-93F3-401DAB8869EE}" dt="2026-05-08T19:01:38.271" v="89" actId="20577"/>
        <pc:sldMkLst>
          <pc:docMk/>
          <pc:sldMk cId="2735299694" sldId="2076137727"/>
        </pc:sldMkLst>
        <pc:spChg chg="mod">
          <ac:chgData name="Schmitz, Erica" userId="0d2bac6e-4489-425e-921b-2ef7063f7cf7" providerId="ADAL" clId="{5E6E4DB7-3F30-460F-93F3-401DAB8869EE}" dt="2026-05-08T19:01:38.271" v="89" actId="20577"/>
          <ac:spMkLst>
            <pc:docMk/>
            <pc:sldMk cId="2735299694" sldId="2076137727"/>
            <ac:spMk id="9" creationId="{33755863-9B68-18B9-01CE-1990B7B12EE3}"/>
          </ac:spMkLst>
        </pc:spChg>
      </pc:sldChg>
      <pc:sldChg chg="modSp mod modNotesTx">
        <pc:chgData name="Schmitz, Erica" userId="0d2bac6e-4489-425e-921b-2ef7063f7cf7" providerId="ADAL" clId="{5E6E4DB7-3F30-460F-93F3-401DAB8869EE}" dt="2026-05-13T19:51:19.048" v="3837"/>
        <pc:sldMkLst>
          <pc:docMk/>
          <pc:sldMk cId="2740228761" sldId="2076137728"/>
        </pc:sldMkLst>
        <pc:spChg chg="mod">
          <ac:chgData name="Schmitz, Erica" userId="0d2bac6e-4489-425e-921b-2ef7063f7cf7" providerId="ADAL" clId="{5E6E4DB7-3F30-460F-93F3-401DAB8869EE}" dt="2026-05-08T18:58:54.524" v="0" actId="20577"/>
          <ac:spMkLst>
            <pc:docMk/>
            <pc:sldMk cId="2740228761" sldId="2076137728"/>
            <ac:spMk id="2" creationId="{F106176C-77A4-3955-F5A5-93C6F33150BC}"/>
          </ac:spMkLst>
        </pc:spChg>
        <pc:spChg chg="mod">
          <ac:chgData name="Schmitz, Erica" userId="0d2bac6e-4489-425e-921b-2ef7063f7cf7" providerId="ADAL" clId="{5E6E4DB7-3F30-460F-93F3-401DAB8869EE}" dt="2026-05-13T19:51:19.048" v="3837"/>
          <ac:spMkLst>
            <pc:docMk/>
            <pc:sldMk cId="2740228761" sldId="2076137728"/>
            <ac:spMk id="5" creationId="{3489613E-A3CA-8B8F-D1DF-1E8930F7190D}"/>
          </ac:spMkLst>
        </pc:spChg>
      </pc:sldChg>
      <pc:sldChg chg="modNotesTx">
        <pc:chgData name="Schmitz, Erica" userId="0d2bac6e-4489-425e-921b-2ef7063f7cf7" providerId="ADAL" clId="{5E6E4DB7-3F30-460F-93F3-401DAB8869EE}" dt="2026-05-13T14:06:38.725" v="3772" actId="20577"/>
        <pc:sldMkLst>
          <pc:docMk/>
          <pc:sldMk cId="3542094191" sldId="2076137729"/>
        </pc:sldMkLst>
      </pc:sldChg>
      <pc:sldChg chg="modNotesTx">
        <pc:chgData name="Schmitz, Erica" userId="0d2bac6e-4489-425e-921b-2ef7063f7cf7" providerId="ADAL" clId="{5E6E4DB7-3F30-460F-93F3-401DAB8869EE}" dt="2026-05-13T14:06:56.817" v="3776" actId="20577"/>
        <pc:sldMkLst>
          <pc:docMk/>
          <pc:sldMk cId="2623315572" sldId="2076137730"/>
        </pc:sldMkLst>
      </pc:sldChg>
      <pc:sldChg chg="modNotesTx">
        <pc:chgData name="Schmitz, Erica" userId="0d2bac6e-4489-425e-921b-2ef7063f7cf7" providerId="ADAL" clId="{5E6E4DB7-3F30-460F-93F3-401DAB8869EE}" dt="2026-05-13T14:10:59.849" v="3780" actId="20577"/>
        <pc:sldMkLst>
          <pc:docMk/>
          <pc:sldMk cId="725952972" sldId="2076137732"/>
        </pc:sldMkLst>
      </pc:sldChg>
      <pc:sldChg chg="addSp delSp modSp mod">
        <pc:chgData name="Schmitz, Erica" userId="0d2bac6e-4489-425e-921b-2ef7063f7cf7" providerId="ADAL" clId="{5E6E4DB7-3F30-460F-93F3-401DAB8869EE}" dt="2026-05-13T14:23:24.062" v="3820" actId="1076"/>
        <pc:sldMkLst>
          <pc:docMk/>
          <pc:sldMk cId="3027237550" sldId="2076137733"/>
        </pc:sldMkLst>
      </pc:sldChg>
      <pc:sldChg chg="addSp delSp modSp new mod modClrScheme chgLayout">
        <pc:chgData name="Schmitz, Erica" userId="0d2bac6e-4489-425e-921b-2ef7063f7cf7" providerId="ADAL" clId="{5E6E4DB7-3F30-460F-93F3-401DAB8869EE}" dt="2026-05-13T19:59:27.590" v="3841" actId="1076"/>
        <pc:sldMkLst>
          <pc:docMk/>
          <pc:sldMk cId="3485184545" sldId="2076137736"/>
        </pc:sldMkLst>
        <pc:spChg chg="add mod">
          <ac:chgData name="Schmitz, Erica" userId="0d2bac6e-4489-425e-921b-2ef7063f7cf7" providerId="ADAL" clId="{5E6E4DB7-3F30-460F-93F3-401DAB8869EE}" dt="2026-05-13T19:59:27.590" v="3841" actId="1076"/>
          <ac:spMkLst>
            <pc:docMk/>
            <pc:sldMk cId="3485184545" sldId="2076137736"/>
            <ac:spMk id="2" creationId="{14F78654-2D6C-ABD0-3B68-3C4A9FD1F4A5}"/>
          </ac:spMkLst>
        </pc:spChg>
        <pc:spChg chg="add mod ord">
          <ac:chgData name="Schmitz, Erica" userId="0d2bac6e-4489-425e-921b-2ef7063f7cf7" providerId="ADAL" clId="{5E6E4DB7-3F30-460F-93F3-401DAB8869EE}" dt="2026-05-12T14:35:57.394" v="1315" actId="20577"/>
          <ac:spMkLst>
            <pc:docMk/>
            <pc:sldMk cId="3485184545" sldId="2076137736"/>
            <ac:spMk id="4" creationId="{557BE317-0C7F-C2FB-B76F-E7556AB60010}"/>
          </ac:spMkLst>
        </pc:spChg>
      </pc:sldChg>
      <pc:sldChg chg="modNotesTx">
        <pc:chgData name="Schmitz, Erica" userId="0d2bac6e-4489-425e-921b-2ef7063f7cf7" providerId="ADAL" clId="{5E6E4DB7-3F30-460F-93F3-401DAB8869EE}" dt="2026-05-13T14:26:24.589" v="3831" actId="20577"/>
        <pc:sldMkLst>
          <pc:docMk/>
          <pc:sldMk cId="2919606976" sldId="2076137781"/>
        </pc:sldMkLst>
      </pc:sldChg>
      <pc:sldChg chg="addSp delSp modSp new mod">
        <pc:chgData name="Schmitz, Erica" userId="0d2bac6e-4489-425e-921b-2ef7063f7cf7" providerId="ADAL" clId="{5E6E4DB7-3F30-460F-93F3-401DAB8869EE}" dt="2026-05-13T19:59:42.682" v="3861" actId="20577"/>
        <pc:sldMkLst>
          <pc:docMk/>
          <pc:sldMk cId="3498132426" sldId="2076137786"/>
        </pc:sldMkLst>
        <pc:spChg chg="mod">
          <ac:chgData name="Schmitz, Erica" userId="0d2bac6e-4489-425e-921b-2ef7063f7cf7" providerId="ADAL" clId="{5E6E4DB7-3F30-460F-93F3-401DAB8869EE}" dt="2026-05-13T19:59:42.682" v="3861" actId="20577"/>
          <ac:spMkLst>
            <pc:docMk/>
            <pc:sldMk cId="3498132426" sldId="2076137786"/>
            <ac:spMk id="2" creationId="{DA4055C6-37AA-EBCE-02ED-99A7CC695506}"/>
          </ac:spMkLst>
        </pc:spChg>
        <pc:spChg chg="add mod">
          <ac:chgData name="Schmitz, Erica" userId="0d2bac6e-4489-425e-921b-2ef7063f7cf7" providerId="ADAL" clId="{5E6E4DB7-3F30-460F-93F3-401DAB8869EE}" dt="2026-05-13T19:59:37.022" v="3843"/>
          <ac:spMkLst>
            <pc:docMk/>
            <pc:sldMk cId="3498132426" sldId="2076137786"/>
            <ac:spMk id="6" creationId="{6480FC78-8231-759E-DF76-3F5E8A637D44}"/>
          </ac:spMkLst>
        </pc:spChg>
      </pc:sldChg>
      <pc:sldMasterChg chg="delSldLayout">
        <pc:chgData name="Schmitz, Erica" userId="0d2bac6e-4489-425e-921b-2ef7063f7cf7" providerId="ADAL" clId="{5E6E4DB7-3F30-460F-93F3-401DAB8869EE}" dt="2026-05-08T18:59:33.846" v="15" actId="47"/>
        <pc:sldMasterMkLst>
          <pc:docMk/>
          <pc:sldMasterMk cId="3908961709" sldId="2147483675"/>
        </pc:sldMasterMkLst>
      </pc:sldMasterChg>
    </pc:docChg>
  </pc:docChgLst>
  <pc:docChgLst>
    <pc:chgData name="Herbert, Zachary" userId="61db1289-9d4e-4f87-916c-c4473a5f3f05" providerId="ADAL" clId="{191424D0-2D35-4DB6-A573-335D7910E947}"/>
    <pc:docChg chg="undo custSel addSld delSld modSld addSection delSection modSection">
      <pc:chgData name="Herbert, Zachary" userId="61db1289-9d4e-4f87-916c-c4473a5f3f05" providerId="ADAL" clId="{191424D0-2D35-4DB6-A573-335D7910E947}" dt="2026-05-13T16:39:07.263" v="633" actId="20577"/>
      <pc:docMkLst>
        <pc:docMk/>
      </pc:docMkLst>
      <pc:sldChg chg="addSp delSp modSp new mod setBg">
        <pc:chgData name="Herbert, Zachary" userId="61db1289-9d4e-4f87-916c-c4473a5f3f05" providerId="ADAL" clId="{191424D0-2D35-4DB6-A573-335D7910E947}" dt="2026-05-13T15:01:34.219" v="458" actId="14826"/>
        <pc:sldMkLst>
          <pc:docMk/>
          <pc:sldMk cId="3542094191" sldId="2076137729"/>
        </pc:sldMkLst>
        <pc:spChg chg="add mod ord">
          <ac:chgData name="Herbert, Zachary" userId="61db1289-9d4e-4f87-916c-c4473a5f3f05" providerId="ADAL" clId="{191424D0-2D35-4DB6-A573-335D7910E947}" dt="2026-05-13T14:47:09.172" v="452" actId="26606"/>
          <ac:spMkLst>
            <pc:docMk/>
            <pc:sldMk cId="3542094191" sldId="2076137729"/>
            <ac:spMk id="6" creationId="{C95B1EE9-19C8-03A8-0DD3-67A035B87164}"/>
          </ac:spMkLst>
        </pc:spChg>
        <pc:picChg chg="add mod">
          <ac:chgData name="Herbert, Zachary" userId="61db1289-9d4e-4f87-916c-c4473a5f3f05" providerId="ADAL" clId="{191424D0-2D35-4DB6-A573-335D7910E947}" dt="2026-05-13T15:01:34.219" v="458" actId="14826"/>
          <ac:picMkLst>
            <pc:docMk/>
            <pc:sldMk cId="3542094191" sldId="2076137729"/>
            <ac:picMk id="3" creationId="{E9CB9CA4-090F-71E8-EA9B-AFC17AC0158C}"/>
          </ac:picMkLst>
        </pc:picChg>
        <pc:picChg chg="add mod">
          <ac:chgData name="Herbert, Zachary" userId="61db1289-9d4e-4f87-916c-c4473a5f3f05" providerId="ADAL" clId="{191424D0-2D35-4DB6-A573-335D7910E947}" dt="2026-05-13T14:59:53.494" v="455" actId="14826"/>
          <ac:picMkLst>
            <pc:docMk/>
            <pc:sldMk cId="3542094191" sldId="2076137729"/>
            <ac:picMk id="8" creationId="{9CD311DB-A3B9-5B19-E150-756EFC9170F0}"/>
          </ac:picMkLst>
        </pc:picChg>
      </pc:sldChg>
      <pc:sldChg chg="addSp delSp modSp new mod">
        <pc:chgData name="Herbert, Zachary" userId="61db1289-9d4e-4f87-916c-c4473a5f3f05" providerId="ADAL" clId="{191424D0-2D35-4DB6-A573-335D7910E947}" dt="2026-05-13T16:36:58.592" v="574" actId="1076"/>
        <pc:sldMkLst>
          <pc:docMk/>
          <pc:sldMk cId="2623315572" sldId="2076137730"/>
        </pc:sldMkLst>
        <pc:spChg chg="add mod">
          <ac:chgData name="Herbert, Zachary" userId="61db1289-9d4e-4f87-916c-c4473a5f3f05" providerId="ADAL" clId="{191424D0-2D35-4DB6-A573-335D7910E947}" dt="2026-05-13T15:51:02.152" v="548" actId="1076"/>
          <ac:spMkLst>
            <pc:docMk/>
            <pc:sldMk cId="2623315572" sldId="2076137730"/>
            <ac:spMk id="3" creationId="{F2ABCFA3-84C5-24B6-9F82-25C7B7932134}"/>
          </ac:spMkLst>
        </pc:spChg>
        <pc:spChg chg="add mod">
          <ac:chgData name="Herbert, Zachary" userId="61db1289-9d4e-4f87-916c-c4473a5f3f05" providerId="ADAL" clId="{191424D0-2D35-4DB6-A573-335D7910E947}" dt="2026-05-11T18:33:37.720" v="45" actId="20577"/>
          <ac:spMkLst>
            <pc:docMk/>
            <pc:sldMk cId="2623315572" sldId="2076137730"/>
            <ac:spMk id="6" creationId="{52EA5F63-6CC3-B724-9D34-6837B6FE7C81}"/>
          </ac:spMkLst>
        </pc:spChg>
        <pc:spChg chg="add mod">
          <ac:chgData name="Herbert, Zachary" userId="61db1289-9d4e-4f87-916c-c4473a5f3f05" providerId="ADAL" clId="{191424D0-2D35-4DB6-A573-335D7910E947}" dt="2026-05-13T16:36:58.592" v="574" actId="1076"/>
          <ac:spMkLst>
            <pc:docMk/>
            <pc:sldMk cId="2623315572" sldId="2076137730"/>
            <ac:spMk id="9" creationId="{9CADC901-1336-0EC8-983F-691B2F69B7BD}"/>
          </ac:spMkLst>
        </pc:spChg>
        <pc:picChg chg="add mod">
          <ac:chgData name="Herbert, Zachary" userId="61db1289-9d4e-4f87-916c-c4473a5f3f05" providerId="ADAL" clId="{191424D0-2D35-4DB6-A573-335D7910E947}" dt="2026-05-13T15:00:03.964" v="456" actId="14826"/>
          <ac:picMkLst>
            <pc:docMk/>
            <pc:sldMk cId="2623315572" sldId="2076137730"/>
            <ac:picMk id="5" creationId="{6D0B9F0C-4084-A526-232A-601D4C276837}"/>
          </ac:picMkLst>
        </pc:picChg>
        <pc:cxnChg chg="add mod">
          <ac:chgData name="Herbert, Zachary" userId="61db1289-9d4e-4f87-916c-c4473a5f3f05" providerId="ADAL" clId="{191424D0-2D35-4DB6-A573-335D7910E947}" dt="2026-05-13T15:51:03.961" v="549" actId="14100"/>
          <ac:cxnSpMkLst>
            <pc:docMk/>
            <pc:sldMk cId="2623315572" sldId="2076137730"/>
            <ac:cxnSpMk id="2" creationId="{36CE42C8-20B9-ED58-54FC-FCD40EE42F74}"/>
          </ac:cxnSpMkLst>
        </pc:cxnChg>
        <pc:cxnChg chg="add mod">
          <ac:chgData name="Herbert, Zachary" userId="61db1289-9d4e-4f87-916c-c4473a5f3f05" providerId="ADAL" clId="{191424D0-2D35-4DB6-A573-335D7910E947}" dt="2026-05-13T16:36:58.592" v="574" actId="1076"/>
          <ac:cxnSpMkLst>
            <pc:docMk/>
            <pc:sldMk cId="2623315572" sldId="2076137730"/>
            <ac:cxnSpMk id="10" creationId="{FD43E19C-BF2C-2F03-1346-A901737B3649}"/>
          </ac:cxnSpMkLst>
        </pc:cxnChg>
        <pc:cxnChg chg="add mod">
          <ac:chgData name="Herbert, Zachary" userId="61db1289-9d4e-4f87-916c-c4473a5f3f05" providerId="ADAL" clId="{191424D0-2D35-4DB6-A573-335D7910E947}" dt="2026-05-13T16:36:58.592" v="574" actId="1076"/>
          <ac:cxnSpMkLst>
            <pc:docMk/>
            <pc:sldMk cId="2623315572" sldId="2076137730"/>
            <ac:cxnSpMk id="11" creationId="{171D3080-CAC4-A037-E931-249580679A15}"/>
          </ac:cxnSpMkLst>
        </pc:cxnChg>
      </pc:sldChg>
      <pc:sldChg chg="addSp delSp modSp add mod">
        <pc:chgData name="Herbert, Zachary" userId="61db1289-9d4e-4f87-916c-c4473a5f3f05" providerId="ADAL" clId="{191424D0-2D35-4DB6-A573-335D7910E947}" dt="2026-05-13T16:39:07.263" v="633" actId="20577"/>
        <pc:sldMkLst>
          <pc:docMk/>
          <pc:sldMk cId="1761430382" sldId="2076137731"/>
        </pc:sldMkLst>
        <pc:spChg chg="add mod">
          <ac:chgData name="Herbert, Zachary" userId="61db1289-9d4e-4f87-916c-c4473a5f3f05" providerId="ADAL" clId="{191424D0-2D35-4DB6-A573-335D7910E947}" dt="2026-05-11T18:33:57.348" v="60" actId="20577"/>
          <ac:spMkLst>
            <pc:docMk/>
            <pc:sldMk cId="1761430382" sldId="2076137731"/>
            <ac:spMk id="2" creationId="{F0514159-470B-F04B-FD4F-CDB3156B8477}"/>
          </ac:spMkLst>
        </pc:spChg>
        <pc:spChg chg="add mod">
          <ac:chgData name="Herbert, Zachary" userId="61db1289-9d4e-4f87-916c-c4473a5f3f05" providerId="ADAL" clId="{191424D0-2D35-4DB6-A573-335D7910E947}" dt="2026-05-13T16:39:07.263" v="633" actId="20577"/>
          <ac:spMkLst>
            <pc:docMk/>
            <pc:sldMk cId="1761430382" sldId="2076137731"/>
            <ac:spMk id="3" creationId="{9230C436-7FE5-8FC1-0D90-60000C91547B}"/>
          </ac:spMkLst>
        </pc:spChg>
        <pc:picChg chg="add mod">
          <ac:chgData name="Herbert, Zachary" userId="61db1289-9d4e-4f87-916c-c4473a5f3f05" providerId="ADAL" clId="{191424D0-2D35-4DB6-A573-335D7910E947}" dt="2026-05-13T15:53:06.729" v="553" actId="14826"/>
          <ac:picMkLst>
            <pc:docMk/>
            <pc:sldMk cId="1761430382" sldId="2076137731"/>
            <ac:picMk id="7" creationId="{DF38C8F3-8596-1B95-2FBC-85E56E16599D}"/>
          </ac:picMkLst>
        </pc:picChg>
        <pc:picChg chg="add mod">
          <ac:chgData name="Herbert, Zachary" userId="61db1289-9d4e-4f87-916c-c4473a5f3f05" providerId="ADAL" clId="{191424D0-2D35-4DB6-A573-335D7910E947}" dt="2026-05-13T15:52:30.576" v="552" actId="14826"/>
          <ac:picMkLst>
            <pc:docMk/>
            <pc:sldMk cId="1761430382" sldId="2076137731"/>
            <ac:picMk id="9" creationId="{74DF10AD-6C12-0639-45C9-F3B794A3E778}"/>
          </ac:picMkLst>
        </pc:picChg>
      </pc:sldChg>
      <pc:sldChg chg="addSp delSp modSp new mod">
        <pc:chgData name="Herbert, Zachary" userId="61db1289-9d4e-4f87-916c-c4473a5f3f05" providerId="ADAL" clId="{191424D0-2D35-4DB6-A573-335D7910E947}" dt="2026-05-13T15:00:12.963" v="457" actId="14826"/>
        <pc:sldMkLst>
          <pc:docMk/>
          <pc:sldMk cId="725952972" sldId="2076137732"/>
        </pc:sldMkLst>
        <pc:spChg chg="add mod">
          <ac:chgData name="Herbert, Zachary" userId="61db1289-9d4e-4f87-916c-c4473a5f3f05" providerId="ADAL" clId="{191424D0-2D35-4DB6-A573-335D7910E947}" dt="2026-05-13T14:36:43.740" v="389" actId="1076"/>
          <ac:spMkLst>
            <pc:docMk/>
            <pc:sldMk cId="725952972" sldId="2076137732"/>
            <ac:spMk id="2" creationId="{96F7A7E6-DEA6-D3B6-0465-2417A338E2B2}"/>
          </ac:spMkLst>
        </pc:spChg>
        <pc:spChg chg="add mod">
          <ac:chgData name="Herbert, Zachary" userId="61db1289-9d4e-4f87-916c-c4473a5f3f05" providerId="ADAL" clId="{191424D0-2D35-4DB6-A573-335D7910E947}" dt="2026-05-13T14:37:58.695" v="414" actId="1582"/>
          <ac:spMkLst>
            <pc:docMk/>
            <pc:sldMk cId="725952972" sldId="2076137732"/>
            <ac:spMk id="7" creationId="{759BC3CD-6336-F172-2B2F-0DDFE3DFCE8D}"/>
          </ac:spMkLst>
        </pc:spChg>
        <pc:picChg chg="add mod ord">
          <ac:chgData name="Herbert, Zachary" userId="61db1289-9d4e-4f87-916c-c4473a5f3f05" providerId="ADAL" clId="{191424D0-2D35-4DB6-A573-335D7910E947}" dt="2026-05-13T15:00:12.963" v="457" actId="14826"/>
          <ac:picMkLst>
            <pc:docMk/>
            <pc:sldMk cId="725952972" sldId="2076137732"/>
            <ac:picMk id="13" creationId="{62AF9514-9766-1376-D45D-4864E80D5867}"/>
          </ac:picMkLst>
        </pc:picChg>
        <pc:cxnChg chg="add mod">
          <ac:chgData name="Herbert, Zachary" userId="61db1289-9d4e-4f87-916c-c4473a5f3f05" providerId="ADAL" clId="{191424D0-2D35-4DB6-A573-335D7910E947}" dt="2026-05-13T14:37:19.576" v="394" actId="14100"/>
          <ac:cxnSpMkLst>
            <pc:docMk/>
            <pc:sldMk cId="725952972" sldId="2076137732"/>
            <ac:cxnSpMk id="4" creationId="{8BE0A0D9-8779-1D99-6854-0F682F247CE0}"/>
          </ac:cxnSpMkLst>
        </pc:cxnChg>
      </pc:sldChg>
      <pc:sldChg chg="addSp delSp modSp new mod">
        <pc:chgData name="Herbert, Zachary" userId="61db1289-9d4e-4f87-916c-c4473a5f3f05" providerId="ADAL" clId="{191424D0-2D35-4DB6-A573-335D7910E947}" dt="2026-05-13T15:48:30.253" v="503" actId="14100"/>
        <pc:sldMkLst>
          <pc:docMk/>
          <pc:sldMk cId="3027237550" sldId="2076137733"/>
        </pc:sldMkLst>
        <pc:spChg chg="add mod">
          <ac:chgData name="Herbert, Zachary" userId="61db1289-9d4e-4f87-916c-c4473a5f3f05" providerId="ADAL" clId="{191424D0-2D35-4DB6-A573-335D7910E947}" dt="2026-05-13T15:47:56.959" v="494" actId="14100"/>
          <ac:spMkLst>
            <pc:docMk/>
            <pc:sldMk cId="3027237550" sldId="2076137733"/>
            <ac:spMk id="24" creationId="{5BF82A7B-3BE1-B52D-4C8A-8B458AA0A6FD}"/>
          </ac:spMkLst>
        </pc:spChg>
        <pc:spChg chg="add mod">
          <ac:chgData name="Herbert, Zachary" userId="61db1289-9d4e-4f87-916c-c4473a5f3f05" providerId="ADAL" clId="{191424D0-2D35-4DB6-A573-335D7910E947}" dt="2026-05-13T15:48:30.253" v="503" actId="14100"/>
          <ac:spMkLst>
            <pc:docMk/>
            <pc:sldMk cId="3027237550" sldId="2076137733"/>
            <ac:spMk id="27" creationId="{152E3BD1-BD4A-BADA-0129-6D1822B33276}"/>
          </ac:spMkLst>
        </pc:spChg>
        <pc:picChg chg="add mod">
          <ac:chgData name="Herbert, Zachary" userId="61db1289-9d4e-4f87-916c-c4473a5f3f05" providerId="ADAL" clId="{191424D0-2D35-4DB6-A573-335D7910E947}" dt="2026-05-13T15:47:04.608" v="463" actId="1076"/>
          <ac:picMkLst>
            <pc:docMk/>
            <pc:sldMk cId="3027237550" sldId="2076137733"/>
            <ac:picMk id="19" creationId="{E13D5F93-A298-C1EC-7AA6-C4BE49B917F5}"/>
          </ac:picMkLst>
        </pc:picChg>
        <pc:cxnChg chg="add mod">
          <ac:chgData name="Herbert, Zachary" userId="61db1289-9d4e-4f87-916c-c4473a5f3f05" providerId="ADAL" clId="{191424D0-2D35-4DB6-A573-335D7910E947}" dt="2026-05-13T15:47:36.334" v="468" actId="14100"/>
          <ac:cxnSpMkLst>
            <pc:docMk/>
            <pc:sldMk cId="3027237550" sldId="2076137733"/>
            <ac:cxnSpMk id="21" creationId="{C689E024-08E7-7E76-A028-E5D765C5439C}"/>
          </ac:cxnSpMkLst>
        </pc:cxnChg>
        <pc:cxnChg chg="add mod">
          <ac:chgData name="Herbert, Zachary" userId="61db1289-9d4e-4f87-916c-c4473a5f3f05" providerId="ADAL" clId="{191424D0-2D35-4DB6-A573-335D7910E947}" dt="2026-05-13T15:48:19.877" v="497" actId="14100"/>
          <ac:cxnSpMkLst>
            <pc:docMk/>
            <pc:sldMk cId="3027237550" sldId="2076137733"/>
            <ac:cxnSpMk id="25" creationId="{11144F90-1B74-D6F9-D935-D7EF2115BB29}"/>
          </ac:cxnSpMkLst>
        </pc:cxnChg>
      </pc:sldChg>
    </pc:docChg>
  </pc:docChgLst>
  <pc:docChgLst>
    <pc:chgData name="Schmitz, Erica" userId="S::erica.schmitz_stantec.com#ext#@mbakerintl.onmicrosoft.com::5515d847-d007-42d3-86c2-8757823783ab" providerId="AD" clId="Web-{3F3EAB4D-7C16-F2D0-CAD4-2DFCA69EF9C0}"/>
    <pc:docChg chg="modSld">
      <pc:chgData name="Schmitz, Erica" userId="S::erica.schmitz_stantec.com#ext#@mbakerintl.onmicrosoft.com::5515d847-d007-42d3-86c2-8757823783ab" providerId="AD" clId="Web-{3F3EAB4D-7C16-F2D0-CAD4-2DFCA69EF9C0}" dt="2026-04-16T20:50:01.691" v="2" actId="20577"/>
      <pc:docMkLst>
        <pc:docMk/>
      </pc:docMkLst>
      <pc:sldChg chg="modSp">
        <pc:chgData name="Schmitz, Erica" userId="S::erica.schmitz_stantec.com#ext#@mbakerintl.onmicrosoft.com::5515d847-d007-42d3-86c2-8757823783ab" providerId="AD" clId="Web-{3F3EAB4D-7C16-F2D0-CAD4-2DFCA69EF9C0}" dt="2026-04-16T20:50:01.691" v="2" actId="20577"/>
        <pc:sldMkLst>
          <pc:docMk/>
          <pc:sldMk cId="2740228761" sldId="2076137728"/>
        </pc:sldMkLst>
        <pc:spChg chg="mod">
          <ac:chgData name="Schmitz, Erica" userId="S::erica.schmitz_stantec.com#ext#@mbakerintl.onmicrosoft.com::5515d847-d007-42d3-86c2-8757823783ab" providerId="AD" clId="Web-{3F3EAB4D-7C16-F2D0-CAD4-2DFCA69EF9C0}" dt="2026-04-16T20:50:01.691" v="2" actId="20577"/>
          <ac:spMkLst>
            <pc:docMk/>
            <pc:sldMk cId="2740228761" sldId="2076137728"/>
            <ac:spMk id="5" creationId="{3489613E-A3CA-8B8F-D1DF-1E8930F7190D}"/>
          </ac:spMkLst>
        </pc:spChg>
      </pc:sldChg>
    </pc:docChg>
  </pc:docChgLst>
  <pc:docChgLst>
    <pc:chgData name="Tahmasebi Nasab, Mohsen" userId="S::mohsen.tahmasebinasab_aecom.com#ext#@mbakerintl.onmicrosoft.com::965d4540-5716-4ad4-9f62-4352e77ccdcb" providerId="AD" clId="Web-{0A728BD9-7F22-428C-CB92-C5F20355DD8C}"/>
    <pc:docChg chg="modSld">
      <pc:chgData name="Tahmasebi Nasab, Mohsen" userId="S::mohsen.tahmasebinasab_aecom.com#ext#@mbakerintl.onmicrosoft.com::965d4540-5716-4ad4-9f62-4352e77ccdcb" providerId="AD" clId="Web-{0A728BD9-7F22-428C-CB92-C5F20355DD8C}" dt="2026-05-12T19:11:39.505" v="4"/>
      <pc:docMkLst>
        <pc:docMk/>
      </pc:docMkLst>
      <pc:sldChg chg="delSp">
        <pc:chgData name="Tahmasebi Nasab, Mohsen" userId="S::mohsen.tahmasebinasab_aecom.com#ext#@mbakerintl.onmicrosoft.com::965d4540-5716-4ad4-9f62-4352e77ccdcb" providerId="AD" clId="Web-{0A728BD9-7F22-428C-CB92-C5F20355DD8C}" dt="2026-05-12T19:11:19.395" v="0"/>
        <pc:sldMkLst>
          <pc:docMk/>
          <pc:sldMk cId="3097510912" sldId="263"/>
        </pc:sldMkLst>
      </pc:sldChg>
      <pc:sldChg chg="delSp">
        <pc:chgData name="Tahmasebi Nasab, Mohsen" userId="S::mohsen.tahmasebinasab_aecom.com#ext#@mbakerintl.onmicrosoft.com::965d4540-5716-4ad4-9f62-4352e77ccdcb" providerId="AD" clId="Web-{0A728BD9-7F22-428C-CB92-C5F20355DD8C}" dt="2026-05-12T19:11:23.770" v="1"/>
        <pc:sldMkLst>
          <pc:docMk/>
          <pc:sldMk cId="963027806" sldId="264"/>
        </pc:sldMkLst>
      </pc:sldChg>
      <pc:sldChg chg="delSp">
        <pc:chgData name="Tahmasebi Nasab, Mohsen" userId="S::mohsen.tahmasebinasab_aecom.com#ext#@mbakerintl.onmicrosoft.com::965d4540-5716-4ad4-9f62-4352e77ccdcb" providerId="AD" clId="Web-{0A728BD9-7F22-428C-CB92-C5F20355DD8C}" dt="2026-05-12T19:11:29.067" v="2"/>
        <pc:sldMkLst>
          <pc:docMk/>
          <pc:sldMk cId="1609689450" sldId="267"/>
        </pc:sldMkLst>
      </pc:sldChg>
      <pc:sldChg chg="delSp">
        <pc:chgData name="Tahmasebi Nasab, Mohsen" userId="S::mohsen.tahmasebinasab_aecom.com#ext#@mbakerintl.onmicrosoft.com::965d4540-5716-4ad4-9f62-4352e77ccdcb" providerId="AD" clId="Web-{0A728BD9-7F22-428C-CB92-C5F20355DD8C}" dt="2026-05-12T19:11:35.801" v="3"/>
        <pc:sldMkLst>
          <pc:docMk/>
          <pc:sldMk cId="3495241528" sldId="268"/>
        </pc:sldMkLst>
      </pc:sldChg>
      <pc:sldChg chg="delSp">
        <pc:chgData name="Tahmasebi Nasab, Mohsen" userId="S::mohsen.tahmasebinasab_aecom.com#ext#@mbakerintl.onmicrosoft.com::965d4540-5716-4ad4-9f62-4352e77ccdcb" providerId="AD" clId="Web-{0A728BD9-7F22-428C-CB92-C5F20355DD8C}" dt="2026-05-12T19:11:39.505" v="4"/>
        <pc:sldMkLst>
          <pc:docMk/>
          <pc:sldMk cId="679230949" sldId="269"/>
        </pc:sldMkLst>
      </pc:sldChg>
    </pc:docChg>
  </pc:docChgLst>
  <pc:docChgLst>
    <pc:chgData name="Covey, John" userId="6d67e556-be10-43fb-a5e1-17df385a3f98" providerId="ADAL" clId="{ADA4F145-E474-4909-BD39-3F831A52502F}"/>
    <pc:docChg chg="undo custSel addSld delSld modSld sldOrd delMainMaster addSection delSection modSection">
      <pc:chgData name="Covey, John" userId="6d67e556-be10-43fb-a5e1-17df385a3f98" providerId="ADAL" clId="{ADA4F145-E474-4909-BD39-3F831A52502F}" dt="2026-05-13T16:03:08.706" v="12487" actId="14100"/>
      <pc:docMkLst>
        <pc:docMk/>
      </pc:docMkLst>
      <pc:sldChg chg="addSp modSp mod">
        <pc:chgData name="Covey, John" userId="6d67e556-be10-43fb-a5e1-17df385a3f98" providerId="ADAL" clId="{ADA4F145-E474-4909-BD39-3F831A52502F}" dt="2026-05-13T16:03:08.706" v="12487" actId="14100"/>
        <pc:sldMkLst>
          <pc:docMk/>
          <pc:sldMk cId="3542094191" sldId="2076137729"/>
        </pc:sldMkLst>
        <pc:spChg chg="add mod">
          <ac:chgData name="Covey, John" userId="6d67e556-be10-43fb-a5e1-17df385a3f98" providerId="ADAL" clId="{ADA4F145-E474-4909-BD39-3F831A52502F}" dt="2026-05-13T16:03:05.075" v="12486" actId="1076"/>
          <ac:spMkLst>
            <pc:docMk/>
            <pc:sldMk cId="3542094191" sldId="2076137729"/>
            <ac:spMk id="4" creationId="{DC2EBE8E-8EA8-A8DC-59D2-B1C439FE2B9D}"/>
          </ac:spMkLst>
        </pc:spChg>
        <pc:cxnChg chg="add mod">
          <ac:chgData name="Covey, John" userId="6d67e556-be10-43fb-a5e1-17df385a3f98" providerId="ADAL" clId="{ADA4F145-E474-4909-BD39-3F831A52502F}" dt="2026-05-13T16:03:08.706" v="12487" actId="14100"/>
          <ac:cxnSpMkLst>
            <pc:docMk/>
            <pc:sldMk cId="3542094191" sldId="2076137729"/>
            <ac:cxnSpMk id="2" creationId="{7B773E5F-71CC-F026-ABEE-23EF5DC1F302}"/>
          </ac:cxnSpMkLst>
        </pc:cxnChg>
      </pc:sldChg>
      <pc:sldChg chg="modSp add mod ord">
        <pc:chgData name="Covey, John" userId="6d67e556-be10-43fb-a5e1-17df385a3f98" providerId="ADAL" clId="{ADA4F145-E474-4909-BD39-3F831A52502F}" dt="2026-05-12T21:36:49.765" v="12425" actId="20577"/>
        <pc:sldMkLst>
          <pc:docMk/>
          <pc:sldMk cId="382188608" sldId="2076137741"/>
        </pc:sldMkLst>
        <pc:spChg chg="mod">
          <ac:chgData name="Covey, John" userId="6d67e556-be10-43fb-a5e1-17df385a3f98" providerId="ADAL" clId="{ADA4F145-E474-4909-BD39-3F831A52502F}" dt="2026-05-12T21:33:35.764" v="12394" actId="27636"/>
          <ac:spMkLst>
            <pc:docMk/>
            <pc:sldMk cId="382188608" sldId="2076137741"/>
            <ac:spMk id="2" creationId="{80CAFFA5-C83C-0045-3164-CA55985844AA}"/>
          </ac:spMkLst>
        </pc:spChg>
        <pc:spChg chg="mod">
          <ac:chgData name="Covey, John" userId="6d67e556-be10-43fb-a5e1-17df385a3f98" providerId="ADAL" clId="{ADA4F145-E474-4909-BD39-3F831A52502F}" dt="2026-05-12T21:36:49.765" v="12425" actId="20577"/>
          <ac:spMkLst>
            <pc:docMk/>
            <pc:sldMk cId="382188608" sldId="2076137741"/>
            <ac:spMk id="5" creationId="{3050C41A-43AA-8507-3B46-510378B7CDB6}"/>
          </ac:spMkLst>
        </pc:spChg>
      </pc:sldChg>
      <pc:sldChg chg="modSp add mod ord">
        <pc:chgData name="Covey, John" userId="6d67e556-be10-43fb-a5e1-17df385a3f98" providerId="ADAL" clId="{ADA4F145-E474-4909-BD39-3F831A52502F}" dt="2026-05-12T21:39:39.798" v="12483" actId="20577"/>
        <pc:sldMkLst>
          <pc:docMk/>
          <pc:sldMk cId="2629776946" sldId="2076137742"/>
        </pc:sldMkLst>
        <pc:spChg chg="mod">
          <ac:chgData name="Covey, John" userId="6d67e556-be10-43fb-a5e1-17df385a3f98" providerId="ADAL" clId="{ADA4F145-E474-4909-BD39-3F831A52502F}" dt="2026-05-12T21:33:35.811" v="12396" actId="27636"/>
          <ac:spMkLst>
            <pc:docMk/>
            <pc:sldMk cId="2629776946" sldId="2076137742"/>
            <ac:spMk id="2" creationId="{5F826C9C-4369-4946-B90D-E3463DB56105}"/>
          </ac:spMkLst>
        </pc:spChg>
        <pc:spChg chg="mod">
          <ac:chgData name="Covey, John" userId="6d67e556-be10-43fb-a5e1-17df385a3f98" providerId="ADAL" clId="{ADA4F145-E474-4909-BD39-3F831A52502F}" dt="2026-05-12T21:39:39.798" v="12483" actId="20577"/>
          <ac:spMkLst>
            <pc:docMk/>
            <pc:sldMk cId="2629776946" sldId="2076137742"/>
            <ac:spMk id="5" creationId="{62E9ED96-2FA6-277A-0DE3-170DF5293559}"/>
          </ac:spMkLst>
        </pc:spChg>
      </pc:sldChg>
      <pc:sldChg chg="modSp add mod ord">
        <pc:chgData name="Covey, John" userId="6d67e556-be10-43fb-a5e1-17df385a3f98" providerId="ADAL" clId="{ADA4F145-E474-4909-BD39-3F831A52502F}" dt="2026-05-12T21:37:55.129" v="12443" actId="113"/>
        <pc:sldMkLst>
          <pc:docMk/>
          <pc:sldMk cId="326532869" sldId="2076137780"/>
        </pc:sldMkLst>
        <pc:spChg chg="mod">
          <ac:chgData name="Covey, John" userId="6d67e556-be10-43fb-a5e1-17df385a3f98" providerId="ADAL" clId="{ADA4F145-E474-4909-BD39-3F831A52502F}" dt="2026-05-12T21:33:35.811" v="12395" actId="27636"/>
          <ac:spMkLst>
            <pc:docMk/>
            <pc:sldMk cId="326532869" sldId="2076137780"/>
            <ac:spMk id="2" creationId="{846E9176-70CA-A9CB-2F81-45FA78985B9F}"/>
          </ac:spMkLst>
        </pc:spChg>
        <pc:spChg chg="mod">
          <ac:chgData name="Covey, John" userId="6d67e556-be10-43fb-a5e1-17df385a3f98" providerId="ADAL" clId="{ADA4F145-E474-4909-BD39-3F831A52502F}" dt="2026-05-12T21:37:55.129" v="12443" actId="113"/>
          <ac:spMkLst>
            <pc:docMk/>
            <pc:sldMk cId="326532869" sldId="2076137780"/>
            <ac:spMk id="5" creationId="{B490FEF4-8A54-0216-AEC2-A0EA361B6E12}"/>
          </ac:spMkLst>
        </pc:spChg>
      </pc:sldChg>
    </pc:docChg>
  </pc:docChgLst>
  <pc:docChgLst>
    <pc:chgData name="Covey, John" userId="S::john.covey_wsp.com#ext#@mbakerintl.onmicrosoft.com::cd586729-a591-4da4-94e7-01452fdfc57e" providerId="AD" clId="Web-{8199D92B-E2A2-0664-E997-F9D209D5C9A9}"/>
    <pc:docChg chg="modSld">
      <pc:chgData name="Covey, John" userId="S::john.covey_wsp.com#ext#@mbakerintl.onmicrosoft.com::cd586729-a591-4da4-94e7-01452fdfc57e" providerId="AD" clId="Web-{8199D92B-E2A2-0664-E997-F9D209D5C9A9}" dt="2026-04-16T20:27:23.595" v="71" actId="14100"/>
      <pc:docMkLst>
        <pc:docMk/>
      </pc:docMkLst>
    </pc:docChg>
  </pc:docChgLst>
  <pc:docChgLst>
    <pc:chgData name="Tahmasebi Nasab, Mohsen" userId="d28b281e-bf90-4c73-8bf1-303c5ea46bac" providerId="ADAL" clId="{717CCD55-68DB-4F7E-9DC5-DD287BC400FD}"/>
    <pc:docChg chg="undo custSel addSld delSld modSld modSection">
      <pc:chgData name="Tahmasebi Nasab, Mohsen" userId="d28b281e-bf90-4c73-8bf1-303c5ea46bac" providerId="ADAL" clId="{717CCD55-68DB-4F7E-9DC5-DD287BC400FD}" dt="2026-05-15T15:31:04.979" v="219" actId="20577"/>
      <pc:docMkLst>
        <pc:docMk/>
      </pc:docMkLst>
      <pc:sldChg chg="addSp modSp mod modAnim">
        <pc:chgData name="Tahmasebi Nasab, Mohsen" userId="d28b281e-bf90-4c73-8bf1-303c5ea46bac" providerId="ADAL" clId="{717CCD55-68DB-4F7E-9DC5-DD287BC400FD}" dt="2026-05-13T16:46:33.967" v="188"/>
        <pc:sldMkLst>
          <pc:docMk/>
          <pc:sldMk cId="3097510912" sldId="263"/>
        </pc:sldMkLst>
        <pc:spChg chg="add mod">
          <ac:chgData name="Tahmasebi Nasab, Mohsen" userId="d28b281e-bf90-4c73-8bf1-303c5ea46bac" providerId="ADAL" clId="{717CCD55-68DB-4F7E-9DC5-DD287BC400FD}" dt="2026-05-13T16:46:27.515" v="187" actId="1076"/>
          <ac:spMkLst>
            <pc:docMk/>
            <pc:sldMk cId="3097510912" sldId="263"/>
            <ac:spMk id="3" creationId="{AEC120B3-7216-C13A-D49C-78E5269876B2}"/>
          </ac:spMkLst>
        </pc:spChg>
        <pc:spChg chg="mod">
          <ac:chgData name="Tahmasebi Nasab, Mohsen" userId="d28b281e-bf90-4c73-8bf1-303c5ea46bac" providerId="ADAL" clId="{717CCD55-68DB-4F7E-9DC5-DD287BC400FD}" dt="2026-05-13T14:35:01.365" v="50" actId="1076"/>
          <ac:spMkLst>
            <pc:docMk/>
            <pc:sldMk cId="3097510912" sldId="263"/>
            <ac:spMk id="6" creationId="{4A4E1868-DDA3-6AB3-D482-0B3125A1C06F}"/>
          </ac:spMkLst>
        </pc:spChg>
        <pc:picChg chg="mod">
          <ac:chgData name="Tahmasebi Nasab, Mohsen" userId="d28b281e-bf90-4c73-8bf1-303c5ea46bac" providerId="ADAL" clId="{717CCD55-68DB-4F7E-9DC5-DD287BC400FD}" dt="2026-05-13T14:34:56.668" v="49" actId="1076"/>
          <ac:picMkLst>
            <pc:docMk/>
            <pc:sldMk cId="3097510912" sldId="263"/>
            <ac:picMk id="5" creationId="{A6FBAF06-EE62-AB70-3E66-2F80A9A660D5}"/>
          </ac:picMkLst>
        </pc:picChg>
      </pc:sldChg>
      <pc:sldChg chg="modSp mod">
        <pc:chgData name="Tahmasebi Nasab, Mohsen" userId="d28b281e-bf90-4c73-8bf1-303c5ea46bac" providerId="ADAL" clId="{717CCD55-68DB-4F7E-9DC5-DD287BC400FD}" dt="2026-05-13T14:37:15.311" v="107" actId="27636"/>
        <pc:sldMkLst>
          <pc:docMk/>
          <pc:sldMk cId="963027806" sldId="264"/>
        </pc:sldMkLst>
        <pc:spChg chg="mod">
          <ac:chgData name="Tahmasebi Nasab, Mohsen" userId="d28b281e-bf90-4c73-8bf1-303c5ea46bac" providerId="ADAL" clId="{717CCD55-68DB-4F7E-9DC5-DD287BC400FD}" dt="2026-05-13T14:37:15.311" v="107" actId="27636"/>
          <ac:spMkLst>
            <pc:docMk/>
            <pc:sldMk cId="963027806" sldId="264"/>
            <ac:spMk id="3" creationId="{6F092851-9BBA-944E-A648-6CA44D201EC1}"/>
          </ac:spMkLst>
        </pc:spChg>
      </pc:sldChg>
      <pc:sldChg chg="modSp mod">
        <pc:chgData name="Tahmasebi Nasab, Mohsen" userId="d28b281e-bf90-4c73-8bf1-303c5ea46bac" providerId="ADAL" clId="{717CCD55-68DB-4F7E-9DC5-DD287BC400FD}" dt="2026-05-14T15:49:10.305" v="216" actId="1076"/>
        <pc:sldMkLst>
          <pc:docMk/>
          <pc:sldMk cId="679230949" sldId="269"/>
        </pc:sldMkLst>
        <pc:spChg chg="mod">
          <ac:chgData name="Tahmasebi Nasab, Mohsen" userId="d28b281e-bf90-4c73-8bf1-303c5ea46bac" providerId="ADAL" clId="{717CCD55-68DB-4F7E-9DC5-DD287BC400FD}" dt="2026-05-14T15:49:10.305" v="216" actId="1076"/>
          <ac:spMkLst>
            <pc:docMk/>
            <pc:sldMk cId="679230949" sldId="269"/>
            <ac:spMk id="11" creationId="{21C3F8BB-6DA6-A677-06B1-46C30F6AA9C1}"/>
          </ac:spMkLst>
        </pc:spChg>
        <pc:picChg chg="mod">
          <ac:chgData name="Tahmasebi Nasab, Mohsen" userId="d28b281e-bf90-4c73-8bf1-303c5ea46bac" providerId="ADAL" clId="{717CCD55-68DB-4F7E-9DC5-DD287BC400FD}" dt="2026-05-14T15:49:07.377" v="215" actId="1076"/>
          <ac:picMkLst>
            <pc:docMk/>
            <pc:sldMk cId="679230949" sldId="269"/>
            <ac:picMk id="7" creationId="{EBA1F5F7-2F8E-F992-3287-C697C3F6FA36}"/>
          </ac:picMkLst>
        </pc:picChg>
        <pc:picChg chg="mod">
          <ac:chgData name="Tahmasebi Nasab, Mohsen" userId="d28b281e-bf90-4c73-8bf1-303c5ea46bac" providerId="ADAL" clId="{717CCD55-68DB-4F7E-9DC5-DD287BC400FD}" dt="2026-05-14T15:49:07.377" v="215" actId="1076"/>
          <ac:picMkLst>
            <pc:docMk/>
            <pc:sldMk cId="679230949" sldId="269"/>
            <ac:picMk id="9" creationId="{8E6DA8DB-D297-5E10-4BA6-7F429A845478}"/>
          </ac:picMkLst>
        </pc:picChg>
      </pc:sldChg>
      <pc:sldChg chg="modSp mod modCm">
        <pc:chgData name="Tahmasebi Nasab, Mohsen" userId="d28b281e-bf90-4c73-8bf1-303c5ea46bac" providerId="ADAL" clId="{717CCD55-68DB-4F7E-9DC5-DD287BC400FD}" dt="2026-05-15T15:31:04.979" v="219" actId="20577"/>
        <pc:sldMkLst>
          <pc:docMk/>
          <pc:sldMk cId="2740228761" sldId="2076137728"/>
        </pc:sldMkLst>
        <pc:spChg chg="mod">
          <ac:chgData name="Tahmasebi Nasab, Mohsen" userId="d28b281e-bf90-4c73-8bf1-303c5ea46bac" providerId="ADAL" clId="{717CCD55-68DB-4F7E-9DC5-DD287BC400FD}" dt="2026-05-15T15:31:04.979" v="219" actId="20577"/>
          <ac:spMkLst>
            <pc:docMk/>
            <pc:sldMk cId="2740228761" sldId="2076137728"/>
            <ac:spMk id="5" creationId="{3489613E-A3CA-8B8F-D1DF-1E8930F7190D}"/>
          </ac:spMkLst>
        </pc:spChg>
        <pc:extLst>
          <p:ext xmlns:p="http://schemas.openxmlformats.org/presentationml/2006/main" uri="{D6D511B9-2390-475A-947B-AFAB55BFBCF1}">
            <pc226:cmChg xmlns:pc226="http://schemas.microsoft.com/office/powerpoint/2022/06/main/command" chg="mod">
              <pc226:chgData name="Tahmasebi Nasab, Mohsen" userId="d28b281e-bf90-4c73-8bf1-303c5ea46bac" providerId="ADAL" clId="{717CCD55-68DB-4F7E-9DC5-DD287BC400FD}" dt="2026-05-15T15:31:04.979" v="219" actId="20577"/>
              <pc2:cmMkLst xmlns:pc2="http://schemas.microsoft.com/office/powerpoint/2019/9/main/command">
                <pc:docMk/>
                <pc:sldMk cId="2740228761" sldId="2076137728"/>
                <pc2:cmMk id="{24EEB7BD-BA55-437F-AE37-5C190757B625}"/>
              </pc2:cmMkLst>
            </pc226:cmChg>
          </p:ext>
        </pc:extLst>
      </pc:sldChg>
      <pc:sldChg chg="addSp delSp modSp new mod">
        <pc:chgData name="Tahmasebi Nasab, Mohsen" userId="d28b281e-bf90-4c73-8bf1-303c5ea46bac" providerId="ADAL" clId="{717CCD55-68DB-4F7E-9DC5-DD287BC400FD}" dt="2026-05-13T17:47:06.739" v="212" actId="20577"/>
        <pc:sldMkLst>
          <pc:docMk/>
          <pc:sldMk cId="2642035348" sldId="2076137785"/>
        </pc:sldMkLst>
        <pc:spChg chg="mod ord">
          <ac:chgData name="Tahmasebi Nasab, Mohsen" userId="d28b281e-bf90-4c73-8bf1-303c5ea46bac" providerId="ADAL" clId="{717CCD55-68DB-4F7E-9DC5-DD287BC400FD}" dt="2026-05-13T16:24:08.443" v="177" actId="14100"/>
          <ac:spMkLst>
            <pc:docMk/>
            <pc:sldMk cId="2642035348" sldId="2076137785"/>
            <ac:spMk id="3" creationId="{00CA60B7-FA7A-8BE4-8F99-5700BF7A8D77}"/>
          </ac:spMkLst>
        </pc:spChg>
        <pc:spChg chg="add mod">
          <ac:chgData name="Tahmasebi Nasab, Mohsen" userId="d28b281e-bf90-4c73-8bf1-303c5ea46bac" providerId="ADAL" clId="{717CCD55-68DB-4F7E-9DC5-DD287BC400FD}" dt="2026-05-13T17:47:06.739" v="212" actId="20577"/>
          <ac:spMkLst>
            <pc:docMk/>
            <pc:sldMk cId="2642035348" sldId="2076137785"/>
            <ac:spMk id="9" creationId="{3C890930-541D-B0AA-0480-15A899E06BB9}"/>
          </ac:spMkLst>
        </pc:spChg>
        <pc:picChg chg="add mod">
          <ac:chgData name="Tahmasebi Nasab, Mohsen" userId="d28b281e-bf90-4c73-8bf1-303c5ea46bac" providerId="ADAL" clId="{717CCD55-68DB-4F7E-9DC5-DD287BC400FD}" dt="2026-05-13T16:59:23.178" v="191" actId="1076"/>
          <ac:picMkLst>
            <pc:docMk/>
            <pc:sldMk cId="2642035348" sldId="2076137785"/>
            <ac:picMk id="7" creationId="{03D87917-22E9-84C6-1734-856C12DF19EF}"/>
          </ac:picMkLst>
        </pc:picChg>
      </pc:sldChg>
      <pc:sldMasterChg chg="delSldLayout">
        <pc:chgData name="Tahmasebi Nasab, Mohsen" userId="d28b281e-bf90-4c73-8bf1-303c5ea46bac" providerId="ADAL" clId="{717CCD55-68DB-4F7E-9DC5-DD287BC400FD}" dt="2026-04-30T17:57:56.923" v="2" actId="47"/>
        <pc:sldMasterMkLst>
          <pc:docMk/>
          <pc:sldMasterMk cId="3908961709" sldId="2147483675"/>
        </pc:sldMasterMkLst>
      </pc:sldMasterChg>
    </pc:docChg>
  </pc:docChgLst>
  <pc:docChgLst>
    <pc:chgData name="Edwards, Hayden" userId="S::hayden.edwards_aecom.com#ext#@mbakerintl.onmicrosoft.com::73660078-9b4b-46c8-bbd6-10b354ce4c9e" providerId="AD" clId="Web-{383377DC-1E00-591C-CAEF-DCB0605D20E5}"/>
    <pc:docChg chg="modSld sldOrd">
      <pc:chgData name="Edwards, Hayden" userId="S::hayden.edwards_aecom.com#ext#@mbakerintl.onmicrosoft.com::73660078-9b4b-46c8-bbd6-10b354ce4c9e" providerId="AD" clId="Web-{383377DC-1E00-591C-CAEF-DCB0605D20E5}" dt="2026-04-17T15:10:20.460" v="370" actId="1076"/>
      <pc:docMkLst>
        <pc:docMk/>
      </pc:docMkLst>
      <pc:sldChg chg="modSp">
        <pc:chgData name="Edwards, Hayden" userId="S::hayden.edwards_aecom.com#ext#@mbakerintl.onmicrosoft.com::73660078-9b4b-46c8-bbd6-10b354ce4c9e" providerId="AD" clId="Web-{383377DC-1E00-591C-CAEF-DCB0605D20E5}" dt="2026-04-17T15:10:06.897" v="369" actId="20577"/>
        <pc:sldMkLst>
          <pc:docMk/>
          <pc:sldMk cId="2740228761" sldId="2076137728"/>
        </pc:sldMkLst>
        <pc:spChg chg="mod">
          <ac:chgData name="Edwards, Hayden" userId="S::hayden.edwards_aecom.com#ext#@mbakerintl.onmicrosoft.com::73660078-9b4b-46c8-bbd6-10b354ce4c9e" providerId="AD" clId="Web-{383377DC-1E00-591C-CAEF-DCB0605D20E5}" dt="2026-04-17T15:10:06.897" v="369" actId="20577"/>
          <ac:spMkLst>
            <pc:docMk/>
            <pc:sldMk cId="2740228761" sldId="2076137728"/>
            <ac:spMk id="5" creationId="{3489613E-A3CA-8B8F-D1DF-1E8930F7190D}"/>
          </ac:spMkLst>
        </pc:spChg>
      </pc:sldChg>
    </pc:docChg>
  </pc:docChgLst>
  <pc:docChgLst>
    <pc:chgData name="Dietrich, Alyssa H." userId="1bd19b7d-583e-4026-9ebb-ed621994e4c4" providerId="ADAL" clId="{CBF59C4B-7A34-4388-8B2F-449DF0AD9F32}"/>
    <pc:docChg chg="undo redo custSel addSld delSld modSld sldOrd addSection modSection">
      <pc:chgData name="Dietrich, Alyssa H." userId="1bd19b7d-583e-4026-9ebb-ed621994e4c4" providerId="ADAL" clId="{CBF59C4B-7A34-4388-8B2F-449DF0AD9F32}" dt="2026-05-14T14:02:41.673" v="1798" actId="20577"/>
      <pc:docMkLst>
        <pc:docMk/>
      </pc:docMkLst>
      <pc:sldChg chg="modSp mod">
        <pc:chgData name="Dietrich, Alyssa H." userId="1bd19b7d-583e-4026-9ebb-ed621994e4c4" providerId="ADAL" clId="{CBF59C4B-7A34-4388-8B2F-449DF0AD9F32}" dt="2026-05-14T14:02:41.673" v="1798" actId="20577"/>
        <pc:sldMkLst>
          <pc:docMk/>
          <pc:sldMk cId="2735299694" sldId="2076137727"/>
        </pc:sldMkLst>
        <pc:spChg chg="mod">
          <ac:chgData name="Dietrich, Alyssa H." userId="1bd19b7d-583e-4026-9ebb-ed621994e4c4" providerId="ADAL" clId="{CBF59C4B-7A34-4388-8B2F-449DF0AD9F32}" dt="2026-05-14T14:02:41.673" v="1798" actId="20577"/>
          <ac:spMkLst>
            <pc:docMk/>
            <pc:sldMk cId="2735299694" sldId="2076137727"/>
            <ac:spMk id="9" creationId="{33755863-9B68-18B9-01CE-1990B7B12EE3}"/>
          </ac:spMkLst>
        </pc:spChg>
      </pc:sldChg>
      <pc:sldChg chg="modSp mod">
        <pc:chgData name="Dietrich, Alyssa H." userId="1bd19b7d-583e-4026-9ebb-ed621994e4c4" providerId="ADAL" clId="{CBF59C4B-7A34-4388-8B2F-449DF0AD9F32}" dt="2026-05-14T14:02:32.406" v="1796" actId="20577"/>
        <pc:sldMkLst>
          <pc:docMk/>
          <pc:sldMk cId="2740228761" sldId="2076137728"/>
        </pc:sldMkLst>
        <pc:spChg chg="mod">
          <ac:chgData name="Dietrich, Alyssa H." userId="1bd19b7d-583e-4026-9ebb-ed621994e4c4" providerId="ADAL" clId="{CBF59C4B-7A34-4388-8B2F-449DF0AD9F32}" dt="2026-05-14T14:02:32.406" v="1796" actId="20577"/>
          <ac:spMkLst>
            <pc:docMk/>
            <pc:sldMk cId="2740228761" sldId="2076137728"/>
            <ac:spMk id="5" creationId="{3489613E-A3CA-8B8F-D1DF-1E8930F7190D}"/>
          </ac:spMkLst>
        </pc:spChg>
      </pc:sldChg>
      <pc:sldChg chg="addSp delSp modSp new mod">
        <pc:chgData name="Dietrich, Alyssa H." userId="1bd19b7d-583e-4026-9ebb-ed621994e4c4" providerId="ADAL" clId="{CBF59C4B-7A34-4388-8B2F-449DF0AD9F32}" dt="2026-05-13T15:19:06.466" v="894" actId="20577"/>
        <pc:sldMkLst>
          <pc:docMk/>
          <pc:sldMk cId="2919606976" sldId="2076137781"/>
        </pc:sldMkLst>
        <pc:spChg chg="add mod">
          <ac:chgData name="Dietrich, Alyssa H." userId="1bd19b7d-583e-4026-9ebb-ed621994e4c4" providerId="ADAL" clId="{CBF59C4B-7A34-4388-8B2F-449DF0AD9F32}" dt="2026-05-13T14:04:03.793" v="198" actId="1076"/>
          <ac:spMkLst>
            <pc:docMk/>
            <pc:sldMk cId="2919606976" sldId="2076137781"/>
            <ac:spMk id="10" creationId="{1F9295A7-0B1C-05E4-7FCC-F649CAEC6F50}"/>
          </ac:spMkLst>
        </pc:spChg>
        <pc:spChg chg="add mod">
          <ac:chgData name="Dietrich, Alyssa H." userId="1bd19b7d-583e-4026-9ebb-ed621994e4c4" providerId="ADAL" clId="{CBF59C4B-7A34-4388-8B2F-449DF0AD9F32}" dt="2026-05-13T14:57:14.154" v="762" actId="1076"/>
          <ac:spMkLst>
            <pc:docMk/>
            <pc:sldMk cId="2919606976" sldId="2076137781"/>
            <ac:spMk id="18" creationId="{E3785829-866E-F081-EC83-4FFD3B42D692}"/>
          </ac:spMkLst>
        </pc:spChg>
        <pc:spChg chg="add mod">
          <ac:chgData name="Dietrich, Alyssa H." userId="1bd19b7d-583e-4026-9ebb-ed621994e4c4" providerId="ADAL" clId="{CBF59C4B-7A34-4388-8B2F-449DF0AD9F32}" dt="2026-05-13T15:19:06.466" v="894" actId="20577"/>
          <ac:spMkLst>
            <pc:docMk/>
            <pc:sldMk cId="2919606976" sldId="2076137781"/>
            <ac:spMk id="20" creationId="{A078BA52-42B3-4255-1F87-120BC7B80B7A}"/>
          </ac:spMkLst>
        </pc:spChg>
        <pc:graphicFrameChg chg="add mod">
          <ac:chgData name="Dietrich, Alyssa H." userId="1bd19b7d-583e-4026-9ebb-ed621994e4c4" providerId="ADAL" clId="{CBF59C4B-7A34-4388-8B2F-449DF0AD9F32}" dt="2026-05-13T14:09:19.826" v="452" actId="1076"/>
          <ac:graphicFrameMkLst>
            <pc:docMk/>
            <pc:sldMk cId="2919606976" sldId="2076137781"/>
            <ac:graphicFrameMk id="17" creationId="{67D5A31B-DE61-C02C-6649-24A3FDA0A571}"/>
          </ac:graphicFrameMkLst>
        </pc:graphicFrameChg>
        <pc:picChg chg="add mod">
          <ac:chgData name="Dietrich, Alyssa H." userId="1bd19b7d-583e-4026-9ebb-ed621994e4c4" providerId="ADAL" clId="{CBF59C4B-7A34-4388-8B2F-449DF0AD9F32}" dt="2026-05-13T14:04:00.246" v="197" actId="1035"/>
          <ac:picMkLst>
            <pc:docMk/>
            <pc:sldMk cId="2919606976" sldId="2076137781"/>
            <ac:picMk id="7" creationId="{5797D9DC-6220-091A-43B7-AAAD27BE95C8}"/>
          </ac:picMkLst>
        </pc:picChg>
        <pc:cxnChg chg="add">
          <ac:chgData name="Dietrich, Alyssa H." userId="1bd19b7d-583e-4026-9ebb-ed621994e4c4" providerId="ADAL" clId="{CBF59C4B-7A34-4388-8B2F-449DF0AD9F32}" dt="2026-05-13T14:03:15.236" v="158" actId="11529"/>
          <ac:cxnSpMkLst>
            <pc:docMk/>
            <pc:sldMk cId="2919606976" sldId="2076137781"/>
            <ac:cxnSpMk id="12" creationId="{A4F67FC6-5321-A07B-0B00-067CCB915D9F}"/>
          </ac:cxnSpMkLst>
        </pc:cxnChg>
        <pc:cxnChg chg="add mod">
          <ac:chgData name="Dietrich, Alyssa H." userId="1bd19b7d-583e-4026-9ebb-ed621994e4c4" providerId="ADAL" clId="{CBF59C4B-7A34-4388-8B2F-449DF0AD9F32}" dt="2026-05-13T14:04:13.226" v="200" actId="208"/>
          <ac:cxnSpMkLst>
            <pc:docMk/>
            <pc:sldMk cId="2919606976" sldId="2076137781"/>
            <ac:cxnSpMk id="14" creationId="{B7D6D364-A620-8638-8403-C2279662ACD1}"/>
          </ac:cxnSpMkLst>
        </pc:cxnChg>
      </pc:sldChg>
      <pc:sldChg chg="addSp delSp modSp new mod">
        <pc:chgData name="Dietrich, Alyssa H." userId="1bd19b7d-583e-4026-9ebb-ed621994e4c4" providerId="ADAL" clId="{CBF59C4B-7A34-4388-8B2F-449DF0AD9F32}" dt="2026-05-13T15:46:53.075" v="1608" actId="207"/>
        <pc:sldMkLst>
          <pc:docMk/>
          <pc:sldMk cId="3096193948" sldId="2076137782"/>
        </pc:sldMkLst>
        <pc:spChg chg="add mod">
          <ac:chgData name="Dietrich, Alyssa H." userId="1bd19b7d-583e-4026-9ebb-ed621994e4c4" providerId="ADAL" clId="{CBF59C4B-7A34-4388-8B2F-449DF0AD9F32}" dt="2026-05-13T15:41:00.891" v="1553" actId="1076"/>
          <ac:spMkLst>
            <pc:docMk/>
            <pc:sldMk cId="3096193948" sldId="2076137782"/>
            <ac:spMk id="6" creationId="{C6C28CD0-1176-CC14-BDE2-9A14311060C5}"/>
          </ac:spMkLst>
        </pc:spChg>
        <pc:spChg chg="add mod">
          <ac:chgData name="Dietrich, Alyssa H." userId="1bd19b7d-583e-4026-9ebb-ed621994e4c4" providerId="ADAL" clId="{CBF59C4B-7A34-4388-8B2F-449DF0AD9F32}" dt="2026-05-13T15:19:00.494" v="884" actId="20577"/>
          <ac:spMkLst>
            <pc:docMk/>
            <pc:sldMk cId="3096193948" sldId="2076137782"/>
            <ac:spMk id="20" creationId="{D79686F3-AE76-4A93-E1F7-6FBCA018198B}"/>
          </ac:spMkLst>
        </pc:spChg>
        <pc:graphicFrameChg chg="add mod modGraphic">
          <ac:chgData name="Dietrich, Alyssa H." userId="1bd19b7d-583e-4026-9ebb-ed621994e4c4" providerId="ADAL" clId="{CBF59C4B-7A34-4388-8B2F-449DF0AD9F32}" dt="2026-05-13T15:46:53.075" v="1608" actId="207"/>
          <ac:graphicFrameMkLst>
            <pc:docMk/>
            <pc:sldMk cId="3096193948" sldId="2076137782"/>
            <ac:graphicFrameMk id="12" creationId="{4A28CB54-8A4D-6E8F-6549-CDE06DFB60E1}"/>
          </ac:graphicFrameMkLst>
        </pc:graphicFrameChg>
        <pc:picChg chg="add mod">
          <ac:chgData name="Dietrich, Alyssa H." userId="1bd19b7d-583e-4026-9ebb-ed621994e4c4" providerId="ADAL" clId="{CBF59C4B-7A34-4388-8B2F-449DF0AD9F32}" dt="2026-05-13T15:18:39.835" v="850" actId="1076"/>
          <ac:picMkLst>
            <pc:docMk/>
            <pc:sldMk cId="3096193948" sldId="2076137782"/>
            <ac:picMk id="5" creationId="{DE58D871-0275-9A25-8321-8E4BE9867075}"/>
          </ac:picMkLst>
        </pc:picChg>
        <pc:cxnChg chg="add mod">
          <ac:chgData name="Dietrich, Alyssa H." userId="1bd19b7d-583e-4026-9ebb-ed621994e4c4" providerId="ADAL" clId="{CBF59C4B-7A34-4388-8B2F-449DF0AD9F32}" dt="2026-05-13T15:41:00.891" v="1553" actId="1076"/>
          <ac:cxnSpMkLst>
            <pc:docMk/>
            <pc:sldMk cId="3096193948" sldId="2076137782"/>
            <ac:cxnSpMk id="8" creationId="{470ABC06-9E96-6464-A735-58A1F1909D3E}"/>
          </ac:cxnSpMkLst>
        </pc:cxnChg>
      </pc:sldChg>
      <pc:sldChg chg="addSp delSp modSp new mod">
        <pc:chgData name="Dietrich, Alyssa H." userId="1bd19b7d-583e-4026-9ebb-ed621994e4c4" providerId="ADAL" clId="{CBF59C4B-7A34-4388-8B2F-449DF0AD9F32}" dt="2026-05-13T17:59:54.496" v="1775" actId="13926"/>
        <pc:sldMkLst>
          <pc:docMk/>
          <pc:sldMk cId="2884095862" sldId="2076137783"/>
        </pc:sldMkLst>
        <pc:spChg chg="add mod">
          <ac:chgData name="Dietrich, Alyssa H." userId="1bd19b7d-583e-4026-9ebb-ed621994e4c4" providerId="ADAL" clId="{CBF59C4B-7A34-4388-8B2F-449DF0AD9F32}" dt="2026-05-13T15:19:30.799" v="944" actId="20577"/>
          <ac:spMkLst>
            <pc:docMk/>
            <pc:sldMk cId="2884095862" sldId="2076137783"/>
            <ac:spMk id="9" creationId="{8DC2C1C1-0E5F-0C8A-D7C3-3DEA9BA92972}"/>
          </ac:spMkLst>
        </pc:spChg>
        <pc:spChg chg="add mod">
          <ac:chgData name="Dietrich, Alyssa H." userId="1bd19b7d-583e-4026-9ebb-ed621994e4c4" providerId="ADAL" clId="{CBF59C4B-7A34-4388-8B2F-449DF0AD9F32}" dt="2026-05-13T17:59:54.496" v="1775" actId="13926"/>
          <ac:spMkLst>
            <pc:docMk/>
            <pc:sldMk cId="2884095862" sldId="2076137783"/>
            <ac:spMk id="10" creationId="{6865A0E4-65E0-9110-91D3-00D0C2154BF7}"/>
          </ac:spMkLst>
        </pc:spChg>
        <pc:graphicFrameChg chg="add mod modGraphic">
          <ac:chgData name="Dietrich, Alyssa H." userId="1bd19b7d-583e-4026-9ebb-ed621994e4c4" providerId="ADAL" clId="{CBF59C4B-7A34-4388-8B2F-449DF0AD9F32}" dt="2026-05-13T17:54:40.401" v="1648" actId="20577"/>
          <ac:graphicFrameMkLst>
            <pc:docMk/>
            <pc:sldMk cId="2884095862" sldId="2076137783"/>
            <ac:graphicFrameMk id="6" creationId="{5CAFC3D0-E06E-4DD5-FD75-7C2CB78C75F7}"/>
          </ac:graphicFrameMkLst>
        </pc:graphicFrameChg>
        <pc:graphicFrameChg chg="add mod modGraphic">
          <ac:chgData name="Dietrich, Alyssa H." userId="1bd19b7d-583e-4026-9ebb-ed621994e4c4" providerId="ADAL" clId="{CBF59C4B-7A34-4388-8B2F-449DF0AD9F32}" dt="2026-05-13T17:55:58.312" v="1727" actId="20577"/>
          <ac:graphicFrameMkLst>
            <pc:docMk/>
            <pc:sldMk cId="2884095862" sldId="2076137783"/>
            <ac:graphicFrameMk id="7" creationId="{B8868E36-24EE-C50D-876C-8A572F81FFA4}"/>
          </ac:graphicFrameMkLst>
        </pc:graphicFrameChg>
      </pc:sldChg>
      <pc:sldChg chg="addSp delSp modSp new mod ord">
        <pc:chgData name="Dietrich, Alyssa H." userId="1bd19b7d-583e-4026-9ebb-ed621994e4c4" providerId="ADAL" clId="{CBF59C4B-7A34-4388-8B2F-449DF0AD9F32}" dt="2026-05-13T18:02:22.390" v="1794" actId="1035"/>
        <pc:sldMkLst>
          <pc:docMk/>
          <pc:sldMk cId="3424621341" sldId="2076137784"/>
        </pc:sldMkLst>
        <pc:spChg chg="add mod">
          <ac:chgData name="Dietrich, Alyssa H." userId="1bd19b7d-583e-4026-9ebb-ed621994e4c4" providerId="ADAL" clId="{CBF59C4B-7A34-4388-8B2F-449DF0AD9F32}" dt="2026-05-13T17:53:22.102" v="1622" actId="13926"/>
          <ac:spMkLst>
            <pc:docMk/>
            <pc:sldMk cId="3424621341" sldId="2076137784"/>
            <ac:spMk id="9" creationId="{A8FD4BE7-F175-2C31-A9C3-CC9A74E26973}"/>
          </ac:spMkLst>
        </pc:spChg>
        <pc:picChg chg="add mod ord">
          <ac:chgData name="Dietrich, Alyssa H." userId="1bd19b7d-583e-4026-9ebb-ed621994e4c4" providerId="ADAL" clId="{CBF59C4B-7A34-4388-8B2F-449DF0AD9F32}" dt="2026-05-13T18:02:22.390" v="1794" actId="1035"/>
          <ac:picMkLst>
            <pc:docMk/>
            <pc:sldMk cId="3424621341" sldId="2076137784"/>
            <ac:picMk id="3" creationId="{EFD87DFE-E842-ED53-7C1A-069B632AD0F4}"/>
          </ac:picMkLst>
        </pc:picChg>
      </pc:sldChg>
    </pc:docChg>
  </pc:docChgLst>
  <pc:docChgLst>
    <pc:chgData name="Edwards, Hayden" userId="518ca3b8-355a-4110-9583-9a5ac1e6ce86" providerId="ADAL" clId="{01EBA799-F23C-4CA5-850A-0A2529F7D3CE}"/>
    <pc:docChg chg="undo custSel addSld delSld modSld sldOrd addSection modSection">
      <pc:chgData name="Edwards, Hayden" userId="518ca3b8-355a-4110-9583-9a5ac1e6ce86" providerId="ADAL" clId="{01EBA799-F23C-4CA5-850A-0A2529F7D3CE}" dt="2026-05-01T14:04:24.240" v="14746"/>
      <pc:docMkLst>
        <pc:docMk/>
      </pc:docMkLst>
      <pc:sldChg chg="add del">
        <pc:chgData name="Edwards, Hayden" userId="518ca3b8-355a-4110-9583-9a5ac1e6ce86" providerId="ADAL" clId="{01EBA799-F23C-4CA5-850A-0A2529F7D3CE}" dt="2026-04-16T19:08:25.453" v="14612"/>
        <pc:sldMkLst>
          <pc:docMk/>
          <pc:sldMk cId="2735299694" sldId="2076137727"/>
        </pc:sldMkLst>
      </pc:sldChg>
      <pc:sldChg chg="delSp add del mod">
        <pc:chgData name="Edwards, Hayden" userId="518ca3b8-355a-4110-9583-9a5ac1e6ce86" providerId="ADAL" clId="{01EBA799-F23C-4CA5-850A-0A2529F7D3CE}" dt="2026-04-16T19:08:25.453" v="14612"/>
        <pc:sldMkLst>
          <pc:docMk/>
          <pc:sldMk cId="2740228761" sldId="2076137728"/>
        </pc:sldMkLst>
      </pc:sldChg>
      <pc:sldMasterChg chg="delSldLayout">
        <pc:chgData name="Edwards, Hayden" userId="518ca3b8-355a-4110-9583-9a5ac1e6ce86" providerId="ADAL" clId="{01EBA799-F23C-4CA5-850A-0A2529F7D3CE}" dt="2026-04-16T17:42:55.419" v="12355" actId="2696"/>
        <pc:sldMasterMkLst>
          <pc:docMk/>
          <pc:sldMasterMk cId="3908961709" sldId="2147483675"/>
        </pc:sldMasterMkLst>
      </pc:sldMasterChg>
    </pc:docChg>
  </pc:docChgLst>
  <pc:docChgLst>
    <pc:chgData name="Lawler, Seth" userId="S::slawler_dewberry.com#ext#@mbakerintl.onmicrosoft.com::f9ecf640-ca88-4fa4-9e64-118f634e561d" providerId="AD" clId="Web-{A99BC193-238C-927A-5A77-44E449EC0DC3}"/>
    <pc:docChg chg="delSld modSld sldOrd modSection">
      <pc:chgData name="Lawler, Seth" userId="S::slawler_dewberry.com#ext#@mbakerintl.onmicrosoft.com::f9ecf640-ca88-4fa4-9e64-118f634e561d" providerId="AD" clId="Web-{A99BC193-238C-927A-5A77-44E449EC0DC3}" dt="2026-05-01T14:29:22.389" v="498" actId="20577"/>
      <pc:docMkLst>
        <pc:docMk/>
      </pc:docMkLst>
    </pc:docChg>
  </pc:docChgLst>
</pc:chgInfo>
</file>

<file path=ppt/comments/modernComment_7BBF5900_A3549299.xml><?xml version="1.0" encoding="utf-8"?>
<p188:cmLst xmlns:a="http://schemas.openxmlformats.org/drawingml/2006/main" xmlns:r="http://schemas.openxmlformats.org/officeDocument/2006/relationships" xmlns:p188="http://schemas.microsoft.com/office/powerpoint/2018/8/main">
  <p188:cm id="{24EEB7BD-BA55-437F-AE37-5C190757B625}" authorId="{C4F3150D-8049-1959-B993-B9CA7A67F85F}" created="2026-05-14T14:03:23.230">
    <ac:txMkLst xmlns:ac="http://schemas.microsoft.com/office/drawing/2013/main/command">
      <pc:docMk xmlns:pc="http://schemas.microsoft.com/office/powerpoint/2013/main/command"/>
      <pc:sldMk xmlns:pc="http://schemas.microsoft.com/office/powerpoint/2013/main/command" cId="2740228761" sldId="2076137728"/>
      <ac:spMk id="5" creationId="{3489613E-A3CA-8B8F-D1DF-1E8930F7190D}"/>
      <ac:txMk cp="243" len="9">
        <ac:context len="814" hash="2568230546"/>
      </ac:txMk>
    </ac:txMkLst>
    <p188:pos x="4203700" y="1306155"/>
    <p188:replyLst>
      <p188:reply id="{86167F3B-EEA1-4F5B-9226-142D44AFB810}" authorId="{F28B2712-FF73-9AA1-1531-49733D7DF3D0}" created="2026-05-15T15:31:26.702">
        <p188:txBody>
          <a:bodyPr/>
          <a:lstStyle/>
          <a:p>
            <a:r>
              <a:rPr lang="en-US"/>
              <a:t>Revised to SLAM-SIG on the 3rd bullet. </a:t>
            </a:r>
          </a:p>
        </p188:txBody>
      </p188:reply>
    </p188:replyLst>
    <p188:txBody>
      <a:bodyPr/>
      <a:lstStyle/>
      <a:p>
        <a:r>
          <a:rPr lang="en-US"/>
          <a:t>Erica please double check SIM vs SIG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3A961-2F6A-4F12-9805-185936B0C350}" type="datetimeFigureOut">
              <a:rPr lang="en-US" smtClean="0"/>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62B1F-257C-4700-BB4C-6FF8E0BAEF8E}" type="slidenum">
              <a:rPr lang="en-US" smtClean="0"/>
              <a:t>‹#›</a:t>
            </a:fld>
            <a:endParaRPr lang="en-US"/>
          </a:p>
        </p:txBody>
      </p:sp>
    </p:spTree>
    <p:extLst>
      <p:ext uri="{BB962C8B-B14F-4D97-AF65-F5344CB8AC3E}">
        <p14:creationId xmlns:p14="http://schemas.microsoft.com/office/powerpoint/2010/main" val="330673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B2262B1F-257C-4700-BB4C-6FF8E0BAEF8E}" type="slidenum">
              <a:rPr lang="en-US" smtClean="0"/>
              <a:t>2</a:t>
            </a:fld>
            <a:endParaRPr lang="en-US"/>
          </a:p>
        </p:txBody>
      </p:sp>
    </p:spTree>
    <p:extLst>
      <p:ext uri="{BB962C8B-B14F-4D97-AF65-F5344CB8AC3E}">
        <p14:creationId xmlns:p14="http://schemas.microsoft.com/office/powerpoint/2010/main" val="289263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B2262B1F-257C-4700-BB4C-6FF8E0BAEF8E}" type="slidenum">
              <a:rPr lang="en-US" smtClean="0"/>
              <a:t>14</a:t>
            </a:fld>
            <a:endParaRPr lang="en-US"/>
          </a:p>
        </p:txBody>
      </p:sp>
    </p:spTree>
    <p:extLst>
      <p:ext uri="{BB962C8B-B14F-4D97-AF65-F5344CB8AC3E}">
        <p14:creationId xmlns:p14="http://schemas.microsoft.com/office/powerpoint/2010/main" val="497597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B2262B1F-257C-4700-BB4C-6FF8E0BAEF8E}" type="slidenum">
              <a:rPr lang="en-US" smtClean="0"/>
              <a:t>15</a:t>
            </a:fld>
            <a:endParaRPr lang="en-US"/>
          </a:p>
        </p:txBody>
      </p:sp>
    </p:spTree>
    <p:extLst>
      <p:ext uri="{BB962C8B-B14F-4D97-AF65-F5344CB8AC3E}">
        <p14:creationId xmlns:p14="http://schemas.microsoft.com/office/powerpoint/2010/main" val="164478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B2262B1F-257C-4700-BB4C-6FF8E0BAEF8E}" type="slidenum">
              <a:rPr lang="en-US" smtClean="0"/>
              <a:t>16</a:t>
            </a:fld>
            <a:endParaRPr lang="en-US"/>
          </a:p>
        </p:txBody>
      </p:sp>
    </p:spTree>
    <p:extLst>
      <p:ext uri="{BB962C8B-B14F-4D97-AF65-F5344CB8AC3E}">
        <p14:creationId xmlns:p14="http://schemas.microsoft.com/office/powerpoint/2010/main" val="3802136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a:t>
            </a:r>
          </a:p>
        </p:txBody>
      </p:sp>
      <p:sp>
        <p:nvSpPr>
          <p:cNvPr id="4" name="Slide Number Placeholder 3"/>
          <p:cNvSpPr>
            <a:spLocks noGrp="1"/>
          </p:cNvSpPr>
          <p:nvPr>
            <p:ph type="sldNum" sz="quarter" idx="5"/>
          </p:nvPr>
        </p:nvSpPr>
        <p:spPr/>
        <p:txBody>
          <a:bodyPr/>
          <a:lstStyle/>
          <a:p>
            <a:fld id="{B2262B1F-257C-4700-BB4C-6FF8E0BAEF8E}" type="slidenum">
              <a:rPr lang="en-US" smtClean="0"/>
              <a:t>17</a:t>
            </a:fld>
            <a:endParaRPr lang="en-US"/>
          </a:p>
        </p:txBody>
      </p:sp>
    </p:spTree>
    <p:extLst>
      <p:ext uri="{BB962C8B-B14F-4D97-AF65-F5344CB8AC3E}">
        <p14:creationId xmlns:p14="http://schemas.microsoft.com/office/powerpoint/2010/main" val="203992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Mohsen</a:t>
            </a:r>
          </a:p>
        </p:txBody>
      </p:sp>
      <p:sp>
        <p:nvSpPr>
          <p:cNvPr id="4" name="Slide Number Placeholder 3"/>
          <p:cNvSpPr>
            <a:spLocks noGrp="1"/>
          </p:cNvSpPr>
          <p:nvPr>
            <p:ph type="sldNum" sz="quarter" idx="5"/>
          </p:nvPr>
        </p:nvSpPr>
        <p:spPr/>
        <p:txBody>
          <a:bodyPr/>
          <a:lstStyle/>
          <a:p>
            <a:fld id="{B2262B1F-257C-4700-BB4C-6FF8E0BAEF8E}" type="slidenum">
              <a:rPr lang="en-US" smtClean="0"/>
              <a:t>3</a:t>
            </a:fld>
            <a:endParaRPr lang="en-US"/>
          </a:p>
        </p:txBody>
      </p:sp>
    </p:spTree>
    <p:extLst>
      <p:ext uri="{BB962C8B-B14F-4D97-AF65-F5344CB8AC3E}">
        <p14:creationId xmlns:p14="http://schemas.microsoft.com/office/powerpoint/2010/main" val="390307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Mohsen</a:t>
            </a:r>
          </a:p>
        </p:txBody>
      </p:sp>
      <p:sp>
        <p:nvSpPr>
          <p:cNvPr id="4" name="Slide Number Placeholder 3"/>
          <p:cNvSpPr>
            <a:spLocks noGrp="1"/>
          </p:cNvSpPr>
          <p:nvPr>
            <p:ph type="sldNum" sz="quarter" idx="5"/>
          </p:nvPr>
        </p:nvSpPr>
        <p:spPr/>
        <p:txBody>
          <a:bodyPr/>
          <a:lstStyle/>
          <a:p>
            <a:fld id="{B2262B1F-257C-4700-BB4C-6FF8E0BAEF8E}" type="slidenum">
              <a:rPr lang="en-US" smtClean="0"/>
              <a:t>4</a:t>
            </a:fld>
            <a:endParaRPr lang="en-US"/>
          </a:p>
        </p:txBody>
      </p:sp>
    </p:spTree>
    <p:extLst>
      <p:ext uri="{BB962C8B-B14F-4D97-AF65-F5344CB8AC3E}">
        <p14:creationId xmlns:p14="http://schemas.microsoft.com/office/powerpoint/2010/main" val="269767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Mohsen</a:t>
            </a:r>
          </a:p>
        </p:txBody>
      </p:sp>
      <p:sp>
        <p:nvSpPr>
          <p:cNvPr id="4" name="Slide Number Placeholder 3"/>
          <p:cNvSpPr>
            <a:spLocks noGrp="1"/>
          </p:cNvSpPr>
          <p:nvPr>
            <p:ph type="sldNum" sz="quarter" idx="5"/>
          </p:nvPr>
        </p:nvSpPr>
        <p:spPr/>
        <p:txBody>
          <a:bodyPr/>
          <a:lstStyle/>
          <a:p>
            <a:fld id="{B2262B1F-257C-4700-BB4C-6FF8E0BAEF8E}" type="slidenum">
              <a:rPr lang="en-US" smtClean="0"/>
              <a:t>5</a:t>
            </a:fld>
            <a:endParaRPr lang="en-US"/>
          </a:p>
        </p:txBody>
      </p:sp>
    </p:spTree>
    <p:extLst>
      <p:ext uri="{BB962C8B-B14F-4D97-AF65-F5344CB8AC3E}">
        <p14:creationId xmlns:p14="http://schemas.microsoft.com/office/powerpoint/2010/main" val="389811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Mohsen</a:t>
            </a:r>
          </a:p>
        </p:txBody>
      </p:sp>
      <p:sp>
        <p:nvSpPr>
          <p:cNvPr id="4" name="Slide Number Placeholder 3"/>
          <p:cNvSpPr>
            <a:spLocks noGrp="1"/>
          </p:cNvSpPr>
          <p:nvPr>
            <p:ph type="sldNum" sz="quarter" idx="5"/>
          </p:nvPr>
        </p:nvSpPr>
        <p:spPr/>
        <p:txBody>
          <a:bodyPr/>
          <a:lstStyle/>
          <a:p>
            <a:fld id="{B2262B1F-257C-4700-BB4C-6FF8E0BAEF8E}" type="slidenum">
              <a:rPr lang="en-US" smtClean="0"/>
              <a:t>6</a:t>
            </a:fld>
            <a:endParaRPr lang="en-US"/>
          </a:p>
        </p:txBody>
      </p:sp>
    </p:spTree>
    <p:extLst>
      <p:ext uri="{BB962C8B-B14F-4D97-AF65-F5344CB8AC3E}">
        <p14:creationId xmlns:p14="http://schemas.microsoft.com/office/powerpoint/2010/main" val="79736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Mohsen</a:t>
            </a:r>
          </a:p>
        </p:txBody>
      </p:sp>
      <p:sp>
        <p:nvSpPr>
          <p:cNvPr id="4" name="Slide Number Placeholder 3"/>
          <p:cNvSpPr>
            <a:spLocks noGrp="1"/>
          </p:cNvSpPr>
          <p:nvPr>
            <p:ph type="sldNum" sz="quarter" idx="5"/>
          </p:nvPr>
        </p:nvSpPr>
        <p:spPr/>
        <p:txBody>
          <a:bodyPr/>
          <a:lstStyle/>
          <a:p>
            <a:fld id="{B2262B1F-257C-4700-BB4C-6FF8E0BAEF8E}" type="slidenum">
              <a:rPr lang="en-US" smtClean="0"/>
              <a:t>7</a:t>
            </a:fld>
            <a:endParaRPr lang="en-US"/>
          </a:p>
        </p:txBody>
      </p:sp>
    </p:spTree>
    <p:extLst>
      <p:ext uri="{BB962C8B-B14F-4D97-AF65-F5344CB8AC3E}">
        <p14:creationId xmlns:p14="http://schemas.microsoft.com/office/powerpoint/2010/main" val="388955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a:t>
            </a:r>
          </a:p>
        </p:txBody>
      </p:sp>
      <p:sp>
        <p:nvSpPr>
          <p:cNvPr id="4" name="Slide Number Placeholder 3"/>
          <p:cNvSpPr>
            <a:spLocks noGrp="1"/>
          </p:cNvSpPr>
          <p:nvPr>
            <p:ph type="sldNum" sz="quarter" idx="5"/>
          </p:nvPr>
        </p:nvSpPr>
        <p:spPr/>
        <p:txBody>
          <a:bodyPr/>
          <a:lstStyle/>
          <a:p>
            <a:fld id="{B2262B1F-257C-4700-BB4C-6FF8E0BAEF8E}" type="slidenum">
              <a:rPr lang="en-US" smtClean="0"/>
              <a:t>9</a:t>
            </a:fld>
            <a:endParaRPr lang="en-US"/>
          </a:p>
        </p:txBody>
      </p:sp>
    </p:spTree>
    <p:extLst>
      <p:ext uri="{BB962C8B-B14F-4D97-AF65-F5344CB8AC3E}">
        <p14:creationId xmlns:p14="http://schemas.microsoft.com/office/powerpoint/2010/main" val="231232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a:t>
            </a:r>
          </a:p>
        </p:txBody>
      </p:sp>
      <p:sp>
        <p:nvSpPr>
          <p:cNvPr id="4" name="Slide Number Placeholder 3"/>
          <p:cNvSpPr>
            <a:spLocks noGrp="1"/>
          </p:cNvSpPr>
          <p:nvPr>
            <p:ph type="sldNum" sz="quarter" idx="5"/>
          </p:nvPr>
        </p:nvSpPr>
        <p:spPr/>
        <p:txBody>
          <a:bodyPr/>
          <a:lstStyle/>
          <a:p>
            <a:fld id="{B2262B1F-257C-4700-BB4C-6FF8E0BAEF8E}" type="slidenum">
              <a:rPr lang="en-US" smtClean="0"/>
              <a:t>10</a:t>
            </a:fld>
            <a:endParaRPr lang="en-US"/>
          </a:p>
        </p:txBody>
      </p:sp>
    </p:spTree>
    <p:extLst>
      <p:ext uri="{BB962C8B-B14F-4D97-AF65-F5344CB8AC3E}">
        <p14:creationId xmlns:p14="http://schemas.microsoft.com/office/powerpoint/2010/main" val="167360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Zach</a:t>
            </a:r>
          </a:p>
        </p:txBody>
      </p:sp>
      <p:sp>
        <p:nvSpPr>
          <p:cNvPr id="4" name="Slide Number Placeholder 3"/>
          <p:cNvSpPr>
            <a:spLocks noGrp="1"/>
          </p:cNvSpPr>
          <p:nvPr>
            <p:ph type="sldNum" sz="quarter" idx="5"/>
          </p:nvPr>
        </p:nvSpPr>
        <p:spPr/>
        <p:txBody>
          <a:bodyPr/>
          <a:lstStyle/>
          <a:p>
            <a:fld id="{B2262B1F-257C-4700-BB4C-6FF8E0BAEF8E}" type="slidenum">
              <a:rPr lang="en-US" smtClean="0"/>
              <a:t>11</a:t>
            </a:fld>
            <a:endParaRPr lang="en-US"/>
          </a:p>
        </p:txBody>
      </p:sp>
    </p:spTree>
    <p:extLst>
      <p:ext uri="{BB962C8B-B14F-4D97-AF65-F5344CB8AC3E}">
        <p14:creationId xmlns:p14="http://schemas.microsoft.com/office/powerpoint/2010/main" val="2364704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w/o Dat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0"/>
            <a:ext cx="8183880" cy="416378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3D67"/>
              </a:solidFill>
            </a:endParaRPr>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685800"/>
            <a:ext cx="6126480" cy="1828800"/>
          </a:xfrm>
          <a:prstGeom prst="rect">
            <a:avLst/>
          </a:prstGeom>
        </p:spPr>
        <p:txBody>
          <a:bodyPr anchor="ctr">
            <a:noAutofit/>
          </a:bodyPr>
          <a:lstStyle>
            <a:lvl1pPr>
              <a:lnSpc>
                <a:spcPts val="5400"/>
              </a:lnSpc>
              <a:defRPr sz="48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85799" y="3106397"/>
            <a:ext cx="6126481" cy="365760"/>
          </a:xfrm>
          <a:prstGeom prst="rect">
            <a:avLst/>
          </a:prstGeom>
        </p:spPr>
        <p:txBody>
          <a:bodyPr anchor="ctr">
            <a:noAutofit/>
          </a:bodyPr>
          <a:lstStyle>
            <a:lvl1pPr marL="0" indent="0">
              <a:buNone/>
              <a:defRPr sz="2800">
                <a:solidFill>
                  <a:schemeClr val="bg1"/>
                </a:solidFill>
                <a:latin typeface="+mj-lt"/>
                <a:cs typeface="Arial"/>
              </a:defRPr>
            </a:lvl1pPr>
          </a:lstStyle>
          <a:p>
            <a:pPr lvl="0"/>
            <a:r>
              <a:rPr lang="en-US"/>
              <a:t>Subtitle</a:t>
            </a:r>
          </a:p>
        </p:txBody>
      </p:sp>
      <p:sp>
        <p:nvSpPr>
          <p:cNvPr id="6" name="Picture Placeholder 5">
            <a:extLst>
              <a:ext uri="{FF2B5EF4-FFF2-40B4-BE49-F238E27FC236}">
                <a16:creationId xmlns:a16="http://schemas.microsoft.com/office/drawing/2014/main" id="{6D0C2578-2673-2D1D-57B9-B95C3381A9DF}"/>
              </a:ext>
            </a:extLst>
          </p:cNvPr>
          <p:cNvSpPr>
            <a:spLocks noGrp="1"/>
          </p:cNvSpPr>
          <p:nvPr>
            <p:ph type="pic" sz="quarter" idx="11"/>
          </p:nvPr>
        </p:nvSpPr>
        <p:spPr>
          <a:xfrm>
            <a:off x="7498080" y="685801"/>
            <a:ext cx="4693920" cy="5486399"/>
          </a:xfrm>
          <a:prstGeom prst="rect">
            <a:avLst/>
          </a:prstGeom>
          <a:solidFill>
            <a:srgbClr val="EDEEEE"/>
          </a:solidFill>
        </p:spPr>
        <p:txBody>
          <a:bodyPr/>
          <a:lstStyle/>
          <a:p>
            <a:endParaRPr lang="en-US"/>
          </a:p>
        </p:txBody>
      </p:sp>
      <p:cxnSp>
        <p:nvCxnSpPr>
          <p:cNvPr id="13" name="Straight Connector 12">
            <a:extLst>
              <a:ext uri="{FF2B5EF4-FFF2-40B4-BE49-F238E27FC236}">
                <a16:creationId xmlns:a16="http://schemas.microsoft.com/office/drawing/2014/main" id="{6B5201C8-7CAA-7C42-838D-C5DE0E04D695}"/>
              </a:ext>
            </a:extLst>
          </p:cNvPr>
          <p:cNvCxnSpPr/>
          <p:nvPr userDrawn="1"/>
        </p:nvCxnSpPr>
        <p:spPr>
          <a:xfrm>
            <a:off x="685799" y="2812229"/>
            <a:ext cx="2743200"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826A3CF-6378-FF4F-D78D-77EE55193563}"/>
              </a:ext>
            </a:extLst>
          </p:cNvPr>
          <p:cNvPicPr>
            <a:picLocks noChangeAspect="1"/>
          </p:cNvPicPr>
          <p:nvPr userDrawn="1"/>
        </p:nvPicPr>
        <p:blipFill>
          <a:blip r:embed="rId2"/>
          <a:stretch>
            <a:fillRect/>
          </a:stretch>
        </p:blipFill>
        <p:spPr>
          <a:xfrm>
            <a:off x="676801" y="5098903"/>
            <a:ext cx="3018281" cy="1073297"/>
          </a:xfrm>
          <a:prstGeom prst="rect">
            <a:avLst/>
          </a:prstGeom>
        </p:spPr>
      </p:pic>
    </p:spTree>
    <p:extLst>
      <p:ext uri="{BB962C8B-B14F-4D97-AF65-F5344CB8AC3E}">
        <p14:creationId xmlns:p14="http://schemas.microsoft.com/office/powerpoint/2010/main" val="35950724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hoto w/ Caption,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2562" y="5029200"/>
            <a:ext cx="12194561" cy="1828799"/>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hasCustomPrompt="1"/>
          </p:nvPr>
        </p:nvSpPr>
        <p:spPr>
          <a:xfrm>
            <a:off x="5431699" y="1138021"/>
            <a:ext cx="6074501" cy="3662780"/>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Click to edit master text styles</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683238" y="2281021"/>
            <a:ext cx="4526937" cy="3662780"/>
          </a:xfrm>
          <a:prstGeom prst="rect">
            <a:avLst/>
          </a:prstGeom>
          <a:solidFill>
            <a:srgbClr val="EDEEEE"/>
          </a:solidFill>
        </p:spPr>
        <p:txBody>
          <a:bodyPr/>
          <a:lstStyle>
            <a:lvl1pPr>
              <a:defRPr sz="1800"/>
            </a:lvl1pPr>
          </a:lstStyle>
          <a:p>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4298335"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 Placeholder 2">
            <a:extLst>
              <a:ext uri="{FF2B5EF4-FFF2-40B4-BE49-F238E27FC236}">
                <a16:creationId xmlns:a16="http://schemas.microsoft.com/office/drawing/2014/main" id="{0A252B19-3E39-F109-516A-01A2CF3F94F8}"/>
              </a:ext>
            </a:extLst>
          </p:cNvPr>
          <p:cNvSpPr>
            <a:spLocks noGrp="1"/>
          </p:cNvSpPr>
          <p:nvPr>
            <p:ph idx="14" hasCustomPrompt="1"/>
          </p:nvPr>
        </p:nvSpPr>
        <p:spPr>
          <a:xfrm>
            <a:off x="5431699" y="5258001"/>
            <a:ext cx="6074501" cy="685597"/>
          </a:xfrm>
          <a:prstGeom prst="rect">
            <a:avLst/>
          </a:prstGeom>
        </p:spPr>
        <p:txBody>
          <a:bodyPr vert="horz" lIns="91440" tIns="45720" rIns="91440" bIns="45720" rtlCol="0">
            <a:normAutofit/>
          </a:bodyPr>
          <a:lstStyle>
            <a:lvl1pPr marL="0" indent="0">
              <a:buNone/>
              <a:defRPr sz="1400">
                <a:solidFill>
                  <a:schemeClr val="bg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Photo Caption goes here</a:t>
            </a:r>
          </a:p>
        </p:txBody>
      </p:sp>
    </p:spTree>
    <p:extLst>
      <p:ext uri="{BB962C8B-B14F-4D97-AF65-F5344CB8AC3E}">
        <p14:creationId xmlns:p14="http://schemas.microsoft.com/office/powerpoint/2010/main" val="252349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683238" y="2286315"/>
            <a:ext cx="6013397" cy="3479789"/>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Click to edit master text styles</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29358"/>
            <a:ext cx="6013397"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THE TWO LINE 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FEMA PowerPoint Presentation Update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6923219" y="1129358"/>
            <a:ext cx="5268782" cy="4636745"/>
          </a:xfrm>
          <a:prstGeom prst="rect">
            <a:avLst/>
          </a:prstGeom>
          <a:solidFill>
            <a:srgbClr val="EDEEEE"/>
          </a:solidFill>
        </p:spPr>
        <p:txBody>
          <a:bodyPr/>
          <a:lstStyle>
            <a:lvl1pPr>
              <a:defRPr sz="1800"/>
            </a:lvl1pPr>
          </a:lstStyle>
          <a:p>
            <a:endParaRPr lang="en-US"/>
          </a:p>
        </p:txBody>
      </p:sp>
    </p:spTree>
    <p:extLst>
      <p:ext uri="{BB962C8B-B14F-4D97-AF65-F5344CB8AC3E}">
        <p14:creationId xmlns:p14="http://schemas.microsoft.com/office/powerpoint/2010/main" val="83117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6925236" y="1138021"/>
            <a:ext cx="4580963" cy="4831128"/>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Click to edit master text styles</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6593" y="1369905"/>
            <a:ext cx="6013397"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THE TWO LINE 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683238" y="1138020"/>
            <a:ext cx="6016752" cy="231885"/>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a:t>SUBTITLE</a:t>
            </a:r>
          </a:p>
        </p:txBody>
      </p:sp>
      <p:sp>
        <p:nvSpPr>
          <p:cNvPr id="4" name="Content Placeholder 3">
            <a:extLst>
              <a:ext uri="{FF2B5EF4-FFF2-40B4-BE49-F238E27FC236}">
                <a16:creationId xmlns:a16="http://schemas.microsoft.com/office/drawing/2014/main" id="{41AA1075-1A33-D11B-9DDA-495E686C0B6B}"/>
              </a:ext>
            </a:extLst>
          </p:cNvPr>
          <p:cNvSpPr>
            <a:spLocks noGrp="1"/>
          </p:cNvSpPr>
          <p:nvPr>
            <p:ph sz="quarter" idx="13"/>
          </p:nvPr>
        </p:nvSpPr>
        <p:spPr>
          <a:xfrm>
            <a:off x="682625" y="2512906"/>
            <a:ext cx="6013450" cy="3456242"/>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119254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ontent-2">
    <p:spTree>
      <p:nvGrpSpPr>
        <p:cNvPr id="1" name=""/>
        <p:cNvGrpSpPr/>
        <p:nvPr/>
      </p:nvGrpSpPr>
      <p:grpSpPr>
        <a:xfrm>
          <a:off x="0" y="0"/>
          <a:ext cx="0" cy="0"/>
          <a:chOff x="0" y="0"/>
          <a:chExt cx="0" cy="0"/>
        </a:xfrm>
      </p:grpSpPr>
      <p:sp>
        <p:nvSpPr>
          <p:cNvPr id="8" name="Text Placeholder 2"/>
          <p:cNvSpPr>
            <a:spLocks noGrp="1"/>
          </p:cNvSpPr>
          <p:nvPr>
            <p:ph idx="1"/>
          </p:nvPr>
        </p:nvSpPr>
        <p:spPr>
          <a:xfrm>
            <a:off x="5320552" y="2052419"/>
            <a:ext cx="6185647" cy="3916725"/>
          </a:xfrm>
          <a:prstGeom prst="rect">
            <a:avLst/>
          </a:prstGeom>
        </p:spPr>
        <p:txBody>
          <a:bodyPr vert="horz" lIns="91440" tIns="45720" rIns="91440" bIns="45720" rtlCol="0">
            <a:normAutofit/>
          </a:bodyPr>
          <a:lstStyle>
            <a:lvl1pPr marL="0" indent="0">
              <a:lnSpc>
                <a:spcPct val="100000"/>
              </a:lnSpc>
              <a:buNone/>
              <a:defRPr sz="1800">
                <a:solidFill>
                  <a:schemeClr val="tx1"/>
                </a:solidFill>
              </a:defRPr>
            </a:lvl1pPr>
            <a:lvl2pPr marL="457200" indent="0">
              <a:lnSpc>
                <a:spcPct val="100000"/>
              </a:lnSpc>
              <a:buNone/>
              <a:defRPr sz="1800">
                <a:solidFill>
                  <a:schemeClr val="tx1"/>
                </a:solidFill>
              </a:defRPr>
            </a:lvl2pPr>
            <a:lvl3pPr marL="914400" indent="0">
              <a:lnSpc>
                <a:spcPct val="100000"/>
              </a:lnSpc>
              <a:buNone/>
              <a:defRPr sz="18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5320552" y="1383398"/>
            <a:ext cx="6185647" cy="457200"/>
          </a:xfrm>
          <a:prstGeom prst="rect">
            <a:avLst/>
          </a:prstGeom>
        </p:spPr>
        <p:txBody>
          <a:bodyPr anchor="ctr"/>
          <a:lstStyle>
            <a:lvl1pPr>
              <a:lnSpc>
                <a:spcPct val="100000"/>
              </a:lnSpc>
              <a:defRPr sz="3600">
                <a:solidFill>
                  <a:srgbClr val="005288"/>
                </a:solidFill>
                <a:latin typeface="Franklin Gothic Heavy" panose="020B0903020102020204" pitchFamily="34" charset="0"/>
              </a:defRPr>
            </a:lvl1pPr>
          </a:lstStyle>
          <a:p>
            <a:r>
              <a:rPr lang="en-US"/>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5323318" y="1138020"/>
            <a:ext cx="6182882" cy="228600"/>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a:t>Subtitle</a:t>
            </a:r>
          </a:p>
        </p:txBody>
      </p:sp>
      <p:sp>
        <p:nvSpPr>
          <p:cNvPr id="3" name="Rectangle 2">
            <a:extLst>
              <a:ext uri="{FF2B5EF4-FFF2-40B4-BE49-F238E27FC236}">
                <a16:creationId xmlns:a16="http://schemas.microsoft.com/office/drawing/2014/main" id="{9FB85B6D-0B9C-8C4F-1713-1951698D2844}"/>
              </a:ext>
            </a:extLst>
          </p:cNvPr>
          <p:cNvSpPr/>
          <p:nvPr userDrawn="1"/>
        </p:nvSpPr>
        <p:spPr>
          <a:xfrm>
            <a:off x="-1" y="2649070"/>
            <a:ext cx="5091953" cy="332007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Picture Placeholder 15">
            <a:extLst>
              <a:ext uri="{FF2B5EF4-FFF2-40B4-BE49-F238E27FC236}">
                <a16:creationId xmlns:a16="http://schemas.microsoft.com/office/drawing/2014/main" id="{1BAE0020-C71C-4423-50AE-6FD966F514EF}"/>
              </a:ext>
            </a:extLst>
          </p:cNvPr>
          <p:cNvSpPr>
            <a:spLocks noGrp="1"/>
          </p:cNvSpPr>
          <p:nvPr>
            <p:ph type="pic" sz="quarter" idx="13"/>
          </p:nvPr>
        </p:nvSpPr>
        <p:spPr>
          <a:xfrm>
            <a:off x="683238" y="1138020"/>
            <a:ext cx="3713949" cy="4145327"/>
          </a:xfrm>
          <a:prstGeom prst="rect">
            <a:avLst/>
          </a:prstGeom>
          <a:solidFill>
            <a:srgbClr val="EDEEEE"/>
          </a:solidFill>
        </p:spPr>
        <p:txBody>
          <a:bodyPr/>
          <a:lstStyle/>
          <a:p>
            <a:endParaRPr lang="en-US"/>
          </a:p>
        </p:txBody>
      </p:sp>
    </p:spTree>
    <p:extLst>
      <p:ext uri="{BB962C8B-B14F-4D97-AF65-F5344CB8AC3E}">
        <p14:creationId xmlns:p14="http://schemas.microsoft.com/office/powerpoint/2010/main" val="1712424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Three Secti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C72B96-D07C-C69A-8B31-012039E01E84}"/>
              </a:ext>
            </a:extLst>
          </p:cNvPr>
          <p:cNvSpPr/>
          <p:nvPr userDrawn="1"/>
        </p:nvSpPr>
        <p:spPr>
          <a:xfrm>
            <a:off x="697847"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97847" y="1383398"/>
            <a:ext cx="10863304" cy="457200"/>
          </a:xfrm>
          <a:prstGeom prst="rect">
            <a:avLst/>
          </a:prstGeom>
        </p:spPr>
        <p:txBody>
          <a:bodyPr anchor="ctr"/>
          <a:lstStyle>
            <a:lvl1pPr algn="ctr">
              <a:lnSpc>
                <a:spcPct val="100000"/>
              </a:lnSpc>
              <a:defRPr sz="3600">
                <a:solidFill>
                  <a:srgbClr val="005288"/>
                </a:solidFill>
                <a:latin typeface="Franklin Gothic Heavy" panose="020B0903020102020204" pitchFamily="34" charset="0"/>
              </a:defRPr>
            </a:lvl1pPr>
          </a:lstStyle>
          <a:p>
            <a:r>
              <a:rPr lang="en-US"/>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646748"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697847" y="1138020"/>
            <a:ext cx="10863304" cy="228600"/>
          </a:xfrm>
          <a:prstGeom prst="rect">
            <a:avLst/>
          </a:prstGeom>
        </p:spPr>
        <p:txBody>
          <a:bodyPr anchor="ctr">
            <a:noAutofit/>
          </a:bodyPr>
          <a:lstStyle>
            <a:lvl1pPr marL="0" indent="0" algn="ctr">
              <a:buNone/>
              <a:defRPr sz="1800">
                <a:solidFill>
                  <a:srgbClr val="3D98C1"/>
                </a:solidFill>
                <a:latin typeface="+mj-lt"/>
                <a:cs typeface="Arial"/>
              </a:defRPr>
            </a:lvl1pPr>
          </a:lstStyle>
          <a:p>
            <a:pPr lvl="0"/>
            <a:r>
              <a:rPr lang="en-US"/>
              <a:t>Subtitle</a:t>
            </a:r>
          </a:p>
        </p:txBody>
      </p:sp>
      <p:sp>
        <p:nvSpPr>
          <p:cNvPr id="22" name="Picture Placeholder 21">
            <a:extLst>
              <a:ext uri="{FF2B5EF4-FFF2-40B4-BE49-F238E27FC236}">
                <a16:creationId xmlns:a16="http://schemas.microsoft.com/office/drawing/2014/main" id="{3F26BA31-FDC3-9147-DF50-DE7A6014F5D0}"/>
              </a:ext>
            </a:extLst>
          </p:cNvPr>
          <p:cNvSpPr>
            <a:spLocks noGrp="1"/>
          </p:cNvSpPr>
          <p:nvPr>
            <p:ph type="pic" sz="quarter" idx="16"/>
          </p:nvPr>
        </p:nvSpPr>
        <p:spPr>
          <a:xfrm>
            <a:off x="1817514" y="3113396"/>
            <a:ext cx="640080" cy="640080"/>
          </a:xfrm>
          <a:prstGeom prst="ellipse">
            <a:avLst/>
          </a:prstGeom>
          <a:solidFill>
            <a:schemeClr val="bg1"/>
          </a:solidFill>
        </p:spPr>
        <p:txBody>
          <a:bodyPr/>
          <a:lstStyle>
            <a:lvl1pPr marL="0" indent="0" algn="ctr">
              <a:buNone/>
              <a:defRPr sz="1000"/>
            </a:lvl1pPr>
          </a:lstStyle>
          <a:p>
            <a:endParaRPr lang="en-US"/>
          </a:p>
        </p:txBody>
      </p:sp>
      <p:sp>
        <p:nvSpPr>
          <p:cNvPr id="24" name="Text Placeholder 23">
            <a:extLst>
              <a:ext uri="{FF2B5EF4-FFF2-40B4-BE49-F238E27FC236}">
                <a16:creationId xmlns:a16="http://schemas.microsoft.com/office/drawing/2014/main" id="{D8BAF6D0-43E7-5F2D-A562-449C90307F8B}"/>
              </a:ext>
            </a:extLst>
          </p:cNvPr>
          <p:cNvSpPr>
            <a:spLocks noGrp="1"/>
          </p:cNvSpPr>
          <p:nvPr>
            <p:ph type="body" sz="quarter" idx="17"/>
          </p:nvPr>
        </p:nvSpPr>
        <p:spPr>
          <a:xfrm>
            <a:off x="926448"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5" name="Rectangle 24">
            <a:extLst>
              <a:ext uri="{FF2B5EF4-FFF2-40B4-BE49-F238E27FC236}">
                <a16:creationId xmlns:a16="http://schemas.microsoft.com/office/drawing/2014/main" id="{F560C553-E9DF-DC68-F0D3-619517FC7397}"/>
              </a:ext>
            </a:extLst>
          </p:cNvPr>
          <p:cNvSpPr/>
          <p:nvPr userDrawn="1"/>
        </p:nvSpPr>
        <p:spPr>
          <a:xfrm>
            <a:off x="4595834"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Picture Placeholder 21">
            <a:extLst>
              <a:ext uri="{FF2B5EF4-FFF2-40B4-BE49-F238E27FC236}">
                <a16:creationId xmlns:a16="http://schemas.microsoft.com/office/drawing/2014/main" id="{76676052-DFD7-1F40-A4EE-3A185ECFB3F9}"/>
              </a:ext>
            </a:extLst>
          </p:cNvPr>
          <p:cNvSpPr>
            <a:spLocks noGrp="1"/>
          </p:cNvSpPr>
          <p:nvPr>
            <p:ph type="pic" sz="quarter" idx="18"/>
          </p:nvPr>
        </p:nvSpPr>
        <p:spPr>
          <a:xfrm>
            <a:off x="5809458" y="3113396"/>
            <a:ext cx="640080" cy="640080"/>
          </a:xfrm>
          <a:prstGeom prst="ellipse">
            <a:avLst/>
          </a:prstGeom>
          <a:solidFill>
            <a:schemeClr val="bg1"/>
          </a:solidFill>
        </p:spPr>
        <p:txBody>
          <a:bodyPr/>
          <a:lstStyle>
            <a:lvl1pPr marL="0" indent="0" algn="ctr">
              <a:buNone/>
              <a:defRPr sz="1000"/>
            </a:lvl1pPr>
          </a:lstStyle>
          <a:p>
            <a:endParaRPr lang="en-US"/>
          </a:p>
        </p:txBody>
      </p:sp>
      <p:sp>
        <p:nvSpPr>
          <p:cNvPr id="27" name="Text Placeholder 23">
            <a:extLst>
              <a:ext uri="{FF2B5EF4-FFF2-40B4-BE49-F238E27FC236}">
                <a16:creationId xmlns:a16="http://schemas.microsoft.com/office/drawing/2014/main" id="{FC3F8B39-51CD-8CCF-5ACC-2E53188A61DF}"/>
              </a:ext>
            </a:extLst>
          </p:cNvPr>
          <p:cNvSpPr>
            <a:spLocks noGrp="1"/>
          </p:cNvSpPr>
          <p:nvPr>
            <p:ph type="body" sz="quarter" idx="19"/>
          </p:nvPr>
        </p:nvSpPr>
        <p:spPr>
          <a:xfrm>
            <a:off x="4827749"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8" name="Rectangle 27">
            <a:extLst>
              <a:ext uri="{FF2B5EF4-FFF2-40B4-BE49-F238E27FC236}">
                <a16:creationId xmlns:a16="http://schemas.microsoft.com/office/drawing/2014/main" id="{6462456F-D0C7-46F5-32BD-A6909740B1A6}"/>
              </a:ext>
            </a:extLst>
          </p:cNvPr>
          <p:cNvSpPr/>
          <p:nvPr userDrawn="1"/>
        </p:nvSpPr>
        <p:spPr>
          <a:xfrm>
            <a:off x="8493822"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Picture Placeholder 21">
            <a:extLst>
              <a:ext uri="{FF2B5EF4-FFF2-40B4-BE49-F238E27FC236}">
                <a16:creationId xmlns:a16="http://schemas.microsoft.com/office/drawing/2014/main" id="{C8D0B3B9-1485-E8E8-F419-A661ED9C0A34}"/>
              </a:ext>
            </a:extLst>
          </p:cNvPr>
          <p:cNvSpPr>
            <a:spLocks noGrp="1"/>
          </p:cNvSpPr>
          <p:nvPr>
            <p:ph type="pic" sz="quarter" idx="20"/>
          </p:nvPr>
        </p:nvSpPr>
        <p:spPr>
          <a:xfrm>
            <a:off x="9613489" y="3113396"/>
            <a:ext cx="640080" cy="640080"/>
          </a:xfrm>
          <a:prstGeom prst="ellipse">
            <a:avLst/>
          </a:prstGeom>
          <a:solidFill>
            <a:schemeClr val="bg1"/>
          </a:solidFill>
        </p:spPr>
        <p:txBody>
          <a:bodyPr/>
          <a:lstStyle>
            <a:lvl1pPr marL="0" indent="0" algn="ctr">
              <a:buNone/>
              <a:defRPr sz="1000"/>
            </a:lvl1pPr>
          </a:lstStyle>
          <a:p>
            <a:endParaRPr lang="en-US"/>
          </a:p>
        </p:txBody>
      </p:sp>
      <p:sp>
        <p:nvSpPr>
          <p:cNvPr id="30" name="Text Placeholder 23">
            <a:extLst>
              <a:ext uri="{FF2B5EF4-FFF2-40B4-BE49-F238E27FC236}">
                <a16:creationId xmlns:a16="http://schemas.microsoft.com/office/drawing/2014/main" id="{69AB90A2-5602-D07B-7294-49D8892C2678}"/>
              </a:ext>
            </a:extLst>
          </p:cNvPr>
          <p:cNvSpPr>
            <a:spLocks noGrp="1"/>
          </p:cNvSpPr>
          <p:nvPr>
            <p:ph type="body" sz="quarter" idx="21"/>
          </p:nvPr>
        </p:nvSpPr>
        <p:spPr>
          <a:xfrm>
            <a:off x="8722423"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cxnSp>
        <p:nvCxnSpPr>
          <p:cNvPr id="3" name="Straight Connector 2">
            <a:extLst>
              <a:ext uri="{FF2B5EF4-FFF2-40B4-BE49-F238E27FC236}">
                <a16:creationId xmlns:a16="http://schemas.microsoft.com/office/drawing/2014/main" id="{B807038D-72AC-289E-DC13-17934DF43AFD}"/>
              </a:ext>
            </a:extLst>
          </p:cNvPr>
          <p:cNvCxnSpPr/>
          <p:nvPr userDrawn="1"/>
        </p:nvCxnSpPr>
        <p:spPr>
          <a:xfrm>
            <a:off x="4724400" y="2097231"/>
            <a:ext cx="2743200" cy="0"/>
          </a:xfrm>
          <a:prstGeom prst="line">
            <a:avLst/>
          </a:prstGeom>
          <a:ln w="76200">
            <a:solidFill>
              <a:srgbClr val="D24B62"/>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72E2BA8-7D7E-58AE-3A59-D1CEE0C58CDF}"/>
              </a:ext>
            </a:extLst>
          </p:cNvPr>
          <p:cNvSpPr/>
          <p:nvPr userDrawn="1"/>
        </p:nvSpPr>
        <p:spPr>
          <a:xfrm>
            <a:off x="628918"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2B0025E3-18F5-E88B-67D5-1A8E1A1BE41E}"/>
              </a:ext>
            </a:extLst>
          </p:cNvPr>
          <p:cNvSpPr/>
          <p:nvPr userDrawn="1"/>
        </p:nvSpPr>
        <p:spPr>
          <a:xfrm>
            <a:off x="4546800"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6F8A215D-436C-E2BE-2BA1-22F62D160360}"/>
              </a:ext>
            </a:extLst>
          </p:cNvPr>
          <p:cNvSpPr/>
          <p:nvPr userDrawn="1"/>
        </p:nvSpPr>
        <p:spPr>
          <a:xfrm>
            <a:off x="8441474"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6243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Three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0C9287-294F-4AE0-ED4B-B75EA839A03F}"/>
              </a:ext>
            </a:extLst>
          </p:cNvPr>
          <p:cNvSpPr/>
          <p:nvPr userDrawn="1"/>
        </p:nvSpPr>
        <p:spPr>
          <a:xfrm>
            <a:off x="0" y="0"/>
            <a:ext cx="12192000" cy="447039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10822963" cy="457200"/>
          </a:xfrm>
          <a:prstGeom prst="rect">
            <a:avLst/>
          </a:prstGeom>
        </p:spPr>
        <p:txBody>
          <a:bodyPr anchor="ctr"/>
          <a:lstStyle>
            <a:lvl1pPr algn="ctr">
              <a:lnSpc>
                <a:spcPct val="100000"/>
              </a:lnSpc>
              <a:defRPr sz="3600">
                <a:solidFill>
                  <a:schemeClr val="bg1"/>
                </a:solidFill>
                <a:latin typeface="Franklin Gothic Heavy" panose="020B0903020102020204" pitchFamily="34" charset="0"/>
              </a:defRPr>
            </a:lvl1pPr>
          </a:lstStyle>
          <a:p>
            <a:r>
              <a:rPr lang="en-US"/>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Picture Placeholder 21">
            <a:extLst>
              <a:ext uri="{FF2B5EF4-FFF2-40B4-BE49-F238E27FC236}">
                <a16:creationId xmlns:a16="http://schemas.microsoft.com/office/drawing/2014/main" id="{3F26BA31-FDC3-9147-DF50-DE7A6014F5D0}"/>
              </a:ext>
            </a:extLst>
          </p:cNvPr>
          <p:cNvSpPr>
            <a:spLocks noGrp="1"/>
          </p:cNvSpPr>
          <p:nvPr>
            <p:ph type="pic" sz="quarter" idx="16"/>
          </p:nvPr>
        </p:nvSpPr>
        <p:spPr>
          <a:xfrm>
            <a:off x="8497911" y="2951409"/>
            <a:ext cx="3063240" cy="3063240"/>
          </a:xfrm>
          <a:prstGeom prst="ellipse">
            <a:avLst/>
          </a:prstGeom>
          <a:solidFill>
            <a:srgbClr val="EDEEEE"/>
          </a:solidFill>
        </p:spPr>
        <p:txBody>
          <a:bodyPr/>
          <a:lstStyle>
            <a:lvl1pPr marL="0" indent="0">
              <a:buNone/>
              <a:defRPr sz="1800"/>
            </a:lvl1pPr>
          </a:lstStyle>
          <a:p>
            <a:endParaRPr lang="en-US"/>
          </a:p>
        </p:txBody>
      </p:sp>
      <p:sp>
        <p:nvSpPr>
          <p:cNvPr id="3" name="Text Placeholder 2">
            <a:extLst>
              <a:ext uri="{FF2B5EF4-FFF2-40B4-BE49-F238E27FC236}">
                <a16:creationId xmlns:a16="http://schemas.microsoft.com/office/drawing/2014/main" id="{C73CF584-0A5B-D610-8EE1-7EE1BCC7E578}"/>
              </a:ext>
            </a:extLst>
          </p:cNvPr>
          <p:cNvSpPr>
            <a:spLocks noGrp="1"/>
          </p:cNvSpPr>
          <p:nvPr>
            <p:ph idx="1" hasCustomPrompt="1"/>
          </p:nvPr>
        </p:nvSpPr>
        <p:spPr>
          <a:xfrm>
            <a:off x="683238" y="1757751"/>
            <a:ext cx="10822961" cy="965058"/>
          </a:xfrm>
          <a:prstGeom prst="rect">
            <a:avLst/>
          </a:prstGeom>
        </p:spPr>
        <p:txBody>
          <a:bodyPr vert="horz" lIns="91440" tIns="45720" rIns="91440" bIns="45720" rtlCol="0">
            <a:normAutofit/>
          </a:bodyPr>
          <a:lstStyle>
            <a:lvl1pPr marL="0" indent="0" algn="ctr">
              <a:buNone/>
              <a:defRPr sz="1800">
                <a:solidFill>
                  <a:schemeClr val="bg1"/>
                </a:solidFill>
              </a:defRPr>
            </a:lvl1pPr>
            <a:lvl2pPr marL="457200" indent="0" algn="ctr">
              <a:buNone/>
              <a:defRPr sz="1800">
                <a:solidFill>
                  <a:schemeClr val="tx1"/>
                </a:solidFill>
              </a:defRPr>
            </a:lvl2pPr>
            <a:lvl3pPr marL="914400" indent="0" algn="ctr">
              <a:buNone/>
              <a:defRPr sz="1800">
                <a:solidFill>
                  <a:schemeClr val="tx1"/>
                </a:solidFill>
              </a:defRPr>
            </a:lvl3pPr>
          </a:lstStyle>
          <a:p>
            <a:pPr lvl="0"/>
            <a:r>
              <a:rPr lang="en-US"/>
              <a:t>Click to edit master text style</a:t>
            </a:r>
          </a:p>
        </p:txBody>
      </p:sp>
      <p:sp>
        <p:nvSpPr>
          <p:cNvPr id="4" name="Picture Placeholder 21">
            <a:extLst>
              <a:ext uri="{FF2B5EF4-FFF2-40B4-BE49-F238E27FC236}">
                <a16:creationId xmlns:a16="http://schemas.microsoft.com/office/drawing/2014/main" id="{D1CF9D15-57F5-19BF-A52F-8BE9C0EAE45B}"/>
              </a:ext>
            </a:extLst>
          </p:cNvPr>
          <p:cNvSpPr>
            <a:spLocks noGrp="1"/>
          </p:cNvSpPr>
          <p:nvPr>
            <p:ph type="pic" sz="quarter" idx="17"/>
          </p:nvPr>
        </p:nvSpPr>
        <p:spPr>
          <a:xfrm>
            <a:off x="4590574" y="2951409"/>
            <a:ext cx="3063240" cy="3063240"/>
          </a:xfrm>
          <a:prstGeom prst="ellipse">
            <a:avLst/>
          </a:prstGeom>
          <a:solidFill>
            <a:srgbClr val="EDEEEE"/>
          </a:solidFill>
        </p:spPr>
        <p:txBody>
          <a:bodyPr/>
          <a:lstStyle>
            <a:lvl1pPr marL="0" indent="0">
              <a:buNone/>
              <a:defRPr sz="1800"/>
            </a:lvl1pPr>
          </a:lstStyle>
          <a:p>
            <a:endParaRPr lang="en-US"/>
          </a:p>
        </p:txBody>
      </p:sp>
      <p:sp>
        <p:nvSpPr>
          <p:cNvPr id="12" name="Picture Placeholder 21">
            <a:extLst>
              <a:ext uri="{FF2B5EF4-FFF2-40B4-BE49-F238E27FC236}">
                <a16:creationId xmlns:a16="http://schemas.microsoft.com/office/drawing/2014/main" id="{82C7A895-6BF9-9A4D-3A1A-DA1A65BBD977}"/>
              </a:ext>
            </a:extLst>
          </p:cNvPr>
          <p:cNvSpPr>
            <a:spLocks noGrp="1"/>
          </p:cNvSpPr>
          <p:nvPr>
            <p:ph type="pic" sz="quarter" idx="18"/>
          </p:nvPr>
        </p:nvSpPr>
        <p:spPr>
          <a:xfrm>
            <a:off x="683238" y="2951409"/>
            <a:ext cx="3063240" cy="3063240"/>
          </a:xfrm>
          <a:prstGeom prst="ellipse">
            <a:avLst/>
          </a:prstGeom>
          <a:solidFill>
            <a:srgbClr val="EDEEEE"/>
          </a:solidFill>
        </p:spPr>
        <p:txBody>
          <a:bodyPr/>
          <a:lstStyle>
            <a:lvl1pPr marL="0" indent="0">
              <a:buNone/>
              <a:defRPr sz="1800"/>
            </a:lvl1pPr>
          </a:lstStyle>
          <a:p>
            <a:endParaRPr lang="en-US"/>
          </a:p>
        </p:txBody>
      </p:sp>
    </p:spTree>
    <p:extLst>
      <p:ext uri="{BB962C8B-B14F-4D97-AF65-F5344CB8AC3E}">
        <p14:creationId xmlns:p14="http://schemas.microsoft.com/office/powerpoint/2010/main" val="2833601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683238" y="2898900"/>
            <a:ext cx="10877913" cy="457200"/>
          </a:xfrm>
          <a:prstGeom prst="rect">
            <a:avLst/>
          </a:prstGeom>
        </p:spPr>
        <p:txBody>
          <a:bodyPr lIns="64251" tIns="32125" rIns="64251" bIns="32125" anchor="ctr"/>
          <a:lstStyle>
            <a:lvl1pPr algn="ctr">
              <a:lnSpc>
                <a:spcPts val="5000"/>
              </a:lnSpc>
              <a:spcBef>
                <a:spcPts val="7500"/>
              </a:spcBef>
              <a:spcAft>
                <a:spcPts val="0"/>
              </a:spcAft>
              <a:defRPr sz="4000" baseline="0">
                <a:solidFill>
                  <a:srgbClr val="005288"/>
                </a:solidFill>
                <a:latin typeface="Franklin Gothic Heavy" panose="020B0903020102020204" pitchFamily="34" charset="0"/>
              </a:defRPr>
            </a:lvl1pPr>
          </a:lstStyle>
          <a:p>
            <a:r>
              <a:rPr lang="en-US"/>
              <a:t>SECTION HEADER GOES HERE</a:t>
            </a:r>
          </a:p>
        </p:txBody>
      </p:sp>
      <p:sp>
        <p:nvSpPr>
          <p:cNvPr id="22" name="Subtitle 2"/>
          <p:cNvSpPr>
            <a:spLocks noGrp="1"/>
          </p:cNvSpPr>
          <p:nvPr>
            <p:ph type="subTitle" idx="1" hasCustomPrompt="1"/>
          </p:nvPr>
        </p:nvSpPr>
        <p:spPr>
          <a:xfrm>
            <a:off x="683238" y="3752095"/>
            <a:ext cx="10877913" cy="341876"/>
          </a:xfrm>
          <a:prstGeom prst="rect">
            <a:avLst/>
          </a:prstGeom>
        </p:spPr>
        <p:txBody>
          <a:bodyPr wrap="square" lIns="64251" tIns="32125" rIns="64251" bIns="32125">
            <a:spAutoFit/>
          </a:bodyPr>
          <a:lstStyle>
            <a:lvl1pPr marL="0" indent="0" algn="ctr">
              <a:lnSpc>
                <a:spcPct val="100000"/>
              </a:lnSpc>
              <a:spcBef>
                <a:spcPts val="2109"/>
              </a:spcBef>
              <a:buClr>
                <a:schemeClr val="tx2"/>
              </a:buClr>
              <a:buSzPct val="100000"/>
              <a:buFontTx/>
              <a:buNone/>
              <a:defRPr sz="1800" cap="none" baseline="0">
                <a:solidFill>
                  <a:srgbClr val="3D98C1"/>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cxnSp>
        <p:nvCxnSpPr>
          <p:cNvPr id="6" name="Straight Connector 5">
            <a:extLst>
              <a:ext uri="{FF2B5EF4-FFF2-40B4-BE49-F238E27FC236}">
                <a16:creationId xmlns:a16="http://schemas.microsoft.com/office/drawing/2014/main" id="{7DC65CA8-500F-48D4-0AC5-DC4762A2E6FE}"/>
              </a:ext>
            </a:extLst>
          </p:cNvPr>
          <p:cNvCxnSpPr>
            <a:cxnSpLocks/>
          </p:cNvCxnSpPr>
          <p:nvPr userDrawn="1"/>
        </p:nvCxnSpPr>
        <p:spPr>
          <a:xfrm>
            <a:off x="4064794" y="3539228"/>
            <a:ext cx="4114800" cy="0"/>
          </a:xfrm>
          <a:prstGeom prst="line">
            <a:avLst/>
          </a:prstGeom>
          <a:ln w="76200">
            <a:solidFill>
              <a:srgbClr val="D24B62"/>
            </a:solidFill>
          </a:ln>
        </p:spPr>
        <p:style>
          <a:lnRef idx="1">
            <a:schemeClr val="accent3"/>
          </a:lnRef>
          <a:fillRef idx="0">
            <a:schemeClr val="accent3"/>
          </a:fillRef>
          <a:effectRef idx="0">
            <a:schemeClr val="accent3"/>
          </a:effectRef>
          <a:fontRef idx="minor">
            <a:schemeClr val="tx1"/>
          </a:fontRef>
        </p:style>
      </p:cxnSp>
      <p:sp>
        <p:nvSpPr>
          <p:cNvPr id="15" name="Slide Number Placeholder 5">
            <a:extLst>
              <a:ext uri="{FF2B5EF4-FFF2-40B4-BE49-F238E27FC236}">
                <a16:creationId xmlns:a16="http://schemas.microsoft.com/office/drawing/2014/main" id="{9E46107E-7A2A-250C-46E7-B56B8B977FE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17" name="Footer Placeholder 4">
            <a:extLst>
              <a:ext uri="{FF2B5EF4-FFF2-40B4-BE49-F238E27FC236}">
                <a16:creationId xmlns:a16="http://schemas.microsoft.com/office/drawing/2014/main" id="{9D802289-ED52-4616-F018-545E71FE5EF2}"/>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18" name="Footer Placeholder 4">
            <a:extLst>
              <a:ext uri="{FF2B5EF4-FFF2-40B4-BE49-F238E27FC236}">
                <a16:creationId xmlns:a16="http://schemas.microsoft.com/office/drawing/2014/main" id="{44E4743A-2687-77A3-5F1D-9EE9160197A9}"/>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9" name="Slide Number Placeholder 5">
            <a:extLst>
              <a:ext uri="{FF2B5EF4-FFF2-40B4-BE49-F238E27FC236}">
                <a16:creationId xmlns:a16="http://schemas.microsoft.com/office/drawing/2014/main" id="{0AEF40A1-1F59-4C0B-C352-90D77AB2D0BC}"/>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0" name="Straight Connector 19">
            <a:extLst>
              <a:ext uri="{FF2B5EF4-FFF2-40B4-BE49-F238E27FC236}">
                <a16:creationId xmlns:a16="http://schemas.microsoft.com/office/drawing/2014/main" id="{456CF8E3-4B8A-F4CC-E9F2-DBA0BB411CE2}"/>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378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1130139"/>
            <a:ext cx="6096000" cy="4839008"/>
          </a:xfrm>
          <a:prstGeom prst="rect">
            <a:avLst/>
          </a:prstGeom>
          <a:solidFill>
            <a:srgbClr val="D6E9F2"/>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686593" y="2252571"/>
            <a:ext cx="5180646" cy="3716575"/>
          </a:xfrm>
          <a:prstGeom prst="rect">
            <a:avLst/>
          </a:prstGeom>
        </p:spPr>
        <p:txBody>
          <a:bodyPr/>
          <a:lstStyle>
            <a:lvl1pPr>
              <a:lnSpc>
                <a:spcPts val="2400"/>
              </a:lnSpc>
              <a:spcBef>
                <a:spcPts val="1000"/>
              </a:spcBef>
              <a:defRPr sz="18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324440" y="1379318"/>
            <a:ext cx="5257962" cy="4348543"/>
          </a:xfrm>
          <a:prstGeom prst="rect">
            <a:avLst/>
          </a:prstGeom>
        </p:spPr>
        <p:txBody>
          <a:bodyPr/>
          <a:lstStyle>
            <a:lvl1pPr marL="0" indent="0">
              <a:buNone/>
              <a:defRPr sz="1800">
                <a:solidFill>
                  <a:srgbClr val="003D67"/>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4" name="Slide Number Placeholder 5">
            <a:extLst>
              <a:ext uri="{FF2B5EF4-FFF2-40B4-BE49-F238E27FC236}">
                <a16:creationId xmlns:a16="http://schemas.microsoft.com/office/drawing/2014/main" id="{1DD302FC-E143-232F-4B89-87D19D7E5F81}"/>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8C538D4-57C8-276F-230E-E1B4C5E6E48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8" name="Footer Placeholder 4">
            <a:extLst>
              <a:ext uri="{FF2B5EF4-FFF2-40B4-BE49-F238E27FC236}">
                <a16:creationId xmlns:a16="http://schemas.microsoft.com/office/drawing/2014/main" id="{3C4275F6-B661-3AC7-4E64-07ED72025A4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32F96268-9F6D-B7C4-2E88-CAFD7FF012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02981E66-FD99-912B-8622-449D06E986CE}"/>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5" name="Title 12">
            <a:extLst>
              <a:ext uri="{FF2B5EF4-FFF2-40B4-BE49-F238E27FC236}">
                <a16:creationId xmlns:a16="http://schemas.microsoft.com/office/drawing/2014/main" id="{23A86A49-3205-CCA8-1F08-9999A53DA502}"/>
              </a:ext>
            </a:extLst>
          </p:cNvPr>
          <p:cNvSpPr>
            <a:spLocks noGrp="1"/>
          </p:cNvSpPr>
          <p:nvPr>
            <p:ph type="title" hasCustomPrompt="1"/>
          </p:nvPr>
        </p:nvSpPr>
        <p:spPr>
          <a:xfrm>
            <a:off x="686593" y="1130139"/>
            <a:ext cx="5180646"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THE TWO LINE TITLE GOES HERE</a:t>
            </a:r>
          </a:p>
        </p:txBody>
      </p:sp>
      <p:sp>
        <p:nvSpPr>
          <p:cNvPr id="17" name="Rectangle 16">
            <a:extLst>
              <a:ext uri="{FF2B5EF4-FFF2-40B4-BE49-F238E27FC236}">
                <a16:creationId xmlns:a16="http://schemas.microsoft.com/office/drawing/2014/main" id="{D2AE0455-A54A-A1F6-F438-32E83F7066C5}"/>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13941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o 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2B124E-1302-F2FA-C60D-1E138316DDEE}"/>
              </a:ext>
            </a:extLst>
          </p:cNvPr>
          <p:cNvSpPr/>
          <p:nvPr userDrawn="1"/>
        </p:nvSpPr>
        <p:spPr>
          <a:xfrm>
            <a:off x="0" y="0"/>
            <a:ext cx="12192000" cy="1828800"/>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Content Placeholder 2"/>
          <p:cNvSpPr>
            <a:spLocks noGrp="1"/>
          </p:cNvSpPr>
          <p:nvPr>
            <p:ph sz="half" idx="1" hasCustomPrompt="1"/>
          </p:nvPr>
        </p:nvSpPr>
        <p:spPr>
          <a:xfrm>
            <a:off x="726018" y="1130138"/>
            <a:ext cx="5268383" cy="4839005"/>
          </a:xfrm>
          <a:prstGeom prst="rect">
            <a:avLst/>
          </a:prstGeom>
          <a:solidFill>
            <a:schemeClr val="bg1"/>
          </a:solidFill>
        </p:spPr>
        <p:txBody>
          <a:bodyPr/>
          <a:lstStyle>
            <a:lvl1pPr>
              <a:defRPr sz="1800"/>
            </a:lvl1pPr>
            <a:lvl2pPr>
              <a:spcBef>
                <a:spcPts val="1000"/>
              </a:spcBef>
              <a:defRPr sz="1800"/>
            </a:lvl2pPr>
            <a:lvl3pPr>
              <a:spcBef>
                <a:spcPts val="1000"/>
              </a:spcBef>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130138"/>
            <a:ext cx="5268383" cy="4839005"/>
          </a:xfrm>
          <a:prstGeom prst="rect">
            <a:avLst/>
          </a:prstGeom>
          <a:solidFill>
            <a:schemeClr val="bg1"/>
          </a:solidFill>
        </p:spPr>
        <p:txBody>
          <a:bodyPr/>
          <a:lstStyle>
            <a:lvl1pPr>
              <a:defRPr sz="1800"/>
            </a:lvl1pPr>
            <a:lvl2pPr>
              <a:spcBef>
                <a:spcPts val="1000"/>
              </a:spcBef>
              <a:defRPr sz="1800"/>
            </a:lvl2pPr>
            <a:lvl3pPr>
              <a:spcBef>
                <a:spcPts val="1000"/>
              </a:spcBef>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AFDDF51C-031E-BA3B-8010-40977CA24D8E}"/>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8" name="Footer Placeholder 4">
            <a:extLst>
              <a:ext uri="{FF2B5EF4-FFF2-40B4-BE49-F238E27FC236}">
                <a16:creationId xmlns:a16="http://schemas.microsoft.com/office/drawing/2014/main" id="{67C50EF1-3987-5BC7-70C8-B11FC2AFAF21}"/>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14" name="Footer Placeholder 4">
            <a:extLst>
              <a:ext uri="{FF2B5EF4-FFF2-40B4-BE49-F238E27FC236}">
                <a16:creationId xmlns:a16="http://schemas.microsoft.com/office/drawing/2014/main" id="{6516D758-E3F4-68B9-18D4-8D6CF0DF8DE5}"/>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5" name="Slide Number Placeholder 5">
            <a:extLst>
              <a:ext uri="{FF2B5EF4-FFF2-40B4-BE49-F238E27FC236}">
                <a16:creationId xmlns:a16="http://schemas.microsoft.com/office/drawing/2014/main" id="{1C6F70BC-CBDC-9AF6-7743-3DD1BE03F3DA}"/>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6" name="Straight Connector 15">
            <a:extLst>
              <a:ext uri="{FF2B5EF4-FFF2-40B4-BE49-F238E27FC236}">
                <a16:creationId xmlns:a16="http://schemas.microsoft.com/office/drawing/2014/main" id="{312893C8-A50A-C8C8-CF40-26218FBF10F1}"/>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9" name="Rectangle 18">
            <a:extLst>
              <a:ext uri="{FF2B5EF4-FFF2-40B4-BE49-F238E27FC236}">
                <a16:creationId xmlns:a16="http://schemas.microsoft.com/office/drawing/2014/main" id="{F516853A-72C1-7230-F779-0F090CB6C914}"/>
              </a:ext>
            </a:extLst>
          </p:cNvPr>
          <p:cNvSpPr/>
          <p:nvPr userDrawn="1"/>
        </p:nvSpPr>
        <p:spPr>
          <a:xfrm>
            <a:off x="637518" y="1130138"/>
            <a:ext cx="91440" cy="483717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F0052B5-05DF-9ABD-AAE8-ED25B6DE63DE}"/>
              </a:ext>
            </a:extLst>
          </p:cNvPr>
          <p:cNvSpPr/>
          <p:nvPr userDrawn="1"/>
        </p:nvSpPr>
        <p:spPr>
          <a:xfrm>
            <a:off x="6222578" y="1131967"/>
            <a:ext cx="91440" cy="483717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3229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E699EF9-52F4-410D-ED01-57F736BE2764}"/>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4" name="Footer Placeholder 4">
            <a:extLst>
              <a:ext uri="{FF2B5EF4-FFF2-40B4-BE49-F238E27FC236}">
                <a16:creationId xmlns:a16="http://schemas.microsoft.com/office/drawing/2014/main" id="{B17AD8DE-DB8C-B2B0-B69C-1F3978C2BC2B}"/>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5" name="Footer Placeholder 4">
            <a:extLst>
              <a:ext uri="{FF2B5EF4-FFF2-40B4-BE49-F238E27FC236}">
                <a16:creationId xmlns:a16="http://schemas.microsoft.com/office/drawing/2014/main" id="{D308ACF4-21C6-CE3F-6145-740A2C08C091}"/>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6" name="Slide Number Placeholder 5">
            <a:extLst>
              <a:ext uri="{FF2B5EF4-FFF2-40B4-BE49-F238E27FC236}">
                <a16:creationId xmlns:a16="http://schemas.microsoft.com/office/drawing/2014/main" id="{7CC9F2CA-B8A0-323E-5457-183C7944C11A}"/>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7" name="Straight Connector 6">
            <a:extLst>
              <a:ext uri="{FF2B5EF4-FFF2-40B4-BE49-F238E27FC236}">
                <a16:creationId xmlns:a16="http://schemas.microsoft.com/office/drawing/2014/main" id="{056C01E1-CE9A-46A3-9AA9-4DF09A79E39E}"/>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1" name="Rectangle 10">
            <a:extLst>
              <a:ext uri="{FF2B5EF4-FFF2-40B4-BE49-F238E27FC236}">
                <a16:creationId xmlns:a16="http://schemas.microsoft.com/office/drawing/2014/main" id="{D2E4E0A0-CED8-8317-1D6C-BCE57BF9B787}"/>
              </a:ext>
            </a:extLst>
          </p:cNvPr>
          <p:cNvSpPr/>
          <p:nvPr userDrawn="1"/>
        </p:nvSpPr>
        <p:spPr>
          <a:xfrm>
            <a:off x="4397188" y="896473"/>
            <a:ext cx="7794812" cy="5072674"/>
          </a:xfrm>
          <a:prstGeom prst="rect">
            <a:avLst/>
          </a:prstGeom>
          <a:solidFill>
            <a:srgbClr val="D6E9F2"/>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Content Placeholder 3">
            <a:extLst>
              <a:ext uri="{FF2B5EF4-FFF2-40B4-BE49-F238E27FC236}">
                <a16:creationId xmlns:a16="http://schemas.microsoft.com/office/drawing/2014/main" id="{25C6D8D2-7D1D-C23D-9518-646A80E7093E}"/>
              </a:ext>
            </a:extLst>
          </p:cNvPr>
          <p:cNvSpPr>
            <a:spLocks noGrp="1"/>
          </p:cNvSpPr>
          <p:nvPr>
            <p:ph sz="half" idx="13" hasCustomPrompt="1"/>
          </p:nvPr>
        </p:nvSpPr>
        <p:spPr>
          <a:xfrm>
            <a:off x="4867836" y="2252572"/>
            <a:ext cx="6638364" cy="3475289"/>
          </a:xfrm>
          <a:prstGeom prst="rect">
            <a:avLst/>
          </a:prstGeom>
        </p:spPr>
        <p:txBody>
          <a:bodyPr/>
          <a:lstStyle>
            <a:lvl1pPr marL="0" indent="0">
              <a:lnSpc>
                <a:spcPct val="100000"/>
              </a:lnSpc>
              <a:buNone/>
              <a:defRPr sz="1800">
                <a:solidFill>
                  <a:srgbClr val="003D67"/>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Content</a:t>
            </a:r>
          </a:p>
        </p:txBody>
      </p:sp>
      <p:sp>
        <p:nvSpPr>
          <p:cNvPr id="17" name="Rectangle 16">
            <a:extLst>
              <a:ext uri="{FF2B5EF4-FFF2-40B4-BE49-F238E27FC236}">
                <a16:creationId xmlns:a16="http://schemas.microsoft.com/office/drawing/2014/main" id="{A6222519-922C-27A0-DCF5-9069E8C56E39}"/>
              </a:ext>
            </a:extLst>
          </p:cNvPr>
          <p:cNvSpPr/>
          <p:nvPr userDrawn="1"/>
        </p:nvSpPr>
        <p:spPr>
          <a:xfrm>
            <a:off x="4397188" y="1138020"/>
            <a:ext cx="228600" cy="91440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itle 21">
            <a:extLst>
              <a:ext uri="{FF2B5EF4-FFF2-40B4-BE49-F238E27FC236}">
                <a16:creationId xmlns:a16="http://schemas.microsoft.com/office/drawing/2014/main" id="{C2C4FB7E-9173-A538-6611-7109EBAA5AAE}"/>
              </a:ext>
            </a:extLst>
          </p:cNvPr>
          <p:cNvSpPr>
            <a:spLocks noGrp="1"/>
          </p:cNvSpPr>
          <p:nvPr>
            <p:ph type="title" hasCustomPrompt="1"/>
          </p:nvPr>
        </p:nvSpPr>
        <p:spPr>
          <a:xfrm>
            <a:off x="4867836" y="1146253"/>
            <a:ext cx="6638364" cy="906519"/>
          </a:xfrm>
          <a:prstGeom prst="rect">
            <a:avLst/>
          </a:prstGeom>
        </p:spPr>
        <p:txBody>
          <a:bodyPr/>
          <a:lstStyle>
            <a:lvl1pPr>
              <a:lnSpc>
                <a:spcPts val="3600"/>
              </a:lnSpc>
              <a:defRPr sz="3600">
                <a:solidFill>
                  <a:srgbClr val="003D67"/>
                </a:solidFill>
                <a:latin typeface="Franklin Gothic Heavy" panose="020B0903020102020204" pitchFamily="34" charset="0"/>
              </a:defRPr>
            </a:lvl1pPr>
          </a:lstStyle>
          <a:p>
            <a:r>
              <a:rPr lang="en-US"/>
              <a:t>THE TWO LINE TITLE GOES HERE</a:t>
            </a:r>
          </a:p>
        </p:txBody>
      </p:sp>
    </p:spTree>
    <p:extLst>
      <p:ext uri="{BB962C8B-B14F-4D97-AF65-F5344CB8AC3E}">
        <p14:creationId xmlns:p14="http://schemas.microsoft.com/office/powerpoint/2010/main" val="401908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1"/>
            <a:ext cx="12192000" cy="4870302"/>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3D67"/>
              </a:solidFill>
            </a:endParaRPr>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689726"/>
            <a:ext cx="10820400" cy="1371600"/>
          </a:xfrm>
          <a:prstGeom prst="rect">
            <a:avLst/>
          </a:prstGeom>
        </p:spPr>
        <p:txBody>
          <a:bodyPr anchor="ctr">
            <a:noAutofit/>
          </a:bodyPr>
          <a:lstStyle>
            <a:lvl1pPr>
              <a:lnSpc>
                <a:spcPts val="5400"/>
              </a:lnSpc>
              <a:defRPr sz="48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94227" y="2712968"/>
            <a:ext cx="7223760" cy="1054958"/>
          </a:xfrm>
          <a:prstGeom prst="rect">
            <a:avLst/>
          </a:prstGeom>
        </p:spPr>
        <p:txBody>
          <a:bodyPr anchor="t">
            <a:noAutofit/>
          </a:bodyPr>
          <a:lstStyle>
            <a:lvl1pPr marL="0" indent="0">
              <a:buNone/>
              <a:defRPr sz="2800">
                <a:solidFill>
                  <a:schemeClr val="bg1"/>
                </a:solidFill>
                <a:latin typeface="+mj-lt"/>
                <a:cs typeface="Arial"/>
              </a:defRPr>
            </a:lvl1pPr>
          </a:lstStyle>
          <a:p>
            <a:pPr lvl="0"/>
            <a:r>
              <a:rPr lang="en-US"/>
              <a:t>Subtitle</a:t>
            </a:r>
          </a:p>
        </p:txBody>
      </p:sp>
      <p:sp>
        <p:nvSpPr>
          <p:cNvPr id="6" name="Picture Placeholder 5">
            <a:extLst>
              <a:ext uri="{FF2B5EF4-FFF2-40B4-BE49-F238E27FC236}">
                <a16:creationId xmlns:a16="http://schemas.microsoft.com/office/drawing/2014/main" id="{6D0C2578-2673-2D1D-57B9-B95C3381A9DF}"/>
              </a:ext>
            </a:extLst>
          </p:cNvPr>
          <p:cNvSpPr>
            <a:spLocks noGrp="1"/>
          </p:cNvSpPr>
          <p:nvPr>
            <p:ph type="pic" sz="quarter" idx="11"/>
          </p:nvPr>
        </p:nvSpPr>
        <p:spPr>
          <a:xfrm>
            <a:off x="659336" y="3995989"/>
            <a:ext cx="10846864" cy="2862012"/>
          </a:xfrm>
          <a:prstGeom prst="rect">
            <a:avLst/>
          </a:prstGeom>
          <a:solidFill>
            <a:srgbClr val="EDEEEE"/>
          </a:solidFill>
        </p:spPr>
        <p:txBody>
          <a:bodyPr/>
          <a:lstStyle/>
          <a:p>
            <a:endParaRPr lang="en-US"/>
          </a:p>
        </p:txBody>
      </p:sp>
      <p:cxnSp>
        <p:nvCxnSpPr>
          <p:cNvPr id="13" name="Straight Connector 12">
            <a:extLst>
              <a:ext uri="{FF2B5EF4-FFF2-40B4-BE49-F238E27FC236}">
                <a16:creationId xmlns:a16="http://schemas.microsoft.com/office/drawing/2014/main" id="{6B5201C8-7CAA-7C42-838D-C5DE0E04D695}"/>
              </a:ext>
            </a:extLst>
          </p:cNvPr>
          <p:cNvCxnSpPr/>
          <p:nvPr userDrawn="1"/>
        </p:nvCxnSpPr>
        <p:spPr>
          <a:xfrm>
            <a:off x="685799" y="2423949"/>
            <a:ext cx="1828800"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31667DBA-FBEA-7959-FAA1-D0BB2747A1CC}"/>
              </a:ext>
            </a:extLst>
          </p:cNvPr>
          <p:cNvSpPr/>
          <p:nvPr userDrawn="1"/>
        </p:nvSpPr>
        <p:spPr>
          <a:xfrm rot="16200000">
            <a:off x="1737360" y="-1055493"/>
            <a:ext cx="457200" cy="256032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 Placeholder 13">
            <a:extLst>
              <a:ext uri="{FF2B5EF4-FFF2-40B4-BE49-F238E27FC236}">
                <a16:creationId xmlns:a16="http://schemas.microsoft.com/office/drawing/2014/main" id="{13B5834C-6435-483F-081E-02E064B77AD8}"/>
              </a:ext>
            </a:extLst>
          </p:cNvPr>
          <p:cNvSpPr>
            <a:spLocks noGrp="1"/>
          </p:cNvSpPr>
          <p:nvPr>
            <p:ph type="body" sz="quarter" idx="13" hasCustomPrompt="1"/>
          </p:nvPr>
        </p:nvSpPr>
        <p:spPr>
          <a:xfrm>
            <a:off x="810380" y="87507"/>
            <a:ext cx="2311160" cy="274320"/>
          </a:xfrm>
          <a:prstGeom prst="rect">
            <a:avLst/>
          </a:prstGeom>
        </p:spPr>
        <p:txBody>
          <a:bodyPr anchor="b">
            <a:noAutofit/>
          </a:bodyPr>
          <a:lstStyle>
            <a:lvl1pPr marL="0" indent="0">
              <a:buFontTx/>
              <a:buNone/>
              <a:defRPr sz="1400">
                <a:solidFill>
                  <a:schemeClr val="bg1"/>
                </a:solidFill>
              </a:defRPr>
            </a:lvl1pPr>
            <a:lvl2pPr marL="457200" indent="0">
              <a:buNone/>
              <a:defRPr sz="1800"/>
            </a:lvl2pPr>
            <a:lvl3pPr>
              <a:defRPr sz="1800" i="1"/>
            </a:lvl3pPr>
            <a:lvl4pPr>
              <a:defRPr sz="1800"/>
            </a:lvl4pPr>
            <a:lvl5pPr>
              <a:defRPr sz="1800"/>
            </a:lvl5pPr>
          </a:lstStyle>
          <a:p>
            <a:pPr marL="0" marR="0" lvl="0" indent="0" algn="l" defTabSz="457200" rtl="0" eaLnBrk="1" fontAlgn="auto" latinLnBrk="0" hangingPunct="1">
              <a:lnSpc>
                <a:spcPts val="2600"/>
              </a:lnSpc>
              <a:spcBef>
                <a:spcPts val="1000"/>
              </a:spcBef>
              <a:spcAft>
                <a:spcPts val="0"/>
              </a:spcAft>
              <a:buClr>
                <a:srgbClr val="2F2F30"/>
              </a:buClr>
              <a:buSzTx/>
              <a:buFont typeface="Wingdings" panose="05000000000000000000" pitchFamily="2" charset="2"/>
              <a:buNone/>
              <a:tabLst/>
              <a:defRPr/>
            </a:pPr>
            <a:r>
              <a:rPr lang="en-US"/>
              <a:t>Day, Month 00, 0000</a:t>
            </a:r>
          </a:p>
        </p:txBody>
      </p:sp>
      <p:pic>
        <p:nvPicPr>
          <p:cNvPr id="4" name="Picture 3" descr="A picture containing qr code&#10;&#10;Description automatically generated">
            <a:extLst>
              <a:ext uri="{FF2B5EF4-FFF2-40B4-BE49-F238E27FC236}">
                <a16:creationId xmlns:a16="http://schemas.microsoft.com/office/drawing/2014/main" id="{C4D9BBB3-A86F-C01D-ADEE-78B66A8D19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0352" y="2659734"/>
            <a:ext cx="3317421" cy="1174497"/>
          </a:xfrm>
          <a:prstGeom prst="rect">
            <a:avLst/>
          </a:prstGeom>
        </p:spPr>
      </p:pic>
    </p:spTree>
    <p:extLst>
      <p:ext uri="{BB962C8B-B14F-4D97-AF65-F5344CB8AC3E}">
        <p14:creationId xmlns:p14="http://schemas.microsoft.com/office/powerpoint/2010/main" val="284348407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332F2-6FCD-D94C-1516-FC50C5F3E980}"/>
              </a:ext>
            </a:extLst>
          </p:cNvPr>
          <p:cNvSpPr/>
          <p:nvPr userDrawn="1"/>
        </p:nvSpPr>
        <p:spPr>
          <a:xfrm>
            <a:off x="0" y="-1"/>
            <a:ext cx="12192000" cy="215333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Content Placeholder 3"/>
          <p:cNvSpPr>
            <a:spLocks noGrp="1"/>
          </p:cNvSpPr>
          <p:nvPr>
            <p:ph sz="half" idx="2" hasCustomPrompt="1"/>
          </p:nvPr>
        </p:nvSpPr>
        <p:spPr>
          <a:xfrm>
            <a:off x="683238" y="2672869"/>
            <a:ext cx="5297638" cy="3297609"/>
          </a:xfrm>
          <a:prstGeom prst="rect">
            <a:avLst/>
          </a:prstGeom>
          <a:solidFill>
            <a:srgbClr val="D6E9F2">
              <a:alpha val="50000"/>
            </a:srgbClr>
          </a:solidFill>
        </p:spPr>
        <p:txBody>
          <a:bodyPr/>
          <a:lstStyle>
            <a:lvl1pPr>
              <a:lnSpc>
                <a:spcPts val="2400"/>
              </a:lnSpc>
              <a:spcBef>
                <a:spcPts val="1000"/>
              </a:spcBef>
              <a:defRPr sz="18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209116" y="1662990"/>
            <a:ext cx="5297084" cy="1009880"/>
          </a:xfrm>
          <a:prstGeom prst="rect">
            <a:avLst/>
          </a:prstGeom>
          <a:solidFill>
            <a:srgbClr val="B8D9E8"/>
          </a:solidFill>
        </p:spPr>
        <p:txBody>
          <a:bodyPr anchor="ctr">
            <a:noAutofit/>
          </a:bodyPr>
          <a:lstStyle>
            <a:lvl1pPr marL="0" indent="0" algn="l">
              <a:buNone/>
              <a:defRPr sz="2800" b="1">
                <a:solidFill>
                  <a:srgbClr val="003D67"/>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209116" y="2672869"/>
            <a:ext cx="5297084" cy="3297609"/>
          </a:xfrm>
          <a:prstGeom prst="rect">
            <a:avLst/>
          </a:prstGeom>
          <a:solidFill>
            <a:srgbClr val="D6E9F2">
              <a:alpha val="50000"/>
            </a:srgbClr>
          </a:solidFill>
        </p:spPr>
        <p:txBody>
          <a:bodyPr/>
          <a:lstStyle>
            <a:lvl1pPr>
              <a:lnSpc>
                <a:spcPts val="2400"/>
              </a:lnSpc>
              <a:spcBef>
                <a:spcPts val="1000"/>
              </a:spcBef>
              <a:defRPr sz="1800" baseline="0"/>
            </a:lvl1pPr>
            <a:lvl2pPr>
              <a:spcBef>
                <a:spcPts val="1000"/>
              </a:spcBef>
              <a:defRPr sz="180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683238" y="1662990"/>
            <a:ext cx="5297638" cy="1009880"/>
          </a:xfrm>
          <a:prstGeom prst="rect">
            <a:avLst/>
          </a:prstGeom>
          <a:solidFill>
            <a:srgbClr val="B8D9E8"/>
          </a:solidFill>
        </p:spPr>
        <p:txBody>
          <a:bodyPr anchor="ctr">
            <a:noAutofit/>
          </a:bodyPr>
          <a:lstStyle>
            <a:lvl1pPr marL="0" indent="0" algn="l">
              <a:buNone/>
              <a:defRPr sz="2800" b="1" u="none">
                <a:solidFill>
                  <a:srgbClr val="003D67"/>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8" name="Slide Number Placeholder 5">
            <a:extLst>
              <a:ext uri="{FF2B5EF4-FFF2-40B4-BE49-F238E27FC236}">
                <a16:creationId xmlns:a16="http://schemas.microsoft.com/office/drawing/2014/main" id="{DB364FF8-7FFA-5E58-ECFC-3B9DA9651175}"/>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9" name="Footer Placeholder 4">
            <a:extLst>
              <a:ext uri="{FF2B5EF4-FFF2-40B4-BE49-F238E27FC236}">
                <a16:creationId xmlns:a16="http://schemas.microsoft.com/office/drawing/2014/main" id="{A28DBD12-F45A-04E3-900B-105522635C9D}"/>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1" name="Footer Placeholder 4">
            <a:extLst>
              <a:ext uri="{FF2B5EF4-FFF2-40B4-BE49-F238E27FC236}">
                <a16:creationId xmlns:a16="http://schemas.microsoft.com/office/drawing/2014/main" id="{6A272B80-BDB7-41DE-F207-A1D03D96F36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4E0EBCF8-C9FC-B826-E764-B48EAC255FE8}"/>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03F7EAF3-C21A-2D81-A006-1D67C6D0D873}"/>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Title 20">
            <a:extLst>
              <a:ext uri="{FF2B5EF4-FFF2-40B4-BE49-F238E27FC236}">
                <a16:creationId xmlns:a16="http://schemas.microsoft.com/office/drawing/2014/main" id="{6C6A0C5D-245C-FF97-94A5-BA3749EC1629}"/>
              </a:ext>
            </a:extLst>
          </p:cNvPr>
          <p:cNvSpPr>
            <a:spLocks noGrp="1"/>
          </p:cNvSpPr>
          <p:nvPr>
            <p:ph type="title" hasCustomPrompt="1"/>
          </p:nvPr>
        </p:nvSpPr>
        <p:spPr>
          <a:xfrm>
            <a:off x="683238" y="914497"/>
            <a:ext cx="10822962" cy="457200"/>
          </a:xfrm>
          <a:prstGeom prst="rect">
            <a:avLst/>
          </a:prstGeom>
        </p:spPr>
        <p:txBody>
          <a:bodyPr anchor="ctr"/>
          <a:lstStyle>
            <a:lvl1pPr algn="l">
              <a:defRPr sz="3600">
                <a:solidFill>
                  <a:schemeClr val="bg1"/>
                </a:solidFill>
                <a:latin typeface="Franklin Gothic Heavy" panose="020B0903020102020204" pitchFamily="34" charset="0"/>
              </a:defRPr>
            </a:lvl1pPr>
          </a:lstStyle>
          <a:p>
            <a:r>
              <a:rPr lang="en-US">
                <a:solidFill>
                  <a:srgbClr val="003D67"/>
                </a:solidFill>
              </a:rPr>
              <a:t>Title goes here</a:t>
            </a:r>
          </a:p>
        </p:txBody>
      </p:sp>
    </p:spTree>
    <p:extLst>
      <p:ext uri="{BB962C8B-B14F-4D97-AF65-F5344CB8AC3E}">
        <p14:creationId xmlns:p14="http://schemas.microsoft.com/office/powerpoint/2010/main" val="3799350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332F2-6FCD-D94C-1516-FC50C5F3E980}"/>
              </a:ext>
            </a:extLst>
          </p:cNvPr>
          <p:cNvSpPr/>
          <p:nvPr userDrawn="1"/>
        </p:nvSpPr>
        <p:spPr>
          <a:xfrm>
            <a:off x="0" y="-1"/>
            <a:ext cx="12192000" cy="215333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DB364FF8-7FFA-5E58-ECFC-3B9DA9651175}"/>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9" name="Footer Placeholder 4">
            <a:extLst>
              <a:ext uri="{FF2B5EF4-FFF2-40B4-BE49-F238E27FC236}">
                <a16:creationId xmlns:a16="http://schemas.microsoft.com/office/drawing/2014/main" id="{A28DBD12-F45A-04E3-900B-105522635C9D}"/>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1" name="Footer Placeholder 4">
            <a:extLst>
              <a:ext uri="{FF2B5EF4-FFF2-40B4-BE49-F238E27FC236}">
                <a16:creationId xmlns:a16="http://schemas.microsoft.com/office/drawing/2014/main" id="{6A272B80-BDB7-41DE-F207-A1D03D96F36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4E0EBCF8-C9FC-B826-E764-B48EAC255FE8}"/>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03F7EAF3-C21A-2D81-A006-1D67C6D0D873}"/>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Title 20">
            <a:extLst>
              <a:ext uri="{FF2B5EF4-FFF2-40B4-BE49-F238E27FC236}">
                <a16:creationId xmlns:a16="http://schemas.microsoft.com/office/drawing/2014/main" id="{6C6A0C5D-245C-FF97-94A5-BA3749EC1629}"/>
              </a:ext>
            </a:extLst>
          </p:cNvPr>
          <p:cNvSpPr>
            <a:spLocks noGrp="1"/>
          </p:cNvSpPr>
          <p:nvPr>
            <p:ph type="title" hasCustomPrompt="1"/>
          </p:nvPr>
        </p:nvSpPr>
        <p:spPr>
          <a:xfrm>
            <a:off x="683238" y="914496"/>
            <a:ext cx="10822962" cy="748049"/>
          </a:xfrm>
          <a:prstGeom prst="rect">
            <a:avLst/>
          </a:prstGeom>
        </p:spPr>
        <p:txBody>
          <a:bodyPr anchor="ctr"/>
          <a:lstStyle>
            <a:lvl1pPr algn="l">
              <a:defRPr sz="3600">
                <a:solidFill>
                  <a:schemeClr val="bg1"/>
                </a:solidFill>
                <a:latin typeface="Franklin Gothic Heavy" panose="020B0903020102020204" pitchFamily="34" charset="0"/>
              </a:defRPr>
            </a:lvl1pPr>
          </a:lstStyle>
          <a:p>
            <a:r>
              <a:rPr lang="en-US"/>
              <a:t>Best practices for presentation design</a:t>
            </a:r>
            <a:endParaRPr lang="en-US">
              <a:solidFill>
                <a:srgbClr val="003D67"/>
              </a:solidFill>
            </a:endParaRPr>
          </a:p>
        </p:txBody>
      </p:sp>
    </p:spTree>
    <p:extLst>
      <p:ext uri="{BB962C8B-B14F-4D97-AF65-F5344CB8AC3E}">
        <p14:creationId xmlns:p14="http://schemas.microsoft.com/office/powerpoint/2010/main" val="397503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89951F2C-7AC9-61F9-FB5F-23CB5A1D0653}"/>
              </a:ext>
            </a:extLst>
          </p:cNvPr>
          <p:cNvSpPr/>
          <p:nvPr userDrawn="1"/>
        </p:nvSpPr>
        <p:spPr>
          <a:xfrm>
            <a:off x="6099047" y="1"/>
            <a:ext cx="6089957" cy="6857999"/>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29133A22-87FE-8303-2CA2-2E244FF7E4A5}"/>
              </a:ext>
            </a:extLst>
          </p:cNvPr>
          <p:cNvSpPr/>
          <p:nvPr userDrawn="1"/>
        </p:nvSpPr>
        <p:spPr>
          <a:xfrm>
            <a:off x="0" y="-1"/>
            <a:ext cx="6099048" cy="6857999"/>
          </a:xfrm>
          <a:prstGeom prst="rect">
            <a:avLst/>
          </a:prstGeom>
          <a:solidFill>
            <a:srgbClr val="003D67">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793F786A-0C1F-ED01-C472-C403FEA56533}"/>
              </a:ext>
            </a:extLst>
          </p:cNvPr>
          <p:cNvSpPr>
            <a:spLocks noGrp="1"/>
          </p:cNvSpPr>
          <p:nvPr>
            <p:ph sz="half" idx="2" hasCustomPrompt="1"/>
          </p:nvPr>
        </p:nvSpPr>
        <p:spPr>
          <a:xfrm>
            <a:off x="683238" y="2672869"/>
            <a:ext cx="5181116" cy="3297609"/>
          </a:xfrm>
          <a:prstGeom prst="rect">
            <a:avLst/>
          </a:prstGeom>
        </p:spPr>
        <p:txBody>
          <a:bodyPr/>
          <a:lstStyle>
            <a:lvl1pPr marL="0" indent="0">
              <a:lnSpc>
                <a:spcPts val="2400"/>
              </a:lnSpc>
              <a:spcBef>
                <a:spcPts val="1000"/>
              </a:spcBef>
              <a:buNone/>
              <a:defRPr sz="1800" baseline="0">
                <a:solidFill>
                  <a:schemeClr val="bg1"/>
                </a:solidFill>
              </a:defRPr>
            </a:lvl1pPr>
            <a:lvl2pPr marL="457200" indent="0">
              <a:spcBef>
                <a:spcPts val="1000"/>
              </a:spcBef>
              <a:buNone/>
              <a:defRPr sz="1800" baseline="0">
                <a:solidFill>
                  <a:schemeClr val="bg1"/>
                </a:solidFill>
              </a:defRPr>
            </a:lvl2pPr>
            <a:lvl3pPr marL="914400" indent="0">
              <a:spcBef>
                <a:spcPts val="1000"/>
              </a:spcBef>
              <a:buNone/>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6" name="Text Placeholder 4">
            <a:extLst>
              <a:ext uri="{FF2B5EF4-FFF2-40B4-BE49-F238E27FC236}">
                <a16:creationId xmlns:a16="http://schemas.microsoft.com/office/drawing/2014/main" id="{66CB6218-57D8-5F5D-80DE-7A1077EFDE9B}"/>
              </a:ext>
            </a:extLst>
          </p:cNvPr>
          <p:cNvSpPr>
            <a:spLocks noGrp="1"/>
          </p:cNvSpPr>
          <p:nvPr>
            <p:ph type="body" sz="quarter" idx="3" hasCustomPrompt="1"/>
          </p:nvPr>
        </p:nvSpPr>
        <p:spPr>
          <a:xfrm>
            <a:off x="6327648" y="1662990"/>
            <a:ext cx="5178552" cy="1009880"/>
          </a:xfrm>
          <a:prstGeom prst="rect">
            <a:avLst/>
          </a:prstGeom>
          <a:noFill/>
        </p:spPr>
        <p:txBody>
          <a:bodyPr anchor="ctr">
            <a:noAutofit/>
          </a:bodyPr>
          <a:lstStyle>
            <a:lvl1pPr marL="0" indent="0">
              <a:buNone/>
              <a:defRPr sz="2800" b="0">
                <a:solidFill>
                  <a:schemeClr val="bg1"/>
                </a:solidFill>
                <a:latin typeface="Franklin Gothic Heavy" panose="020B0903020102020204" pitchFamily="34" charset="0"/>
                <a:cs typeface="Franklin Gothic Heavy" panose="020B09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7" name="Content Placeholder 5">
            <a:extLst>
              <a:ext uri="{FF2B5EF4-FFF2-40B4-BE49-F238E27FC236}">
                <a16:creationId xmlns:a16="http://schemas.microsoft.com/office/drawing/2014/main" id="{5AA03321-9122-4781-0C08-151C56147AEE}"/>
              </a:ext>
            </a:extLst>
          </p:cNvPr>
          <p:cNvSpPr>
            <a:spLocks noGrp="1"/>
          </p:cNvSpPr>
          <p:nvPr>
            <p:ph sz="quarter" idx="4" hasCustomPrompt="1"/>
          </p:nvPr>
        </p:nvSpPr>
        <p:spPr>
          <a:xfrm>
            <a:off x="6327648" y="2672869"/>
            <a:ext cx="5178552" cy="3297609"/>
          </a:xfrm>
          <a:prstGeom prst="rect">
            <a:avLst/>
          </a:prstGeom>
        </p:spPr>
        <p:txBody>
          <a:bodyPr/>
          <a:lstStyle>
            <a:lvl1pPr marL="0" indent="0" algn="l">
              <a:lnSpc>
                <a:spcPts val="2400"/>
              </a:lnSpc>
              <a:spcBef>
                <a:spcPts val="1000"/>
              </a:spcBef>
              <a:buNone/>
              <a:defRPr sz="1800" baseline="0">
                <a:solidFill>
                  <a:schemeClr val="bg1"/>
                </a:solidFill>
              </a:defRPr>
            </a:lvl1pPr>
            <a:lvl2pPr marL="457200" indent="0" algn="l">
              <a:spcBef>
                <a:spcPts val="1000"/>
              </a:spcBef>
              <a:buNone/>
              <a:defRPr sz="1800">
                <a:solidFill>
                  <a:schemeClr val="bg1"/>
                </a:solidFill>
              </a:defRPr>
            </a:lvl2pPr>
            <a:lvl3pPr marL="914400" indent="0" algn="l">
              <a:spcBef>
                <a:spcPts val="1000"/>
              </a:spcBef>
              <a:buNone/>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20" name="Text Placeholder 4">
            <a:extLst>
              <a:ext uri="{FF2B5EF4-FFF2-40B4-BE49-F238E27FC236}">
                <a16:creationId xmlns:a16="http://schemas.microsoft.com/office/drawing/2014/main" id="{0199ABB1-6096-1E9F-838B-9413BE54D3E2}"/>
              </a:ext>
            </a:extLst>
          </p:cNvPr>
          <p:cNvSpPr>
            <a:spLocks noGrp="1"/>
          </p:cNvSpPr>
          <p:nvPr>
            <p:ph type="body" sz="quarter" idx="12" hasCustomPrompt="1"/>
          </p:nvPr>
        </p:nvSpPr>
        <p:spPr>
          <a:xfrm>
            <a:off x="683238" y="1662990"/>
            <a:ext cx="5181116" cy="1009880"/>
          </a:xfrm>
          <a:prstGeom prst="rect">
            <a:avLst/>
          </a:prstGeom>
          <a:noFill/>
        </p:spPr>
        <p:txBody>
          <a:bodyPr anchor="ctr">
            <a:noAutofit/>
          </a:bodyPr>
          <a:lstStyle>
            <a:lvl1pPr marL="0" indent="0">
              <a:buNone/>
              <a:defRPr sz="2800" b="0">
                <a:solidFill>
                  <a:schemeClr val="bg1"/>
                </a:solidFill>
                <a:latin typeface="Franklin Gothic Heavy" panose="020B0903020102020204" pitchFamily="34" charset="0"/>
                <a:cs typeface="Franklin Gothic Heavy" panose="020B09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2" name="Slide Number Placeholder 5">
            <a:extLst>
              <a:ext uri="{FF2B5EF4-FFF2-40B4-BE49-F238E27FC236}">
                <a16:creationId xmlns:a16="http://schemas.microsoft.com/office/drawing/2014/main" id="{B32A6D66-C327-B814-8070-6F2ACD5BB5BA}"/>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23" name="Footer Placeholder 4">
            <a:extLst>
              <a:ext uri="{FF2B5EF4-FFF2-40B4-BE49-F238E27FC236}">
                <a16:creationId xmlns:a16="http://schemas.microsoft.com/office/drawing/2014/main" id="{86E36CD6-1E0E-B94D-1944-B379483B8A8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24" name="Footer Placeholder 4">
            <a:extLst>
              <a:ext uri="{FF2B5EF4-FFF2-40B4-BE49-F238E27FC236}">
                <a16:creationId xmlns:a16="http://schemas.microsoft.com/office/drawing/2014/main" id="{E6417A04-E1DF-838D-5A64-568864AEA39F}"/>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25" name="Slide Number Placeholder 5">
            <a:extLst>
              <a:ext uri="{FF2B5EF4-FFF2-40B4-BE49-F238E27FC236}">
                <a16:creationId xmlns:a16="http://schemas.microsoft.com/office/drawing/2014/main" id="{09F775DA-0403-EEA6-DE63-2F05FE14557E}"/>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26" name="Straight Connector 25">
            <a:extLst>
              <a:ext uri="{FF2B5EF4-FFF2-40B4-BE49-F238E27FC236}">
                <a16:creationId xmlns:a16="http://schemas.microsoft.com/office/drawing/2014/main" id="{0B1C3410-BC65-44AF-D444-9BAE1B59ABCB}"/>
              </a:ext>
            </a:extLst>
          </p:cNvPr>
          <p:cNvCxnSpPr>
            <a:cxnSpLocks/>
          </p:cNvCxnSpPr>
          <p:nvPr userDrawn="1"/>
        </p:nvCxnSpPr>
        <p:spPr>
          <a:xfrm>
            <a:off x="4397188" y="6314340"/>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0" name="Title 29">
            <a:extLst>
              <a:ext uri="{FF2B5EF4-FFF2-40B4-BE49-F238E27FC236}">
                <a16:creationId xmlns:a16="http://schemas.microsoft.com/office/drawing/2014/main" id="{5CB446BD-F0ED-886C-89BF-41E906B78623}"/>
              </a:ext>
            </a:extLst>
          </p:cNvPr>
          <p:cNvSpPr>
            <a:spLocks noGrp="1"/>
          </p:cNvSpPr>
          <p:nvPr>
            <p:ph type="title"/>
          </p:nvPr>
        </p:nvSpPr>
        <p:spPr>
          <a:xfrm>
            <a:off x="680242" y="927109"/>
            <a:ext cx="10825958" cy="457200"/>
          </a:xfrm>
          <a:prstGeom prst="rect">
            <a:avLst/>
          </a:prstGeom>
        </p:spPr>
        <p:txBody>
          <a:bodyPr anchor="ctr"/>
          <a:lstStyle>
            <a:lvl1pPr>
              <a:defRPr sz="3600" baseline="0">
                <a:solidFill>
                  <a:schemeClr val="bg1"/>
                </a:solidFill>
                <a:latin typeface="Franklin Gothic Heavy" panose="020B0903020102020204" pitchFamily="34" charset="0"/>
              </a:defRPr>
            </a:lvl1pPr>
          </a:lstStyle>
          <a:p>
            <a:r>
              <a:rPr lang="en-US"/>
              <a:t>Click to edit Master title style</a:t>
            </a:r>
          </a:p>
        </p:txBody>
      </p:sp>
    </p:spTree>
    <p:extLst>
      <p:ext uri="{BB962C8B-B14F-4D97-AF65-F5344CB8AC3E}">
        <p14:creationId xmlns:p14="http://schemas.microsoft.com/office/powerpoint/2010/main" val="2521116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2">
            <a:extLst>
              <a:ext uri="{FF2B5EF4-FFF2-40B4-BE49-F238E27FC236}">
                <a16:creationId xmlns:a16="http://schemas.microsoft.com/office/drawing/2014/main" id="{A9C0CC1D-67A4-95F5-3447-427BA1A3F107}"/>
              </a:ext>
            </a:extLst>
          </p:cNvPr>
          <p:cNvSpPr txBox="1">
            <a:spLocks/>
          </p:cNvSpPr>
          <p:nvPr userDrawn="1"/>
        </p:nvSpPr>
        <p:spPr>
          <a:xfrm>
            <a:off x="683238" y="914496"/>
            <a:ext cx="10822962" cy="457200"/>
          </a:xfrm>
          <a:prstGeom prst="rect">
            <a:avLst/>
          </a:prstGeom>
        </p:spPr>
        <p:txBody>
          <a:bodyPr anchor="ctr"/>
          <a:lstStyle>
            <a:lvl1pPr algn="l" defTabSz="457200" rtl="0" eaLnBrk="1" latinLnBrk="0" hangingPunct="1">
              <a:lnSpc>
                <a:spcPts val="4400"/>
              </a:lnSpc>
              <a:spcBef>
                <a:spcPct val="0"/>
              </a:spcBef>
              <a:buNone/>
              <a:defRPr sz="3600" kern="1200">
                <a:solidFill>
                  <a:schemeClr val="bg1"/>
                </a:solidFill>
                <a:latin typeface="Franklin Gothic Heavy" panose="020B0903020102020204" pitchFamily="34" charset="0"/>
                <a:ea typeface="+mj-ea"/>
                <a:cs typeface="+mj-cs"/>
              </a:defRPr>
            </a:lvl1pPr>
          </a:lstStyle>
          <a:p>
            <a:r>
              <a:rPr lang="en-US">
                <a:solidFill>
                  <a:srgbClr val="003D67"/>
                </a:solidFill>
              </a:rPr>
              <a:t>Title goes here</a:t>
            </a:r>
          </a:p>
        </p:txBody>
      </p:sp>
      <p:sp>
        <p:nvSpPr>
          <p:cNvPr id="3" name="Slide Number Placeholder 5">
            <a:extLst>
              <a:ext uri="{FF2B5EF4-FFF2-40B4-BE49-F238E27FC236}">
                <a16:creationId xmlns:a16="http://schemas.microsoft.com/office/drawing/2014/main" id="{AD7761D9-17AE-DFFE-4D17-4C54B5775E0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DDF8B82-CBBD-95C4-5244-D0C748153BCE}"/>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8" name="Footer Placeholder 4">
            <a:extLst>
              <a:ext uri="{FF2B5EF4-FFF2-40B4-BE49-F238E27FC236}">
                <a16:creationId xmlns:a16="http://schemas.microsoft.com/office/drawing/2014/main" id="{2B4EBBA6-DDFC-1D2C-34DA-CA53921B9E06}"/>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9" name="Slide Number Placeholder 5">
            <a:extLst>
              <a:ext uri="{FF2B5EF4-FFF2-40B4-BE49-F238E27FC236}">
                <a16:creationId xmlns:a16="http://schemas.microsoft.com/office/drawing/2014/main" id="{4D7068FD-8AA4-5FEF-CC0E-7A4E63901245}"/>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0" name="Straight Connector 9">
            <a:extLst>
              <a:ext uri="{FF2B5EF4-FFF2-40B4-BE49-F238E27FC236}">
                <a16:creationId xmlns:a16="http://schemas.microsoft.com/office/drawing/2014/main" id="{60D4A32A-8CD2-94AD-0897-927933B8ADFF}"/>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92771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814FCF-B85D-E8B1-84DB-9B5BAFEA5212}"/>
              </a:ext>
            </a:extLst>
          </p:cNvPr>
          <p:cNvSpPr/>
          <p:nvPr userDrawn="1"/>
        </p:nvSpPr>
        <p:spPr>
          <a:xfrm>
            <a:off x="6707084" y="1585649"/>
            <a:ext cx="5484915" cy="4383502"/>
          </a:xfrm>
          <a:prstGeom prst="rect">
            <a:avLst/>
          </a:prstGeom>
          <a:solidFill>
            <a:srgbClr val="B8D9E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6D31A20D-B6C1-FBA1-45E4-8DB59D655AF6}"/>
              </a:ext>
            </a:extLst>
          </p:cNvPr>
          <p:cNvSpPr/>
          <p:nvPr userDrawn="1"/>
        </p:nvSpPr>
        <p:spPr>
          <a:xfrm>
            <a:off x="0" y="0"/>
            <a:ext cx="12192000" cy="160029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 Placeholder 3"/>
          <p:cNvSpPr>
            <a:spLocks noGrp="1"/>
          </p:cNvSpPr>
          <p:nvPr>
            <p:ph type="body" sz="half" idx="10" hasCustomPrompt="1"/>
          </p:nvPr>
        </p:nvSpPr>
        <p:spPr>
          <a:xfrm>
            <a:off x="6935686" y="1814674"/>
            <a:ext cx="4575278" cy="3930735"/>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683238" y="1818045"/>
            <a:ext cx="5795245" cy="4141385"/>
          </a:xfrm>
          <a:prstGeom prst="rect">
            <a:avLst/>
          </a:prstGeom>
        </p:spPr>
        <p:txBody>
          <a:bodyPr/>
          <a:lstStyle>
            <a:lvl1pPr marL="0" indent="0">
              <a:buNone/>
              <a:defRPr/>
            </a:lvl1pPr>
          </a:lstStyle>
          <a:p>
            <a:pPr lvl="0"/>
            <a:r>
              <a:rPr lang="en-US"/>
              <a:t>Insert chart here</a:t>
            </a:r>
          </a:p>
        </p:txBody>
      </p:sp>
      <p:sp>
        <p:nvSpPr>
          <p:cNvPr id="9" name="Slide Number Placeholder 5">
            <a:extLst>
              <a:ext uri="{FF2B5EF4-FFF2-40B4-BE49-F238E27FC236}">
                <a16:creationId xmlns:a16="http://schemas.microsoft.com/office/drawing/2014/main" id="{D11437B8-EA35-D67D-20E0-14AA38FCECFB}"/>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10" name="Footer Placeholder 4">
            <a:extLst>
              <a:ext uri="{FF2B5EF4-FFF2-40B4-BE49-F238E27FC236}">
                <a16:creationId xmlns:a16="http://schemas.microsoft.com/office/drawing/2014/main" id="{4A7C8E54-5472-08D2-125D-7D37591DC8CE}"/>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1" name="Footer Placeholder 4">
            <a:extLst>
              <a:ext uri="{FF2B5EF4-FFF2-40B4-BE49-F238E27FC236}">
                <a16:creationId xmlns:a16="http://schemas.microsoft.com/office/drawing/2014/main" id="{FC0D1CF2-94BA-63E6-CF6D-98D1EE2C8EC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B3AF5D92-58AD-024D-6C47-C21D8E375E0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48864A8E-E129-71E4-3155-0BF76E0A75BD}"/>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4" name="Title 3">
            <a:extLst>
              <a:ext uri="{FF2B5EF4-FFF2-40B4-BE49-F238E27FC236}">
                <a16:creationId xmlns:a16="http://schemas.microsoft.com/office/drawing/2014/main" id="{7BB4805E-985C-7E04-4390-0B5340F3233C}"/>
              </a:ext>
            </a:extLst>
          </p:cNvPr>
          <p:cNvSpPr>
            <a:spLocks noGrp="1"/>
          </p:cNvSpPr>
          <p:nvPr>
            <p:ph type="title"/>
          </p:nvPr>
        </p:nvSpPr>
        <p:spPr>
          <a:xfrm>
            <a:off x="683239" y="910698"/>
            <a:ext cx="10827725" cy="457201"/>
          </a:xfrm>
          <a:prstGeom prst="rect">
            <a:avLst/>
          </a:prstGeom>
        </p:spPr>
        <p:txBody>
          <a:bodyPr anchor="ctr"/>
          <a:lstStyle>
            <a:lvl1pPr>
              <a:defRPr sz="3600">
                <a:solidFill>
                  <a:schemeClr val="bg1"/>
                </a:solidFill>
                <a:latin typeface="Franklin Gothic Heavy" panose="020B0903020102020204" pitchFamily="34" charset="0"/>
              </a:defRPr>
            </a:lvl1pPr>
          </a:lstStyle>
          <a:p>
            <a:r>
              <a:rPr lang="en-US"/>
              <a:t>Click to edit Master title style</a:t>
            </a:r>
          </a:p>
        </p:txBody>
      </p:sp>
    </p:spTree>
    <p:extLst>
      <p:ext uri="{BB962C8B-B14F-4D97-AF65-F5344CB8AC3E}">
        <p14:creationId xmlns:p14="http://schemas.microsoft.com/office/powerpoint/2010/main" val="308506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rt with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F69C2C-5904-51E2-1530-FAD55CEC7FF4}"/>
              </a:ext>
            </a:extLst>
          </p:cNvPr>
          <p:cNvSpPr/>
          <p:nvPr userDrawn="1"/>
        </p:nvSpPr>
        <p:spPr>
          <a:xfrm>
            <a:off x="0" y="-98611"/>
            <a:ext cx="12192000" cy="3527612"/>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9C62C417-9A33-9EED-801F-F9A8A1B080A0}"/>
              </a:ext>
            </a:extLst>
          </p:cNvPr>
          <p:cNvSpPr/>
          <p:nvPr userDrawn="1"/>
        </p:nvSpPr>
        <p:spPr>
          <a:xfrm>
            <a:off x="682625" y="2043955"/>
            <a:ext cx="10823575" cy="394106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485E3278-5035-0FF7-4778-AD96CE893392}"/>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6" name="Footer Placeholder 4">
            <a:extLst>
              <a:ext uri="{FF2B5EF4-FFF2-40B4-BE49-F238E27FC236}">
                <a16:creationId xmlns:a16="http://schemas.microsoft.com/office/drawing/2014/main" id="{EC60DACD-B816-8A79-749B-3FE916723AEA}"/>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7" name="Footer Placeholder 4">
            <a:extLst>
              <a:ext uri="{FF2B5EF4-FFF2-40B4-BE49-F238E27FC236}">
                <a16:creationId xmlns:a16="http://schemas.microsoft.com/office/drawing/2014/main" id="{C82EC50B-A568-643B-9459-47ADE7156C1E}"/>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8" name="Slide Number Placeholder 5">
            <a:extLst>
              <a:ext uri="{FF2B5EF4-FFF2-40B4-BE49-F238E27FC236}">
                <a16:creationId xmlns:a16="http://schemas.microsoft.com/office/drawing/2014/main" id="{830E3154-BE26-C14F-11B0-5335A746F244}"/>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9" name="Straight Connector 8">
            <a:extLst>
              <a:ext uri="{FF2B5EF4-FFF2-40B4-BE49-F238E27FC236}">
                <a16:creationId xmlns:a16="http://schemas.microsoft.com/office/drawing/2014/main" id="{453FA4D5-260F-29EF-D98D-2308B231AAD4}"/>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4" name="Title 12">
            <a:extLst>
              <a:ext uri="{FF2B5EF4-FFF2-40B4-BE49-F238E27FC236}">
                <a16:creationId xmlns:a16="http://schemas.microsoft.com/office/drawing/2014/main" id="{8F104947-6421-9F45-4E11-83230EAB323F}"/>
              </a:ext>
            </a:extLst>
          </p:cNvPr>
          <p:cNvSpPr>
            <a:spLocks noGrp="1"/>
          </p:cNvSpPr>
          <p:nvPr>
            <p:ph type="title" hasCustomPrompt="1"/>
          </p:nvPr>
        </p:nvSpPr>
        <p:spPr>
          <a:xfrm>
            <a:off x="682625" y="1383398"/>
            <a:ext cx="10823575" cy="457200"/>
          </a:xfrm>
          <a:prstGeom prst="rect">
            <a:avLst/>
          </a:prstGeom>
        </p:spPr>
        <p:txBody>
          <a:bodyPr anchor="ctr"/>
          <a:lstStyle>
            <a:lvl1pPr algn="ctr">
              <a:lnSpc>
                <a:spcPct val="100000"/>
              </a:lnSpc>
              <a:defRPr sz="3600">
                <a:solidFill>
                  <a:srgbClr val="005288"/>
                </a:solidFill>
                <a:latin typeface="Franklin Gothic Heavy" panose="020B0903020102020204" pitchFamily="34" charset="0"/>
              </a:defRPr>
            </a:lvl1pPr>
          </a:lstStyle>
          <a:p>
            <a:r>
              <a:rPr lang="en-US"/>
              <a:t>Chart with Title</a:t>
            </a:r>
          </a:p>
        </p:txBody>
      </p:sp>
      <p:sp>
        <p:nvSpPr>
          <p:cNvPr id="5" name="Text Placeholder 5">
            <a:extLst>
              <a:ext uri="{FF2B5EF4-FFF2-40B4-BE49-F238E27FC236}">
                <a16:creationId xmlns:a16="http://schemas.microsoft.com/office/drawing/2014/main" id="{5DB672FF-0C96-54AA-E62D-3365409F1325}"/>
              </a:ext>
            </a:extLst>
          </p:cNvPr>
          <p:cNvSpPr>
            <a:spLocks noGrp="1"/>
          </p:cNvSpPr>
          <p:nvPr>
            <p:ph type="body" sz="quarter" idx="10" hasCustomPrompt="1"/>
          </p:nvPr>
        </p:nvSpPr>
        <p:spPr>
          <a:xfrm>
            <a:off x="682625" y="1138020"/>
            <a:ext cx="10823575" cy="228600"/>
          </a:xfrm>
          <a:prstGeom prst="rect">
            <a:avLst/>
          </a:prstGeom>
        </p:spPr>
        <p:txBody>
          <a:bodyPr anchor="ctr">
            <a:noAutofit/>
          </a:bodyPr>
          <a:lstStyle>
            <a:lvl1pPr marL="0" indent="0" algn="ctr">
              <a:buNone/>
              <a:defRPr sz="1800">
                <a:solidFill>
                  <a:srgbClr val="3D98C1"/>
                </a:solidFill>
                <a:latin typeface="+mj-lt"/>
                <a:cs typeface="Arial"/>
              </a:defRPr>
            </a:lvl1pPr>
          </a:lstStyle>
          <a:p>
            <a:pPr lvl="0"/>
            <a:r>
              <a:rPr lang="en-US"/>
              <a:t>Example</a:t>
            </a:r>
          </a:p>
        </p:txBody>
      </p:sp>
      <p:sp>
        <p:nvSpPr>
          <p:cNvPr id="10" name="Content Placeholder 22">
            <a:extLst>
              <a:ext uri="{FF2B5EF4-FFF2-40B4-BE49-F238E27FC236}">
                <a16:creationId xmlns:a16="http://schemas.microsoft.com/office/drawing/2014/main" id="{66A3A184-7861-F681-FE22-4BC9635D77DF}"/>
              </a:ext>
            </a:extLst>
          </p:cNvPr>
          <p:cNvSpPr>
            <a:spLocks noGrp="1"/>
          </p:cNvSpPr>
          <p:nvPr>
            <p:ph sz="quarter" idx="13" hasCustomPrompt="1"/>
          </p:nvPr>
        </p:nvSpPr>
        <p:spPr>
          <a:xfrm>
            <a:off x="682625" y="2043955"/>
            <a:ext cx="10823575" cy="3938028"/>
          </a:xfrm>
          <a:prstGeom prst="rect">
            <a:avLst/>
          </a:prstGeom>
          <a:solidFill>
            <a:schemeClr val="bg1"/>
          </a:solidFill>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here to add chart</a:t>
            </a:r>
          </a:p>
        </p:txBody>
      </p:sp>
      <p:sp>
        <p:nvSpPr>
          <p:cNvPr id="12" name="Rectangle 11">
            <a:extLst>
              <a:ext uri="{FF2B5EF4-FFF2-40B4-BE49-F238E27FC236}">
                <a16:creationId xmlns:a16="http://schemas.microsoft.com/office/drawing/2014/main" id="{3644CB01-3C12-6B8A-724F-33CEF3EAD0D7}"/>
              </a:ext>
            </a:extLst>
          </p:cNvPr>
          <p:cNvSpPr/>
          <p:nvPr userDrawn="1"/>
        </p:nvSpPr>
        <p:spPr>
          <a:xfrm>
            <a:off x="591798" y="2043955"/>
            <a:ext cx="91440" cy="3941064"/>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044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5210174" y="1138020"/>
            <a:ext cx="6981825" cy="571998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hasCustomPrompt="1"/>
          </p:nvPr>
        </p:nvSpPr>
        <p:spPr>
          <a:xfrm>
            <a:off x="7131343" y="1602393"/>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0" y="2281021"/>
            <a:ext cx="5210175" cy="3766631"/>
          </a:xfrm>
          <a:prstGeom prst="rect">
            <a:avLst/>
          </a:prstGeom>
          <a:solidFill>
            <a:srgbClr val="EDEEEE"/>
          </a:solidFill>
        </p:spPr>
        <p:txBody>
          <a:bodyPr/>
          <a:lstStyle>
            <a:lvl1pPr>
              <a:defRPr sz="1800"/>
            </a:lvl1pPr>
          </a:lstStyle>
          <a:p>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486451"/>
            <a:ext cx="4298335" cy="4572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WITH US</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B4EEF33D-DAFF-8C23-22A4-72E086FB7CE0}"/>
              </a:ext>
            </a:extLst>
          </p:cNvPr>
          <p:cNvCxnSpPr>
            <a:cxnSpLocks/>
          </p:cNvCxnSpPr>
          <p:nvPr userDrawn="1"/>
        </p:nvCxnSpPr>
        <p:spPr>
          <a:xfrm>
            <a:off x="5210175" y="6312051"/>
            <a:ext cx="5149440"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 Placeholder 5">
            <a:extLst>
              <a:ext uri="{FF2B5EF4-FFF2-40B4-BE49-F238E27FC236}">
                <a16:creationId xmlns:a16="http://schemas.microsoft.com/office/drawing/2014/main" id="{9152C2B9-9F35-9871-091F-0D0BABFD1CA3}"/>
              </a:ext>
            </a:extLst>
          </p:cNvPr>
          <p:cNvSpPr>
            <a:spLocks noGrp="1"/>
          </p:cNvSpPr>
          <p:nvPr>
            <p:ph type="body" sz="quarter" idx="10" hasCustomPrompt="1"/>
          </p:nvPr>
        </p:nvSpPr>
        <p:spPr>
          <a:xfrm>
            <a:off x="683238" y="1243505"/>
            <a:ext cx="4297680" cy="231885"/>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a:t>Connect	</a:t>
            </a:r>
          </a:p>
        </p:txBody>
      </p:sp>
      <p:sp>
        <p:nvSpPr>
          <p:cNvPr id="20" name="Picture Placeholder 19">
            <a:extLst>
              <a:ext uri="{FF2B5EF4-FFF2-40B4-BE49-F238E27FC236}">
                <a16:creationId xmlns:a16="http://schemas.microsoft.com/office/drawing/2014/main" id="{54437238-B0F9-CF92-2E69-1E0EE7E27C4A}"/>
              </a:ext>
            </a:extLst>
          </p:cNvPr>
          <p:cNvSpPr>
            <a:spLocks noGrp="1"/>
          </p:cNvSpPr>
          <p:nvPr>
            <p:ph type="pic" sz="quarter" idx="14"/>
          </p:nvPr>
        </p:nvSpPr>
        <p:spPr>
          <a:xfrm>
            <a:off x="5529553" y="1366620"/>
            <a:ext cx="1371600" cy="1371600"/>
          </a:xfrm>
          <a:prstGeom prst="ellipse">
            <a:avLst/>
          </a:prstGeom>
          <a:solidFill>
            <a:srgbClr val="3D98C1"/>
          </a:solidFill>
        </p:spPr>
        <p:txBody>
          <a:bodyPr anchor="ctr"/>
          <a:lstStyle>
            <a:lvl1pPr marL="0" indent="0">
              <a:buNone/>
              <a:defRPr sz="1800"/>
            </a:lvl1pPr>
          </a:lstStyle>
          <a:p>
            <a:endParaRPr lang="en-US"/>
          </a:p>
        </p:txBody>
      </p:sp>
      <p:sp>
        <p:nvSpPr>
          <p:cNvPr id="22" name="Text Placeholder 2">
            <a:extLst>
              <a:ext uri="{FF2B5EF4-FFF2-40B4-BE49-F238E27FC236}">
                <a16:creationId xmlns:a16="http://schemas.microsoft.com/office/drawing/2014/main" id="{22965DE6-C84D-A2E6-8A1E-0C0F49ABA33F}"/>
              </a:ext>
            </a:extLst>
          </p:cNvPr>
          <p:cNvSpPr>
            <a:spLocks noGrp="1"/>
          </p:cNvSpPr>
          <p:nvPr>
            <p:ph idx="15" hasCustomPrompt="1"/>
          </p:nvPr>
        </p:nvSpPr>
        <p:spPr>
          <a:xfrm>
            <a:off x="7131343" y="3257109"/>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
        <p:nvSpPr>
          <p:cNvPr id="23" name="Picture Placeholder 19">
            <a:extLst>
              <a:ext uri="{FF2B5EF4-FFF2-40B4-BE49-F238E27FC236}">
                <a16:creationId xmlns:a16="http://schemas.microsoft.com/office/drawing/2014/main" id="{6A2A1E15-FCDC-1304-44B4-0B47B8D8DB3A}"/>
              </a:ext>
            </a:extLst>
          </p:cNvPr>
          <p:cNvSpPr>
            <a:spLocks noGrp="1"/>
          </p:cNvSpPr>
          <p:nvPr>
            <p:ph type="pic" sz="quarter" idx="16"/>
          </p:nvPr>
        </p:nvSpPr>
        <p:spPr>
          <a:xfrm>
            <a:off x="5529553" y="3021336"/>
            <a:ext cx="1371600" cy="1371600"/>
          </a:xfrm>
          <a:prstGeom prst="ellipse">
            <a:avLst/>
          </a:prstGeom>
          <a:solidFill>
            <a:srgbClr val="3D98C1"/>
          </a:solidFill>
        </p:spPr>
        <p:txBody>
          <a:bodyPr anchor="ctr"/>
          <a:lstStyle>
            <a:lvl1pPr marL="0" indent="0">
              <a:buNone/>
              <a:defRPr sz="1800"/>
            </a:lvl1pPr>
          </a:lstStyle>
          <a:p>
            <a:endParaRPr lang="en-US"/>
          </a:p>
        </p:txBody>
      </p:sp>
      <p:sp>
        <p:nvSpPr>
          <p:cNvPr id="24" name="Text Placeholder 2">
            <a:extLst>
              <a:ext uri="{FF2B5EF4-FFF2-40B4-BE49-F238E27FC236}">
                <a16:creationId xmlns:a16="http://schemas.microsoft.com/office/drawing/2014/main" id="{216C009E-167A-FD15-3ACE-F95EBC108FE4}"/>
              </a:ext>
            </a:extLst>
          </p:cNvPr>
          <p:cNvSpPr>
            <a:spLocks noGrp="1"/>
          </p:cNvSpPr>
          <p:nvPr>
            <p:ph idx="17" hasCustomPrompt="1"/>
          </p:nvPr>
        </p:nvSpPr>
        <p:spPr>
          <a:xfrm>
            <a:off x="7186293" y="4911825"/>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
        <p:nvSpPr>
          <p:cNvPr id="25" name="Picture Placeholder 19">
            <a:extLst>
              <a:ext uri="{FF2B5EF4-FFF2-40B4-BE49-F238E27FC236}">
                <a16:creationId xmlns:a16="http://schemas.microsoft.com/office/drawing/2014/main" id="{CD8CDBBC-A1FD-58C4-08B2-BD70E9A4A27D}"/>
              </a:ext>
            </a:extLst>
          </p:cNvPr>
          <p:cNvSpPr>
            <a:spLocks noGrp="1"/>
          </p:cNvSpPr>
          <p:nvPr>
            <p:ph type="pic" sz="quarter" idx="18"/>
          </p:nvPr>
        </p:nvSpPr>
        <p:spPr>
          <a:xfrm>
            <a:off x="5529553" y="4676052"/>
            <a:ext cx="1371600" cy="1371600"/>
          </a:xfrm>
          <a:prstGeom prst="ellipse">
            <a:avLst/>
          </a:prstGeom>
          <a:solidFill>
            <a:srgbClr val="3D98C1"/>
          </a:solidFill>
        </p:spPr>
        <p:txBody>
          <a:bodyPr anchor="ctr"/>
          <a:lstStyle>
            <a:lvl1pPr marL="0" indent="0">
              <a:buNone/>
              <a:defRPr sz="1800"/>
            </a:lvl1pPr>
          </a:lstStyle>
          <a:p>
            <a:endParaRPr lang="en-US"/>
          </a:p>
        </p:txBody>
      </p:sp>
    </p:spTree>
    <p:extLst>
      <p:ext uri="{BB962C8B-B14F-4D97-AF65-F5344CB8AC3E}">
        <p14:creationId xmlns:p14="http://schemas.microsoft.com/office/powerpoint/2010/main" val="297098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act Single">
    <p:bg>
      <p:bgPr>
        <a:solidFill>
          <a:srgbClr val="3D98C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2667001" y="2596295"/>
            <a:ext cx="6858000" cy="457200"/>
          </a:xfrm>
          <a:prstGeom prst="rect">
            <a:avLst/>
          </a:prstGeom>
        </p:spPr>
        <p:txBody>
          <a:bodyPr anchor="ctr">
            <a:noAutofit/>
          </a:bodyPr>
          <a:lstStyle>
            <a:lvl1pPr algn="ctr">
              <a:lnSpc>
                <a:spcPct val="100000"/>
              </a:lnSpc>
              <a:defRPr sz="3600" b="0">
                <a:solidFill>
                  <a:schemeClr val="bg1"/>
                </a:solidFill>
                <a:latin typeface="Franklin Gothic Heavy" panose="020B0903020102020204" pitchFamily="34" charset="0"/>
                <a:cs typeface="Arial"/>
              </a:defRPr>
            </a:lvl1pPr>
          </a:lstStyle>
          <a:p>
            <a:r>
              <a:rPr lang="en-US"/>
              <a:t>WITH US</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5638801" y="3297230"/>
            <a:ext cx="914400" cy="0"/>
          </a:xfrm>
          <a:prstGeom prst="line">
            <a:avLst/>
          </a:prstGeom>
          <a:ln w="76200">
            <a:solidFill>
              <a:srgbClr val="D24B62"/>
            </a:solidFill>
          </a:ln>
        </p:spPr>
        <p:style>
          <a:lnRef idx="1">
            <a:schemeClr val="accent3"/>
          </a:lnRef>
          <a:fillRef idx="0">
            <a:schemeClr val="accent3"/>
          </a:fillRef>
          <a:effectRef idx="0">
            <a:schemeClr val="accent3"/>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62895" y="4979832"/>
            <a:ext cx="2066212" cy="731520"/>
          </a:xfrm>
          <a:prstGeom prst="rect">
            <a:avLst/>
          </a:prstGeom>
        </p:spPr>
      </p:pic>
      <p:sp>
        <p:nvSpPr>
          <p:cNvPr id="6" name="Text Placeholder 5">
            <a:extLst>
              <a:ext uri="{FF2B5EF4-FFF2-40B4-BE49-F238E27FC236}">
                <a16:creationId xmlns:a16="http://schemas.microsoft.com/office/drawing/2014/main" id="{A8D28ECB-CA68-2DA6-0583-A15002662092}"/>
              </a:ext>
            </a:extLst>
          </p:cNvPr>
          <p:cNvSpPr>
            <a:spLocks noGrp="1"/>
          </p:cNvSpPr>
          <p:nvPr>
            <p:ph type="body" sz="quarter" idx="11" hasCustomPrompt="1"/>
          </p:nvPr>
        </p:nvSpPr>
        <p:spPr>
          <a:xfrm>
            <a:off x="3947161" y="2361007"/>
            <a:ext cx="4297680" cy="231885"/>
          </a:xfrm>
          <a:prstGeom prst="rect">
            <a:avLst/>
          </a:prstGeom>
        </p:spPr>
        <p:txBody>
          <a:bodyPr anchor="ctr">
            <a:noAutofit/>
          </a:bodyPr>
          <a:lstStyle>
            <a:lvl1pPr marL="0" indent="0" algn="ctr">
              <a:buNone/>
              <a:defRPr sz="1800">
                <a:solidFill>
                  <a:srgbClr val="003D67"/>
                </a:solidFill>
                <a:latin typeface="+mj-lt"/>
                <a:cs typeface="Arial"/>
              </a:defRPr>
            </a:lvl1pPr>
          </a:lstStyle>
          <a:p>
            <a:pPr lvl="0"/>
            <a:r>
              <a:rPr lang="en-US"/>
              <a:t>Connect</a:t>
            </a:r>
          </a:p>
        </p:txBody>
      </p:sp>
      <p:sp>
        <p:nvSpPr>
          <p:cNvPr id="7" name="Text Placeholder 2">
            <a:extLst>
              <a:ext uri="{FF2B5EF4-FFF2-40B4-BE49-F238E27FC236}">
                <a16:creationId xmlns:a16="http://schemas.microsoft.com/office/drawing/2014/main" id="{BDDA8D4F-A0D6-191F-F488-3C36E163C5C2}"/>
              </a:ext>
            </a:extLst>
          </p:cNvPr>
          <p:cNvSpPr>
            <a:spLocks noGrp="1"/>
          </p:cNvSpPr>
          <p:nvPr>
            <p:ph idx="1" hasCustomPrompt="1"/>
          </p:nvPr>
        </p:nvSpPr>
        <p:spPr>
          <a:xfrm>
            <a:off x="3908572" y="3566636"/>
            <a:ext cx="4374858" cy="900055"/>
          </a:xfrm>
          <a:prstGeom prst="rect">
            <a:avLst/>
          </a:prstGeom>
        </p:spPr>
        <p:txBody>
          <a:bodyPr vert="horz" lIns="91440" tIns="45720" rIns="91440" bIns="45720" rtlCol="0">
            <a:normAutofit/>
          </a:bodyPr>
          <a:lstStyle>
            <a:lvl1pPr marL="0" indent="0" algn="ctr">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Tree>
    <p:extLst>
      <p:ext uri="{BB962C8B-B14F-4D97-AF65-F5344CB8AC3E}">
        <p14:creationId xmlns:p14="http://schemas.microsoft.com/office/powerpoint/2010/main" val="55300144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w/o Image">
    <p:bg>
      <p:bgPr>
        <a:solidFill>
          <a:srgbClr val="005188"/>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2667001" y="1707756"/>
            <a:ext cx="6858000" cy="914400"/>
          </a:xfrm>
          <a:prstGeom prst="rect">
            <a:avLst/>
          </a:prstGeom>
        </p:spPr>
        <p:txBody>
          <a:bodyPr anchor="ctr">
            <a:noAutofit/>
          </a:bodyPr>
          <a:lstStyle>
            <a:lvl1pPr algn="ctr">
              <a:lnSpc>
                <a:spcPct val="100000"/>
              </a:lnSpc>
              <a:defRPr sz="10000" b="0">
                <a:solidFill>
                  <a:schemeClr val="bg1"/>
                </a:solidFill>
                <a:latin typeface="Franklin Gothic Heavy" panose="020B0903020102020204" pitchFamily="34" charset="0"/>
                <a:cs typeface="Arial"/>
              </a:defRPr>
            </a:lvl1pPr>
          </a:lstStyle>
          <a:p>
            <a:r>
              <a:rPr lang="en-US"/>
              <a:t>THE END</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2667001" y="3361051"/>
            <a:ext cx="6858000" cy="410936"/>
          </a:xfrm>
          <a:prstGeom prst="rect">
            <a:avLst/>
          </a:prstGeom>
        </p:spPr>
        <p:txBody>
          <a:bodyPr anchor="ctr">
            <a:noAutofit/>
          </a:bodyPr>
          <a:lstStyle>
            <a:lvl1pPr marL="0" indent="0" algn="ctr">
              <a:buNone/>
              <a:defRPr sz="2800">
                <a:solidFill>
                  <a:schemeClr val="bg1"/>
                </a:solidFill>
                <a:latin typeface="+mj-lt"/>
                <a:cs typeface="Arial"/>
              </a:defRPr>
            </a:lvl1pPr>
          </a:lstStyle>
          <a:p>
            <a:pPr lvl="0"/>
            <a:r>
              <a:rPr lang="en-US"/>
              <a:t>Thank You</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3078481" y="3002818"/>
            <a:ext cx="6035040" cy="0"/>
          </a:xfrm>
          <a:prstGeom prst="line">
            <a:avLst/>
          </a:prstGeom>
          <a:ln w="76200">
            <a:solidFill>
              <a:srgbClr val="3D98C1"/>
            </a:solidFill>
          </a:ln>
        </p:spPr>
        <p:style>
          <a:lnRef idx="1">
            <a:schemeClr val="accent3"/>
          </a:lnRef>
          <a:fillRef idx="0">
            <a:schemeClr val="accent3"/>
          </a:fillRef>
          <a:effectRef idx="0">
            <a:schemeClr val="accent3"/>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37291" y="4180297"/>
            <a:ext cx="3317421" cy="1174497"/>
          </a:xfrm>
          <a:prstGeom prst="rect">
            <a:avLst/>
          </a:prstGeom>
        </p:spPr>
      </p:pic>
    </p:spTree>
    <p:extLst>
      <p:ext uri="{BB962C8B-B14F-4D97-AF65-F5344CB8AC3E}">
        <p14:creationId xmlns:p14="http://schemas.microsoft.com/office/powerpoint/2010/main" val="271408373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38184" y="2895600"/>
            <a:ext cx="10715631" cy="41093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38185" y="3792666"/>
            <a:ext cx="3276604" cy="1165157"/>
          </a:xfrm>
          <a:prstGeom prst="rect">
            <a:avLst/>
          </a:prstGeom>
        </p:spPr>
      </p:pic>
    </p:spTree>
    <p:extLst>
      <p:ext uri="{BB962C8B-B14F-4D97-AF65-F5344CB8AC3E}">
        <p14:creationId xmlns:p14="http://schemas.microsoft.com/office/powerpoint/2010/main" val="196887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o Im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2"/>
            <a:ext cx="12192000" cy="6858001"/>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2083093"/>
            <a:ext cx="10820400" cy="1246472"/>
          </a:xfrm>
          <a:prstGeom prst="rect">
            <a:avLst/>
          </a:prstGeom>
        </p:spPr>
        <p:txBody>
          <a:bodyPr>
            <a:noAutofit/>
          </a:bodyPr>
          <a:lstStyle>
            <a:lvl1pPr>
              <a:lnSpc>
                <a:spcPts val="5400"/>
              </a:lnSpc>
              <a:defRPr sz="54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85799" y="3919118"/>
            <a:ext cx="10820401" cy="410936"/>
          </a:xfrm>
          <a:prstGeom prst="rect">
            <a:avLst/>
          </a:prstGeom>
        </p:spPr>
        <p:txBody>
          <a:bodyPr anchor="ctr">
            <a:noAutofit/>
          </a:bodyPr>
          <a:lstStyle>
            <a:lvl1pPr marL="0" indent="0">
              <a:buNone/>
              <a:defRPr sz="2800">
                <a:solidFill>
                  <a:schemeClr val="bg1"/>
                </a:solidFill>
                <a:latin typeface="+mj-lt"/>
                <a:cs typeface="Arial"/>
              </a:defRPr>
            </a:lvl1pPr>
          </a:lstStyle>
          <a:p>
            <a:pPr lvl="0"/>
            <a:r>
              <a:rPr lang="en-US"/>
              <a:t>Subtitle</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685799" y="3627842"/>
            <a:ext cx="10820401"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6393" y="5007043"/>
            <a:ext cx="3317421" cy="1174497"/>
          </a:xfrm>
          <a:prstGeom prst="rect">
            <a:avLst/>
          </a:prstGeom>
        </p:spPr>
      </p:pic>
      <p:sp>
        <p:nvSpPr>
          <p:cNvPr id="2" name="Rectangle 1">
            <a:extLst>
              <a:ext uri="{FF2B5EF4-FFF2-40B4-BE49-F238E27FC236}">
                <a16:creationId xmlns:a16="http://schemas.microsoft.com/office/drawing/2014/main" id="{93B3D32C-DE4D-73CB-751A-A5A1ECE540DA}"/>
              </a:ext>
            </a:extLst>
          </p:cNvPr>
          <p:cNvSpPr/>
          <p:nvPr userDrawn="1"/>
        </p:nvSpPr>
        <p:spPr>
          <a:xfrm rot="16200000">
            <a:off x="1737360" y="-1055493"/>
            <a:ext cx="457200" cy="256032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 Placeholder 13">
            <a:extLst>
              <a:ext uri="{FF2B5EF4-FFF2-40B4-BE49-F238E27FC236}">
                <a16:creationId xmlns:a16="http://schemas.microsoft.com/office/drawing/2014/main" id="{14F14247-D33E-D0C2-CEBF-EC113074B9B3}"/>
              </a:ext>
            </a:extLst>
          </p:cNvPr>
          <p:cNvSpPr>
            <a:spLocks noGrp="1"/>
          </p:cNvSpPr>
          <p:nvPr>
            <p:ph type="body" sz="quarter" idx="13" hasCustomPrompt="1"/>
          </p:nvPr>
        </p:nvSpPr>
        <p:spPr>
          <a:xfrm>
            <a:off x="810380" y="87507"/>
            <a:ext cx="2311160" cy="274320"/>
          </a:xfrm>
          <a:prstGeom prst="rect">
            <a:avLst/>
          </a:prstGeom>
        </p:spPr>
        <p:txBody>
          <a:bodyPr anchor="b">
            <a:noAutofit/>
          </a:bodyPr>
          <a:lstStyle>
            <a:lvl1pPr marL="0" indent="0">
              <a:buFontTx/>
              <a:buNone/>
              <a:defRPr sz="1400">
                <a:solidFill>
                  <a:schemeClr val="bg1"/>
                </a:solidFill>
              </a:defRPr>
            </a:lvl1pPr>
            <a:lvl2pPr marL="457200" indent="0">
              <a:buNone/>
              <a:defRPr sz="1800"/>
            </a:lvl2pPr>
            <a:lvl3pPr>
              <a:defRPr sz="1800" i="1"/>
            </a:lvl3pPr>
            <a:lvl4pPr>
              <a:defRPr sz="1800"/>
            </a:lvl4pPr>
            <a:lvl5pPr>
              <a:defRPr sz="1800"/>
            </a:lvl5pPr>
          </a:lstStyle>
          <a:p>
            <a:pPr marL="0" marR="0" lvl="0" indent="0" algn="l" defTabSz="457200" rtl="0" eaLnBrk="1" fontAlgn="auto" latinLnBrk="0" hangingPunct="1">
              <a:lnSpc>
                <a:spcPts val="2600"/>
              </a:lnSpc>
              <a:spcBef>
                <a:spcPts val="1000"/>
              </a:spcBef>
              <a:spcAft>
                <a:spcPts val="0"/>
              </a:spcAft>
              <a:buClr>
                <a:srgbClr val="2F2F30"/>
              </a:buClr>
              <a:buSzTx/>
              <a:buFont typeface="Wingdings" panose="05000000000000000000" pitchFamily="2" charset="2"/>
              <a:buNone/>
              <a:tabLst/>
              <a:defRPr/>
            </a:pPr>
            <a:r>
              <a:rPr lang="en-US"/>
              <a:t>Day, Month 00, 0000</a:t>
            </a:r>
          </a:p>
        </p:txBody>
      </p:sp>
    </p:spTree>
    <p:extLst>
      <p:ext uri="{BB962C8B-B14F-4D97-AF65-F5344CB8AC3E}">
        <p14:creationId xmlns:p14="http://schemas.microsoft.com/office/powerpoint/2010/main" val="300773410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low ink)">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061912-18C8-41D6-8A7B-B688E67B5E5B}"/>
              </a:ext>
            </a:extLst>
          </p:cNvPr>
          <p:cNvPicPr>
            <a:picLocks noChangeAspect="1"/>
          </p:cNvPicPr>
          <p:nvPr userDrawn="1"/>
        </p:nvPicPr>
        <p:blipFill>
          <a:blip r:embed="rId2"/>
          <a:srcRect/>
          <a:stretch/>
        </p:blipFill>
        <p:spPr>
          <a:xfrm>
            <a:off x="3833" y="0"/>
            <a:ext cx="12184334"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0"/>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descr="A picture containing qr code&#10;&#10;Description automatically generated">
            <a:extLst>
              <a:ext uri="{FF2B5EF4-FFF2-40B4-BE49-F238E27FC236}">
                <a16:creationId xmlns:a16="http://schemas.microsoft.com/office/drawing/2014/main" id="{0DB439AC-DE17-AF36-577F-A1AD8FC08A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026" y="3780731"/>
            <a:ext cx="3317421" cy="1174497"/>
          </a:xfrm>
          <a:prstGeom prst="rect">
            <a:avLst/>
          </a:prstGeom>
        </p:spPr>
      </p:pic>
      <p:sp>
        <p:nvSpPr>
          <p:cNvPr id="9" name="Title 2">
            <a:extLst>
              <a:ext uri="{FF2B5EF4-FFF2-40B4-BE49-F238E27FC236}">
                <a16:creationId xmlns:a16="http://schemas.microsoft.com/office/drawing/2014/main" id="{725A2850-52BB-81ED-890C-DD762F25E87E}"/>
              </a:ext>
            </a:extLst>
          </p:cNvPr>
          <p:cNvSpPr>
            <a:spLocks noGrp="1"/>
          </p:cNvSpPr>
          <p:nvPr>
            <p:ph type="title"/>
          </p:nvPr>
        </p:nvSpPr>
        <p:spPr>
          <a:xfrm>
            <a:off x="738189" y="2164956"/>
            <a:ext cx="10715627" cy="743347"/>
          </a:xfrm>
        </p:spPr>
        <p:txBody>
          <a:bodyPr>
            <a:normAutofit/>
          </a:bodyPr>
          <a:lstStyle>
            <a:lvl1pPr>
              <a:defRPr sz="4000" b="0">
                <a:solidFill>
                  <a:schemeClr val="bg1"/>
                </a:solidFill>
                <a:latin typeface="+mj-lt"/>
                <a:cs typeface="Arial"/>
              </a:defRPr>
            </a:lvl1pPr>
          </a:lstStyle>
          <a:p>
            <a:r>
              <a:rPr lang="en-US"/>
              <a:t>Click to edit Master title style</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p:nvPr>
        </p:nvSpPr>
        <p:spPr>
          <a:xfrm>
            <a:off x="745067" y="2895600"/>
            <a:ext cx="10708748" cy="41093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291965850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24" name="Footer Placeholder 10">
            <a:extLst>
              <a:ext uri="{FF2B5EF4-FFF2-40B4-BE49-F238E27FC236}">
                <a16:creationId xmlns:a16="http://schemas.microsoft.com/office/drawing/2014/main" id="{EBCE6F1D-4512-4F04-0213-BCE4117160B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3179634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03733"/>
            <a:ext cx="10715627" cy="319088"/>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a:extLst>
              <a:ext uri="{FF2B5EF4-FFF2-40B4-BE49-F238E27FC236}">
                <a16:creationId xmlns:a16="http://schemas.microsoft.com/office/drawing/2014/main" id="{B8FF4EC7-5AD6-077C-DCE5-20A08368A35A}"/>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7" name="Footer Placeholder 10">
            <a:extLst>
              <a:ext uri="{FF2B5EF4-FFF2-40B4-BE49-F238E27FC236}">
                <a16:creationId xmlns:a16="http://schemas.microsoft.com/office/drawing/2014/main" id="{3D4360EA-2E53-1F97-8194-73AA40BB23DD}"/>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2778344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457849" y="1463675"/>
            <a:ext cx="5124552" cy="416560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457849" y="691884"/>
            <a:ext cx="5124552"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0" name="Date Placeholder 9">
            <a:extLst>
              <a:ext uri="{FF2B5EF4-FFF2-40B4-BE49-F238E27FC236}">
                <a16:creationId xmlns:a16="http://schemas.microsoft.com/office/drawing/2014/main" id="{7B1C80DA-BDD6-89FB-0C86-E91468794A89}"/>
              </a:ext>
            </a:extLst>
          </p:cNvPr>
          <p:cNvSpPr>
            <a:spLocks noGrp="1"/>
          </p:cNvSpPr>
          <p:nvPr>
            <p:ph type="dt" sz="half" idx="10"/>
          </p:nvPr>
        </p:nvSpPr>
        <p:spPr>
          <a:xfrm>
            <a:off x="3251200" y="6173791"/>
            <a:ext cx="2844800" cy="365125"/>
          </a:xfrm>
          <a:prstGeom prst="rect">
            <a:avLst/>
          </a:prstGeom>
        </p:spPr>
        <p:txBody>
          <a:bodyPr/>
          <a:lstStyle/>
          <a:p>
            <a:fld id="{08CCC229-AB65-5F40-B719-1933DA0A7CB3}" type="datetime1">
              <a:rPr lang="en-US" smtClean="0"/>
              <a:t>5/19/2026</a:t>
            </a:fld>
            <a:endParaRPr lang="en-US"/>
          </a:p>
        </p:txBody>
      </p:sp>
      <p:sp>
        <p:nvSpPr>
          <p:cNvPr id="15" name="Footer Placeholder 10">
            <a:extLst>
              <a:ext uri="{FF2B5EF4-FFF2-40B4-BE49-F238E27FC236}">
                <a16:creationId xmlns:a16="http://schemas.microsoft.com/office/drawing/2014/main" id="{011EFF9B-03F3-D55F-12EF-15C293A69AFE}"/>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1764870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Footer Placeholder 10">
            <a:extLst>
              <a:ext uri="{FF2B5EF4-FFF2-40B4-BE49-F238E27FC236}">
                <a16:creationId xmlns:a16="http://schemas.microsoft.com/office/drawing/2014/main" id="{83E3B04E-B55B-76EC-2FD2-61531E9F9A39}"/>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Federal Emergency Management Agency	 </a:t>
            </a:r>
            <a:fld id="{8FCC257D-A786-9244-9E17-CE618C8B927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175534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000754"/>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5" y="452440"/>
            <a:ext cx="10715632" cy="23553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9E48B6E0-CF4B-1618-090C-525E345B212F}"/>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1B813468-B685-D2BF-19AF-2EDE51DB72A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1665441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19066C02-708D-8BF4-6F79-ECC191E27503}"/>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93736E4E-C7F2-6EDB-8F56-94242926064A}"/>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3949308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C27F-AB11-60F8-02EC-44AF2A35F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D27DA-9811-4A92-6188-86C2F90956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3D62A-FE15-DC9B-0B55-36632C9B52BB}"/>
              </a:ext>
            </a:extLst>
          </p:cNvPr>
          <p:cNvSpPr>
            <a:spLocks noGrp="1"/>
          </p:cNvSpPr>
          <p:nvPr>
            <p:ph type="dt" sz="half" idx="10"/>
          </p:nvPr>
        </p:nvSpPr>
        <p:spPr/>
        <p:txBody>
          <a:bodyPr/>
          <a:lstStyle/>
          <a:p>
            <a:fld id="{C268FA4A-03BA-49E2-B164-FD591020AA85}" type="datetimeFigureOut">
              <a:rPr lang="en-US" smtClean="0"/>
              <a:t>5/19/2026</a:t>
            </a:fld>
            <a:endParaRPr lang="en-US"/>
          </a:p>
        </p:txBody>
      </p:sp>
      <p:sp>
        <p:nvSpPr>
          <p:cNvPr id="5" name="Footer Placeholder 4">
            <a:extLst>
              <a:ext uri="{FF2B5EF4-FFF2-40B4-BE49-F238E27FC236}">
                <a16:creationId xmlns:a16="http://schemas.microsoft.com/office/drawing/2014/main" id="{B12E48D8-3016-8769-071A-AA06D856A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07693-B952-3717-E461-107C0C1D429D}"/>
              </a:ext>
            </a:extLst>
          </p:cNvPr>
          <p:cNvSpPr>
            <a:spLocks noGrp="1"/>
          </p:cNvSpPr>
          <p:nvPr>
            <p:ph type="sldNum" sz="quarter" idx="12"/>
          </p:nvPr>
        </p:nvSpPr>
        <p:spPr/>
        <p:txBody>
          <a:bodyPr/>
          <a:lstStyle/>
          <a:p>
            <a:fld id="{02CE230D-74A7-448F-829B-3D09BEB267E9}" type="slidenum">
              <a:rPr lang="en-US" smtClean="0"/>
              <a:t>‹#›</a:t>
            </a:fld>
            <a:endParaRPr lang="en-US"/>
          </a:p>
        </p:txBody>
      </p:sp>
    </p:spTree>
    <p:extLst>
      <p:ext uri="{BB962C8B-B14F-4D97-AF65-F5344CB8AC3E}">
        <p14:creationId xmlns:p14="http://schemas.microsoft.com/office/powerpoint/2010/main" val="2663469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A25933EF-00E1-480E-BD15-775EB283AB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 y="0"/>
            <a:ext cx="12188391" cy="6858000"/>
          </a:xfrm>
          <a:prstGeom prst="rect">
            <a:avLst/>
          </a:prstGeom>
        </p:spPr>
      </p:pic>
      <p:sp>
        <p:nvSpPr>
          <p:cNvPr id="2" name="Title 1"/>
          <p:cNvSpPr>
            <a:spLocks noGrp="1"/>
          </p:cNvSpPr>
          <p:nvPr>
            <p:ph type="ctrTitle"/>
          </p:nvPr>
        </p:nvSpPr>
        <p:spPr>
          <a:xfrm>
            <a:off x="304800" y="304800"/>
            <a:ext cx="5994400" cy="2209800"/>
          </a:xfrm>
        </p:spPr>
        <p:txBody>
          <a:bodyPr>
            <a:normAutofit/>
          </a:bodyPr>
          <a:lstStyle>
            <a:lvl1pPr algn="l">
              <a:defRPr sz="5333" b="0">
                <a:solidFill>
                  <a:schemeClr val="bg1"/>
                </a:solidFill>
                <a:latin typeface="+mj-lt"/>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04800" y="4191000"/>
            <a:ext cx="5892800" cy="1143000"/>
          </a:xfrm>
        </p:spPr>
        <p:txBody>
          <a:bodyPr anchor="ctr">
            <a:normAutofit/>
          </a:bodyPr>
          <a:lstStyle>
            <a:lvl1pPr marL="0" indent="0" algn="l">
              <a:buNone/>
              <a:defRPr sz="3733">
                <a:solidFill>
                  <a:schemeClr val="tx1">
                    <a:tint val="75000"/>
                  </a:schemeClr>
                </a:solidFill>
                <a:latin typeface="+mj-lt"/>
                <a:cs typeface="Arial" panose="020B0604020202020204" pitchFamily="34" charset="0"/>
              </a:defRPr>
            </a:lvl1pPr>
            <a:lvl2pPr marL="609498" indent="0" algn="ctr">
              <a:buNone/>
              <a:defRPr>
                <a:solidFill>
                  <a:schemeClr val="tx1">
                    <a:tint val="75000"/>
                  </a:schemeClr>
                </a:solidFill>
              </a:defRPr>
            </a:lvl2pPr>
            <a:lvl3pPr marL="1218995" indent="0" algn="ctr">
              <a:buNone/>
              <a:defRPr>
                <a:solidFill>
                  <a:schemeClr val="tx1">
                    <a:tint val="75000"/>
                  </a:schemeClr>
                </a:solidFill>
              </a:defRPr>
            </a:lvl3pPr>
            <a:lvl4pPr marL="1828493" indent="0" algn="ctr">
              <a:buNone/>
              <a:defRPr>
                <a:solidFill>
                  <a:schemeClr val="tx1">
                    <a:tint val="75000"/>
                  </a:schemeClr>
                </a:solidFill>
              </a:defRPr>
            </a:lvl4pPr>
            <a:lvl5pPr marL="2437991" indent="0" algn="ctr">
              <a:buNone/>
              <a:defRPr>
                <a:solidFill>
                  <a:schemeClr val="tx1">
                    <a:tint val="75000"/>
                  </a:schemeClr>
                </a:solidFill>
              </a:defRPr>
            </a:lvl5pPr>
            <a:lvl6pPr marL="3047489" indent="0" algn="ctr">
              <a:buNone/>
              <a:defRPr>
                <a:solidFill>
                  <a:schemeClr val="tx1">
                    <a:tint val="75000"/>
                  </a:schemeClr>
                </a:solidFill>
              </a:defRPr>
            </a:lvl6pPr>
            <a:lvl7pPr marL="3656987" indent="0" algn="ctr">
              <a:buNone/>
              <a:defRPr>
                <a:solidFill>
                  <a:schemeClr val="tx1">
                    <a:tint val="75000"/>
                  </a:schemeClr>
                </a:solidFill>
              </a:defRPr>
            </a:lvl7pPr>
            <a:lvl8pPr marL="4266485" indent="0" algn="ctr">
              <a:buNone/>
              <a:defRPr>
                <a:solidFill>
                  <a:schemeClr val="tx1">
                    <a:tint val="75000"/>
                  </a:schemeClr>
                </a:solidFill>
              </a:defRPr>
            </a:lvl8pPr>
            <a:lvl9pPr marL="4875982" indent="0" algn="ctr">
              <a:buNone/>
              <a:defRPr>
                <a:solidFill>
                  <a:schemeClr val="tx1">
                    <a:tint val="75000"/>
                  </a:schemeClr>
                </a:solidFill>
              </a:defRPr>
            </a:lvl9pPr>
          </a:lstStyle>
          <a:p>
            <a:r>
              <a:rPr lang="en-US"/>
              <a:t>Click to edit Master subtitle style</a:t>
            </a:r>
          </a:p>
        </p:txBody>
      </p:sp>
      <p:pic>
        <p:nvPicPr>
          <p:cNvPr id="12" name="Picture 11">
            <a:extLst>
              <a:ext uri="{FF2B5EF4-FFF2-40B4-BE49-F238E27FC236}">
                <a16:creationId xmlns:a16="http://schemas.microsoft.com/office/drawing/2014/main" id="{23E654C8-7855-406F-8E05-0CE1802A30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851016"/>
            <a:ext cx="3196963" cy="702185"/>
          </a:xfrm>
          <a:prstGeom prst="rect">
            <a:avLst/>
          </a:prstGeom>
        </p:spPr>
      </p:pic>
    </p:spTree>
    <p:extLst>
      <p:ext uri="{BB962C8B-B14F-4D97-AF65-F5344CB8AC3E}">
        <p14:creationId xmlns:p14="http://schemas.microsoft.com/office/powerpoint/2010/main" val="3120116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mn-lt"/>
              </a:defRPr>
            </a:lvl1pPr>
          </a:lstStyle>
          <a:p>
            <a:fld id="{D6D3D1D7-0742-4C50-BC26-2671AEFA80FC}" type="datetimeFigureOut">
              <a:rPr lang="en-US" smtClean="0"/>
              <a:t>5/19/2026</a:t>
            </a:fld>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51629F4A-BF58-4D9C-955F-9F91E41672D5}" type="slidenum">
              <a:rPr lang="en-US" smtClean="0"/>
              <a:t>‹#›</a:t>
            </a:fld>
            <a:endParaRPr lang="en-US"/>
          </a:p>
        </p:txBody>
      </p:sp>
    </p:spTree>
    <p:extLst>
      <p:ext uri="{BB962C8B-B14F-4D97-AF65-F5344CB8AC3E}">
        <p14:creationId xmlns:p14="http://schemas.microsoft.com/office/powerpoint/2010/main" val="107063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3CFB9-A605-D73C-14F7-65B35DE9543E}"/>
              </a:ext>
            </a:extLst>
          </p:cNvPr>
          <p:cNvSpPr/>
          <p:nvPr userDrawn="1"/>
        </p:nvSpPr>
        <p:spPr>
          <a:xfrm>
            <a:off x="-1" y="0"/>
            <a:ext cx="4165007" cy="685800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716A167-4DCB-7FD2-1779-D0201BBCE711}"/>
              </a:ext>
            </a:extLst>
          </p:cNvPr>
          <p:cNvSpPr>
            <a:spLocks noGrp="1"/>
          </p:cNvSpPr>
          <p:nvPr>
            <p:ph type="sldNum" sz="quarter" idx="12"/>
          </p:nvPr>
        </p:nvSpPr>
        <p:spPr>
          <a:xfrm>
            <a:off x="10591798" y="406500"/>
            <a:ext cx="914403" cy="274320"/>
          </a:xfrm>
          <a:prstGeom prst="rect">
            <a:avLst/>
          </a:prstGeom>
        </p:spPr>
        <p:txBody>
          <a:bodyPr/>
          <a:lstStyle>
            <a:lvl1pPr>
              <a:defRPr sz="1200">
                <a:solidFill>
                  <a:schemeClr val="bg1"/>
                </a:solidFill>
              </a:defRPr>
            </a:lvl1pPr>
          </a:lstStyle>
          <a:p>
            <a:pPr algn="r"/>
            <a:fld id="{8FCC257D-A786-9244-9E17-CE618C8B9275}" type="slidenum">
              <a:rPr lang="en-US" smtClean="0"/>
              <a:pPr algn="r"/>
              <a:t>‹#›</a:t>
            </a:fld>
            <a:endParaRPr lang="en-US"/>
          </a:p>
        </p:txBody>
      </p:sp>
      <p:sp>
        <p:nvSpPr>
          <p:cNvPr id="7" name="Footer Placeholder 4">
            <a:extLst>
              <a:ext uri="{FF2B5EF4-FFF2-40B4-BE49-F238E27FC236}">
                <a16:creationId xmlns:a16="http://schemas.microsoft.com/office/drawing/2014/main" id="{BD491A14-A21F-5CB0-5548-0BCAEA712490}"/>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Federal Emergency Management Agency</a:t>
            </a:r>
          </a:p>
        </p:txBody>
      </p:sp>
      <p:sp>
        <p:nvSpPr>
          <p:cNvPr id="13" name="Footer Placeholder 4">
            <a:extLst>
              <a:ext uri="{FF2B5EF4-FFF2-40B4-BE49-F238E27FC236}">
                <a16:creationId xmlns:a16="http://schemas.microsoft.com/office/drawing/2014/main" id="{3B90E6E7-8126-4EC3-7421-A11B87CF614D}"/>
              </a:ext>
            </a:extLst>
          </p:cNvPr>
          <p:cNvSpPr txBox="1">
            <a:spLocks/>
          </p:cNvSpPr>
          <p:nvPr userDrawn="1"/>
        </p:nvSpPr>
        <p:spPr>
          <a:xfrm>
            <a:off x="683237" y="6177180"/>
            <a:ext cx="3840481"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14" name="Slide Number Placeholder 5">
            <a:extLst>
              <a:ext uri="{FF2B5EF4-FFF2-40B4-BE49-F238E27FC236}">
                <a16:creationId xmlns:a16="http://schemas.microsoft.com/office/drawing/2014/main" id="{EFC3DFAA-635A-5426-C250-E4FBD1CFE1EF}"/>
              </a:ext>
            </a:extLst>
          </p:cNvPr>
          <p:cNvSpPr txBox="1">
            <a:spLocks/>
          </p:cNvSpPr>
          <p:nvPr userDrawn="1"/>
        </p:nvSpPr>
        <p:spPr>
          <a:xfrm>
            <a:off x="10591797" y="6177180"/>
            <a:ext cx="914404"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FEMA.GOV</a:t>
            </a:r>
          </a:p>
        </p:txBody>
      </p:sp>
      <p:cxnSp>
        <p:nvCxnSpPr>
          <p:cNvPr id="15" name="Straight Connector 14">
            <a:extLst>
              <a:ext uri="{FF2B5EF4-FFF2-40B4-BE49-F238E27FC236}">
                <a16:creationId xmlns:a16="http://schemas.microsoft.com/office/drawing/2014/main" id="{673D7143-B41A-9EBF-F743-B49CE0C0915D}"/>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4632799" y="2510103"/>
            <a:ext cx="6873401" cy="1477881"/>
          </a:xfrm>
          <a:prstGeom prst="rect">
            <a:avLst/>
          </a:prstGeom>
        </p:spPr>
        <p:txBody>
          <a:bodyPr>
            <a:noAutofit/>
          </a:bodyPr>
          <a:lstStyle>
            <a:lvl1pPr algn="l">
              <a:defRPr sz="4400" b="0">
                <a:solidFill>
                  <a:schemeClr val="bg1"/>
                </a:solidFill>
                <a:latin typeface="Franklin Gothic Heavy" panose="020B0903020102020204" pitchFamily="34" charset="0"/>
                <a:cs typeface="Arial"/>
              </a:defRPr>
            </a:lvl1pPr>
          </a:lstStyle>
          <a:p>
            <a:r>
              <a:rPr lang="en-US"/>
              <a:t>DIVIDER SLIDE FOR FEMA PRESENTATION</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4632799" y="3987984"/>
            <a:ext cx="6873401" cy="359912"/>
          </a:xfrm>
          <a:prstGeom prst="rect">
            <a:avLst/>
          </a:prstGeom>
        </p:spPr>
        <p:txBody>
          <a:bodyPr>
            <a:noAutofit/>
          </a:bodyPr>
          <a:lstStyle>
            <a:lvl1pPr marL="0" indent="0" algn="l">
              <a:buNone/>
              <a:defRPr sz="1800">
                <a:solidFill>
                  <a:schemeClr val="bg1"/>
                </a:solidFill>
                <a:latin typeface="+mj-lt"/>
                <a:cs typeface="Arial"/>
              </a:defRPr>
            </a:lvl1pPr>
          </a:lstStyle>
          <a:p>
            <a:pPr lvl="0"/>
            <a:r>
              <a:rPr lang="en-US"/>
              <a:t>Click to edit Master text styles</a:t>
            </a:r>
          </a:p>
        </p:txBody>
      </p:sp>
      <p:sp>
        <p:nvSpPr>
          <p:cNvPr id="16" name="Rectangle 15">
            <a:extLst>
              <a:ext uri="{FF2B5EF4-FFF2-40B4-BE49-F238E27FC236}">
                <a16:creationId xmlns:a16="http://schemas.microsoft.com/office/drawing/2014/main" id="{F315C4A2-142A-0F7E-6AC7-7EFBEB574A50}"/>
              </a:ext>
            </a:extLst>
          </p:cNvPr>
          <p:cNvSpPr/>
          <p:nvPr userDrawn="1"/>
        </p:nvSpPr>
        <p:spPr>
          <a:xfrm>
            <a:off x="4073566" y="2288097"/>
            <a:ext cx="91440" cy="228180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79546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lstStyle>
            <a:lvl1pPr algn="l">
              <a:defRPr sz="5333" b="1" cap="all">
                <a:latin typeface="+mj-lt"/>
              </a:defRPr>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667">
                <a:solidFill>
                  <a:schemeClr val="tx1">
                    <a:tint val="75000"/>
                  </a:schemeClr>
                </a:solidFill>
                <a:latin typeface="+mj-lt"/>
              </a:defRPr>
            </a:lvl1pPr>
            <a:lvl2pPr marL="609498" indent="0">
              <a:buNone/>
              <a:defRPr sz="2400">
                <a:solidFill>
                  <a:schemeClr val="tx1">
                    <a:tint val="75000"/>
                  </a:schemeClr>
                </a:solidFill>
              </a:defRPr>
            </a:lvl2pPr>
            <a:lvl3pPr marL="1218995" indent="0">
              <a:buNone/>
              <a:defRPr sz="2133">
                <a:solidFill>
                  <a:schemeClr val="tx1">
                    <a:tint val="75000"/>
                  </a:schemeClr>
                </a:solidFill>
              </a:defRPr>
            </a:lvl3pPr>
            <a:lvl4pPr marL="1828493" indent="0">
              <a:buNone/>
              <a:defRPr sz="1867">
                <a:solidFill>
                  <a:schemeClr val="tx1">
                    <a:tint val="75000"/>
                  </a:schemeClr>
                </a:solidFill>
              </a:defRPr>
            </a:lvl4pPr>
            <a:lvl5pPr marL="2437991" indent="0">
              <a:buNone/>
              <a:defRPr sz="1867">
                <a:solidFill>
                  <a:schemeClr val="tx1">
                    <a:tint val="75000"/>
                  </a:schemeClr>
                </a:solidFill>
              </a:defRPr>
            </a:lvl5pPr>
            <a:lvl6pPr marL="3047489" indent="0">
              <a:buNone/>
              <a:defRPr sz="1867">
                <a:solidFill>
                  <a:schemeClr val="tx1">
                    <a:tint val="75000"/>
                  </a:schemeClr>
                </a:solidFill>
              </a:defRPr>
            </a:lvl6pPr>
            <a:lvl7pPr marL="3656987" indent="0">
              <a:buNone/>
              <a:defRPr sz="1867">
                <a:solidFill>
                  <a:schemeClr val="tx1">
                    <a:tint val="75000"/>
                  </a:schemeClr>
                </a:solidFill>
              </a:defRPr>
            </a:lvl7pPr>
            <a:lvl8pPr marL="4266485" indent="0">
              <a:buNone/>
              <a:defRPr sz="1867">
                <a:solidFill>
                  <a:schemeClr val="tx1">
                    <a:tint val="75000"/>
                  </a:schemeClr>
                </a:solidFill>
              </a:defRPr>
            </a:lvl8pPr>
            <a:lvl9pPr marL="4875982"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fld id="{D6D3D1D7-0742-4C50-BC26-2671AEFA80FC}" type="datetimeFigureOut">
              <a:rPr lang="en-US" smtClean="0"/>
              <a:t>5/19/2026</a:t>
            </a:fld>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51629F4A-BF58-4D9C-955F-9F91E41672D5}" type="slidenum">
              <a:rPr lang="en-US" smtClean="0"/>
              <a:t>‹#›</a:t>
            </a:fld>
            <a:endParaRPr lang="en-US"/>
          </a:p>
        </p:txBody>
      </p:sp>
    </p:spTree>
    <p:extLst>
      <p:ext uri="{BB962C8B-B14F-4D97-AF65-F5344CB8AC3E}">
        <p14:creationId xmlns:p14="http://schemas.microsoft.com/office/powerpoint/2010/main" val="2000369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atin typeface="+mn-lt"/>
              </a:defRPr>
            </a:lvl1pPr>
            <a:lvl2pPr>
              <a:defRPr sz="3200">
                <a:latin typeface="+mn-lt"/>
              </a:defRPr>
            </a:lvl2pPr>
            <a:lvl3pPr>
              <a:defRPr sz="2667">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atin typeface="+mn-lt"/>
              </a:defRPr>
            </a:lvl1pPr>
            <a:lvl2pPr>
              <a:defRPr sz="3200">
                <a:latin typeface="+mn-lt"/>
              </a:defRPr>
            </a:lvl2pPr>
            <a:lvl3pPr>
              <a:defRPr sz="2667">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mn-lt"/>
              </a:defRPr>
            </a:lvl1pPr>
          </a:lstStyle>
          <a:p>
            <a:fld id="{D6D3D1D7-0742-4C50-BC26-2671AEFA80FC}" type="datetimeFigureOut">
              <a:rPr lang="en-US" smtClean="0"/>
              <a:t>5/19/2026</a:t>
            </a:fld>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51629F4A-BF58-4D9C-955F-9F91E41672D5}" type="slidenum">
              <a:rPr lang="en-US" smtClean="0"/>
              <a:t>‹#›</a:t>
            </a:fld>
            <a:endParaRPr lang="en-US"/>
          </a:p>
        </p:txBody>
      </p:sp>
    </p:spTree>
    <p:extLst>
      <p:ext uri="{BB962C8B-B14F-4D97-AF65-F5344CB8AC3E}">
        <p14:creationId xmlns:p14="http://schemas.microsoft.com/office/powerpoint/2010/main" val="3819625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atin typeface="+mn-lt"/>
              </a:defRPr>
            </a:lvl1pPr>
            <a:lvl2pPr marL="609498" indent="0">
              <a:buNone/>
              <a:defRPr sz="2667" b="1"/>
            </a:lvl2pPr>
            <a:lvl3pPr marL="1218995" indent="0">
              <a:buNone/>
              <a:defRPr sz="2400" b="1"/>
            </a:lvl3pPr>
            <a:lvl4pPr marL="1828493" indent="0">
              <a:buNone/>
              <a:defRPr sz="2133" b="1"/>
            </a:lvl4pPr>
            <a:lvl5pPr marL="2437991" indent="0">
              <a:buNone/>
              <a:defRPr sz="2133" b="1"/>
            </a:lvl5pPr>
            <a:lvl6pPr marL="3047489" indent="0">
              <a:buNone/>
              <a:defRPr sz="2133" b="1"/>
            </a:lvl6pPr>
            <a:lvl7pPr marL="3656987" indent="0">
              <a:buNone/>
              <a:defRPr sz="2133" b="1"/>
            </a:lvl7pPr>
            <a:lvl8pPr marL="4266485" indent="0">
              <a:buNone/>
              <a:defRPr sz="2133" b="1"/>
            </a:lvl8pPr>
            <a:lvl9pPr marL="4875982"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atin typeface="+mn-lt"/>
              </a:defRPr>
            </a:lvl1pPr>
            <a:lvl2pPr marL="609498" indent="0">
              <a:buNone/>
              <a:defRPr sz="2667" b="1"/>
            </a:lvl2pPr>
            <a:lvl3pPr marL="1218995" indent="0">
              <a:buNone/>
              <a:defRPr sz="2400" b="1"/>
            </a:lvl3pPr>
            <a:lvl4pPr marL="1828493" indent="0">
              <a:buNone/>
              <a:defRPr sz="2133" b="1"/>
            </a:lvl4pPr>
            <a:lvl5pPr marL="2437991" indent="0">
              <a:buNone/>
              <a:defRPr sz="2133" b="1"/>
            </a:lvl5pPr>
            <a:lvl6pPr marL="3047489" indent="0">
              <a:buNone/>
              <a:defRPr sz="2133" b="1"/>
            </a:lvl6pPr>
            <a:lvl7pPr marL="3656987" indent="0">
              <a:buNone/>
              <a:defRPr sz="2133" b="1"/>
            </a:lvl7pPr>
            <a:lvl8pPr marL="4266485" indent="0">
              <a:buNone/>
              <a:defRPr sz="2133" b="1"/>
            </a:lvl8pPr>
            <a:lvl9pPr marL="4875982"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mn-lt"/>
              </a:defRPr>
            </a:lvl1pPr>
          </a:lstStyle>
          <a:p>
            <a:fld id="{D6D3D1D7-0742-4C50-BC26-2671AEFA80FC}" type="datetimeFigureOut">
              <a:rPr lang="en-US" smtClean="0"/>
              <a:t>5/19/2026</a:t>
            </a:fld>
            <a:endParaRPr lang="en-US"/>
          </a:p>
        </p:txBody>
      </p:sp>
      <p:sp>
        <p:nvSpPr>
          <p:cNvPr id="9" name="Slide Number Placeholder 8"/>
          <p:cNvSpPr>
            <a:spLocks noGrp="1"/>
          </p:cNvSpPr>
          <p:nvPr>
            <p:ph type="sldNum" sz="quarter" idx="12"/>
          </p:nvPr>
        </p:nvSpPr>
        <p:spPr/>
        <p:txBody>
          <a:bodyPr/>
          <a:lstStyle/>
          <a:p>
            <a:fld id="{51629F4A-BF58-4D9C-955F-9F91E41672D5}" type="slidenum">
              <a:rPr lang="en-US" smtClean="0"/>
              <a:t>‹#›</a:t>
            </a:fld>
            <a:endParaRPr lang="en-US"/>
          </a:p>
        </p:txBody>
      </p:sp>
    </p:spTree>
    <p:extLst>
      <p:ext uri="{BB962C8B-B14F-4D97-AF65-F5344CB8AC3E}">
        <p14:creationId xmlns:p14="http://schemas.microsoft.com/office/powerpoint/2010/main" val="4282784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D3D1D7-0742-4C50-BC26-2671AEFA80FC}" type="datetimeFigureOut">
              <a:rPr lang="en-US" smtClean="0"/>
              <a:t>5/19/2026</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1629F4A-BF58-4D9C-955F-9F91E41672D5}" type="slidenum">
              <a:rPr lang="en-US" smtClean="0"/>
              <a:t>‹#›</a:t>
            </a:fld>
            <a:endParaRPr lang="en-US"/>
          </a:p>
        </p:txBody>
      </p:sp>
    </p:spTree>
    <p:extLst>
      <p:ext uri="{BB962C8B-B14F-4D97-AF65-F5344CB8AC3E}">
        <p14:creationId xmlns:p14="http://schemas.microsoft.com/office/powerpoint/2010/main" val="3557371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0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4DE13F-5776-4FF6-8CD5-32032F43AD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 y="0"/>
            <a:ext cx="12188391" cy="6858000"/>
          </a:xfrm>
          <a:prstGeom prst="rect">
            <a:avLst/>
          </a:prstGeom>
        </p:spPr>
      </p:pic>
      <p:pic>
        <p:nvPicPr>
          <p:cNvPr id="7" name="Picture 6">
            <a:extLst>
              <a:ext uri="{FF2B5EF4-FFF2-40B4-BE49-F238E27FC236}">
                <a16:creationId xmlns:a16="http://schemas.microsoft.com/office/drawing/2014/main" id="{F2D27A0A-5E58-43A7-ADC1-4F9B322689F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4805" y="6050165"/>
            <a:ext cx="2290255" cy="503035"/>
          </a:xfrm>
          <a:prstGeom prst="rect">
            <a:avLst/>
          </a:prstGeom>
        </p:spPr>
      </p:pic>
    </p:spTree>
    <p:extLst>
      <p:ext uri="{BB962C8B-B14F-4D97-AF65-F5344CB8AC3E}">
        <p14:creationId xmlns:p14="http://schemas.microsoft.com/office/powerpoint/2010/main" val="2978443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E2AC-FABE-C127-E9D3-3FC816F3C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5E68F-26A8-7BC1-99FE-DA6716E07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184B2-9F13-4C01-0008-C7BBA3E32748}"/>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5" name="Footer Placeholder 4">
            <a:extLst>
              <a:ext uri="{FF2B5EF4-FFF2-40B4-BE49-F238E27FC236}">
                <a16:creationId xmlns:a16="http://schemas.microsoft.com/office/drawing/2014/main" id="{2D592306-0F95-9BD5-DD60-C9A8E07C8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9BC6D-1A48-427B-0F44-7A06AD9DA34B}"/>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3444716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DBAE-51FE-AFBC-0E20-142DA6D70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15A36-0220-B850-1AF8-C49636813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FA60A-1E25-9E0B-6235-4B9DDCBB58C5}"/>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5" name="Footer Placeholder 4">
            <a:extLst>
              <a:ext uri="{FF2B5EF4-FFF2-40B4-BE49-F238E27FC236}">
                <a16:creationId xmlns:a16="http://schemas.microsoft.com/office/drawing/2014/main" id="{BADB062D-2E56-2E32-6FC7-A984D525B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CB4BA-5B2F-9309-3F55-EF0E58A09014}"/>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10569272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FF99-5F7A-4EFC-1483-EF4E7B44A1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5D6B93-D807-3087-8022-AD22B99FE0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33BC04-68F9-8E0F-30CB-DFAA4AB432AB}"/>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5" name="Footer Placeholder 4">
            <a:extLst>
              <a:ext uri="{FF2B5EF4-FFF2-40B4-BE49-F238E27FC236}">
                <a16:creationId xmlns:a16="http://schemas.microsoft.com/office/drawing/2014/main" id="{336B8248-564C-411A-C4CF-06569C56C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2EF95-75DF-2969-3025-03BD3845E1D9}"/>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30422782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40FC-EF9E-593F-2394-6A0BA885B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6D977-5101-FF95-F40E-409D4BFF00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1672FC-C204-C421-322B-0C37066D1F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BD672-64A0-11D2-DB7A-F6DAF6DCF3E1}"/>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6" name="Footer Placeholder 5">
            <a:extLst>
              <a:ext uri="{FF2B5EF4-FFF2-40B4-BE49-F238E27FC236}">
                <a16:creationId xmlns:a16="http://schemas.microsoft.com/office/drawing/2014/main" id="{2178EACA-94C0-F542-2CB4-1F6DBF656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39A305-545D-8E92-2C47-B5A75F0250BA}"/>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68910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8B3BF6FD-FB50-1812-1828-BCE551E33CDE}"/>
              </a:ext>
            </a:extLst>
          </p:cNvPr>
          <p:cNvSpPr/>
          <p:nvPr userDrawn="1"/>
        </p:nvSpPr>
        <p:spPr>
          <a:xfrm>
            <a:off x="-1" y="0"/>
            <a:ext cx="4165007" cy="6858000"/>
          </a:xfrm>
          <a:prstGeom prst="rect">
            <a:avLst/>
          </a:prstGeom>
          <a:solidFill>
            <a:srgbClr val="003D67">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3C7D0E6-61C8-9286-A8B9-08B6720EA5C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5" name="Footer Placeholder 4">
            <a:extLst>
              <a:ext uri="{FF2B5EF4-FFF2-40B4-BE49-F238E27FC236}">
                <a16:creationId xmlns:a16="http://schemas.microsoft.com/office/drawing/2014/main" id="{75371E5B-C450-EDAF-DE3D-D0E02BA0A8A4}"/>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Federal Emergency Management Agency</a:t>
            </a:r>
          </a:p>
        </p:txBody>
      </p:sp>
      <p:sp>
        <p:nvSpPr>
          <p:cNvPr id="7" name="Footer Placeholder 4">
            <a:extLst>
              <a:ext uri="{FF2B5EF4-FFF2-40B4-BE49-F238E27FC236}">
                <a16:creationId xmlns:a16="http://schemas.microsoft.com/office/drawing/2014/main" id="{6D585824-14B5-8B0B-BA94-2DC29C829042}"/>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8" name="Slide Number Placeholder 5">
            <a:extLst>
              <a:ext uri="{FF2B5EF4-FFF2-40B4-BE49-F238E27FC236}">
                <a16:creationId xmlns:a16="http://schemas.microsoft.com/office/drawing/2014/main" id="{7ADE267A-0BC5-4C0C-689F-9A1D82C795BB}"/>
              </a:ext>
            </a:extLst>
          </p:cNvPr>
          <p:cNvSpPr txBox="1">
            <a:spLocks/>
          </p:cNvSpPr>
          <p:nvPr userDrawn="1"/>
        </p:nvSpPr>
        <p:spPr>
          <a:xfrm>
            <a:off x="10594640"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FEMA.GOV</a:t>
            </a:r>
          </a:p>
        </p:txBody>
      </p:sp>
      <p:cxnSp>
        <p:nvCxnSpPr>
          <p:cNvPr id="9" name="Straight Connector 8">
            <a:extLst>
              <a:ext uri="{FF2B5EF4-FFF2-40B4-BE49-F238E27FC236}">
                <a16:creationId xmlns:a16="http://schemas.microsoft.com/office/drawing/2014/main" id="{FDC5FF88-E89B-46F1-5688-D242716E6B54}"/>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18" name="Title 2">
            <a:extLst>
              <a:ext uri="{FF2B5EF4-FFF2-40B4-BE49-F238E27FC236}">
                <a16:creationId xmlns:a16="http://schemas.microsoft.com/office/drawing/2014/main" id="{3FC437A4-3281-B48A-FF6B-262D67E6C901}"/>
              </a:ext>
            </a:extLst>
          </p:cNvPr>
          <p:cNvSpPr>
            <a:spLocks noGrp="1"/>
          </p:cNvSpPr>
          <p:nvPr>
            <p:ph type="title" hasCustomPrompt="1"/>
          </p:nvPr>
        </p:nvSpPr>
        <p:spPr>
          <a:xfrm>
            <a:off x="4632799" y="2510103"/>
            <a:ext cx="6873401" cy="1477881"/>
          </a:xfrm>
          <a:prstGeom prst="rect">
            <a:avLst/>
          </a:prstGeom>
        </p:spPr>
        <p:txBody>
          <a:bodyPr>
            <a:noAutofit/>
          </a:bodyPr>
          <a:lstStyle>
            <a:lvl1pPr algn="l">
              <a:defRPr sz="4400" b="0">
                <a:solidFill>
                  <a:schemeClr val="bg1"/>
                </a:solidFill>
                <a:latin typeface="Franklin Gothic Heavy" panose="020B0903020102020204" pitchFamily="34" charset="0"/>
                <a:cs typeface="Arial"/>
              </a:defRPr>
            </a:lvl1pPr>
          </a:lstStyle>
          <a:p>
            <a:r>
              <a:rPr lang="en-US"/>
              <a:t>DIVIDER SLIDE FOR FEMA PRESENTATION + IMAGE</a:t>
            </a:r>
          </a:p>
        </p:txBody>
      </p:sp>
      <p:sp>
        <p:nvSpPr>
          <p:cNvPr id="19" name="Text Placeholder 5">
            <a:extLst>
              <a:ext uri="{FF2B5EF4-FFF2-40B4-BE49-F238E27FC236}">
                <a16:creationId xmlns:a16="http://schemas.microsoft.com/office/drawing/2014/main" id="{BD25E123-4327-CE59-C051-1830C80A4647}"/>
              </a:ext>
            </a:extLst>
          </p:cNvPr>
          <p:cNvSpPr>
            <a:spLocks noGrp="1"/>
          </p:cNvSpPr>
          <p:nvPr>
            <p:ph type="body" sz="quarter" idx="10"/>
          </p:nvPr>
        </p:nvSpPr>
        <p:spPr>
          <a:xfrm>
            <a:off x="4632799" y="3987984"/>
            <a:ext cx="6873401" cy="359912"/>
          </a:xfrm>
          <a:prstGeom prst="rect">
            <a:avLst/>
          </a:prstGeom>
        </p:spPr>
        <p:txBody>
          <a:bodyPr>
            <a:noAutofit/>
          </a:bodyPr>
          <a:lstStyle>
            <a:lvl1pPr marL="0" indent="0" algn="l">
              <a:buNone/>
              <a:defRPr sz="1800">
                <a:solidFill>
                  <a:schemeClr val="bg1"/>
                </a:solidFill>
                <a:latin typeface="+mj-lt"/>
                <a:cs typeface="Arial"/>
              </a:defRPr>
            </a:lvl1pPr>
          </a:lstStyle>
          <a:p>
            <a:pPr lvl="0"/>
            <a:r>
              <a:rPr lang="en-US"/>
              <a:t>Click to edit Master text styles</a:t>
            </a:r>
          </a:p>
        </p:txBody>
      </p:sp>
      <p:sp>
        <p:nvSpPr>
          <p:cNvPr id="21" name="Rectangle 20">
            <a:extLst>
              <a:ext uri="{FF2B5EF4-FFF2-40B4-BE49-F238E27FC236}">
                <a16:creationId xmlns:a16="http://schemas.microsoft.com/office/drawing/2014/main" id="{F00DAE1C-8422-100D-773A-625642456239}"/>
              </a:ext>
            </a:extLst>
          </p:cNvPr>
          <p:cNvSpPr/>
          <p:nvPr userDrawn="1"/>
        </p:nvSpPr>
        <p:spPr>
          <a:xfrm>
            <a:off x="4073566" y="2288097"/>
            <a:ext cx="91440" cy="228180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3806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B50B-0295-C792-EB84-06B15C1D2A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F37F3D-3ECD-832C-459D-A494239AD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26F0A4-DF24-FF10-DBBF-0B3C35B77A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83F410-2BDD-5DF0-9F58-504428DB8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46A4EC-8ADC-09D7-B3FC-9AE62B858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8FB242-EEC9-8EB3-2DF9-05FF6EBA9838}"/>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8" name="Footer Placeholder 7">
            <a:extLst>
              <a:ext uri="{FF2B5EF4-FFF2-40B4-BE49-F238E27FC236}">
                <a16:creationId xmlns:a16="http://schemas.microsoft.com/office/drawing/2014/main" id="{1B1BFFAA-A00B-EBD2-8A0D-FA9339538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C229FE-C78F-A8D1-995A-FA184B7A43F6}"/>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1767444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975D-0160-8DDD-B949-BB0FBBEA8A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BAB2B9-D7F3-0C8F-26AF-86786BE222CA}"/>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4" name="Footer Placeholder 3">
            <a:extLst>
              <a:ext uri="{FF2B5EF4-FFF2-40B4-BE49-F238E27FC236}">
                <a16:creationId xmlns:a16="http://schemas.microsoft.com/office/drawing/2014/main" id="{0F092D52-3883-5C70-C57C-08A88F38B0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DD5FEA-E9C3-BBA8-66FA-DA41978C8AF6}"/>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48307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6AF3E-0D88-A400-CEF1-58C495AE304B}"/>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3" name="Footer Placeholder 2">
            <a:extLst>
              <a:ext uri="{FF2B5EF4-FFF2-40B4-BE49-F238E27FC236}">
                <a16:creationId xmlns:a16="http://schemas.microsoft.com/office/drawing/2014/main" id="{6DE06417-5040-DD7D-548D-FBAE2FE322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ED348F-B827-AB16-9574-ADB3575EEE12}"/>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1698570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7B13-3423-7762-B21B-4B57E9E62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C446C7-2575-F327-D00D-7094F8077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FAA224-2EED-BDEF-E72F-8D7F4F946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8F4431-2694-0631-4038-B3EB86FC60D8}"/>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6" name="Footer Placeholder 5">
            <a:extLst>
              <a:ext uri="{FF2B5EF4-FFF2-40B4-BE49-F238E27FC236}">
                <a16:creationId xmlns:a16="http://schemas.microsoft.com/office/drawing/2014/main" id="{B439E3B6-FCAD-6021-A1E2-8FF7EA5AF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3F61D1-04BD-2D59-7555-A6AA857DA0C6}"/>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1146809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18EB-95BA-4C77-B7C0-3B37C37CE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2B362E-BFC8-D793-4FEF-85A820AEF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50A86-65E4-7A20-C709-EE26CE3D2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CBE64-8206-D70C-0E35-90293715CC2D}"/>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6" name="Footer Placeholder 5">
            <a:extLst>
              <a:ext uri="{FF2B5EF4-FFF2-40B4-BE49-F238E27FC236}">
                <a16:creationId xmlns:a16="http://schemas.microsoft.com/office/drawing/2014/main" id="{B4389061-F9AD-770E-4C94-CD4CCC837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CAAB3-F93B-8810-9519-11E5A7A7BFC5}"/>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1290386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F92F-C34A-C988-97A7-34F185437F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2F96C0-4B43-B182-1B15-0140F5F71B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795F9-925B-97FA-F1FE-0D1797D27F76}"/>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5" name="Footer Placeholder 4">
            <a:extLst>
              <a:ext uri="{FF2B5EF4-FFF2-40B4-BE49-F238E27FC236}">
                <a16:creationId xmlns:a16="http://schemas.microsoft.com/office/drawing/2014/main" id="{83B71EC6-9738-5A8B-F6C5-8E3320B73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3CB04-F383-4FDA-D336-5E96B159E471}"/>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1736224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F5940-06B2-04A7-6897-19EAF2A724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0A1815-632A-F318-6952-1E8029ECE0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24247-637B-E87F-FFFA-27A0527C225C}"/>
              </a:ext>
            </a:extLst>
          </p:cNvPr>
          <p:cNvSpPr>
            <a:spLocks noGrp="1"/>
          </p:cNvSpPr>
          <p:nvPr>
            <p:ph type="dt" sz="half" idx="10"/>
          </p:nvPr>
        </p:nvSpPr>
        <p:spPr/>
        <p:txBody>
          <a:bodyPr/>
          <a:lstStyle/>
          <a:p>
            <a:fld id="{838AD276-F715-4AB3-B91E-F591C553FEEE}" type="datetimeFigureOut">
              <a:rPr lang="en-US" smtClean="0"/>
              <a:t>5/19/2026</a:t>
            </a:fld>
            <a:endParaRPr lang="en-US"/>
          </a:p>
        </p:txBody>
      </p:sp>
      <p:sp>
        <p:nvSpPr>
          <p:cNvPr id="5" name="Footer Placeholder 4">
            <a:extLst>
              <a:ext uri="{FF2B5EF4-FFF2-40B4-BE49-F238E27FC236}">
                <a16:creationId xmlns:a16="http://schemas.microsoft.com/office/drawing/2014/main" id="{CE1DF2DF-3904-D6BE-3C10-ECB44B749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28CC4-32B4-6BE5-4367-769013DD7D26}"/>
              </a:ext>
            </a:extLst>
          </p:cNvPr>
          <p:cNvSpPr>
            <a:spLocks noGrp="1"/>
          </p:cNvSpPr>
          <p:nvPr>
            <p:ph type="sldNum" sz="quarter" idx="12"/>
          </p:nvPr>
        </p:nvSpPr>
        <p:spPr/>
        <p:txBody>
          <a:bodyPr/>
          <a:lstStyle/>
          <a:p>
            <a:fld id="{C4D8A316-49E5-4D85-AE9A-C33306DCA632}" type="slidenum">
              <a:rPr lang="en-US" smtClean="0"/>
              <a:t>‹#›</a:t>
            </a:fld>
            <a:endParaRPr lang="en-US"/>
          </a:p>
        </p:txBody>
      </p:sp>
    </p:spTree>
    <p:extLst>
      <p:ext uri="{BB962C8B-B14F-4D97-AF65-F5344CB8AC3E}">
        <p14:creationId xmlns:p14="http://schemas.microsoft.com/office/powerpoint/2010/main" val="15563844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7AC7BAD-7820-55D5-D6AD-078844BA9F6E}"/>
              </a:ext>
            </a:extLst>
          </p:cNvPr>
          <p:cNvSpPr/>
          <p:nvPr userDrawn="1"/>
        </p:nvSpPr>
        <p:spPr>
          <a:xfrm>
            <a:off x="0" y="0"/>
            <a:ext cx="12192000" cy="160029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914496"/>
            <a:ext cx="10822962" cy="457200"/>
          </a:xfrm>
          <a:prstGeom prst="rect">
            <a:avLst/>
          </a:prstGeom>
        </p:spPr>
        <p:txBody>
          <a:bodyPr anchor="ctr"/>
          <a:lstStyle>
            <a:lvl1pPr>
              <a:lnSpc>
                <a:spcPts val="4400"/>
              </a:lnSpc>
              <a:defRPr sz="3600">
                <a:solidFill>
                  <a:schemeClr val="bg1"/>
                </a:solidFill>
                <a:latin typeface="Franklin Gothic Heavy" panose="020B0903020102020204" pitchFamily="34" charset="0"/>
              </a:defRPr>
            </a:lvl1pPr>
          </a:lstStyle>
          <a:p>
            <a:r>
              <a:rPr lang="en-US"/>
              <a:t>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9" name="Footer Placeholder 4">
            <a:extLst>
              <a:ext uri="{FF2B5EF4-FFF2-40B4-BE49-F238E27FC236}">
                <a16:creationId xmlns:a16="http://schemas.microsoft.com/office/drawing/2014/main" id="{209B460A-EDE7-07F0-1661-D0EC7BD2768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20" name="Slide Number Placeholder 5">
            <a:extLst>
              <a:ext uri="{FF2B5EF4-FFF2-40B4-BE49-F238E27FC236}">
                <a16:creationId xmlns:a16="http://schemas.microsoft.com/office/drawing/2014/main" id="{80B54882-2840-2604-9037-D75D4A7CE4CF}"/>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1" name="Straight Connector 20">
            <a:extLst>
              <a:ext uri="{FF2B5EF4-FFF2-40B4-BE49-F238E27FC236}">
                <a16:creationId xmlns:a16="http://schemas.microsoft.com/office/drawing/2014/main" id="{DA4B131F-B9FF-70DF-DEDF-C0982BAEC01B}"/>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3" name="Content Placeholder 22">
            <a:extLst>
              <a:ext uri="{FF2B5EF4-FFF2-40B4-BE49-F238E27FC236}">
                <a16:creationId xmlns:a16="http://schemas.microsoft.com/office/drawing/2014/main" id="{A766F6E7-ABA0-199F-224A-9DAF39CEC326}"/>
              </a:ext>
            </a:extLst>
          </p:cNvPr>
          <p:cNvSpPr>
            <a:spLocks noGrp="1"/>
          </p:cNvSpPr>
          <p:nvPr>
            <p:ph sz="quarter" idx="13"/>
          </p:nvPr>
        </p:nvSpPr>
        <p:spPr>
          <a:xfrm>
            <a:off x="682625" y="1818045"/>
            <a:ext cx="10828338" cy="4141385"/>
          </a:xfrm>
          <a:prstGeom prst="rect">
            <a:avLst/>
          </a:prstGeom>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a:t>
            </a:r>
          </a:p>
        </p:txBody>
      </p:sp>
      <p:sp>
        <p:nvSpPr>
          <p:cNvPr id="26" name="Rectangle 25">
            <a:extLst>
              <a:ext uri="{FF2B5EF4-FFF2-40B4-BE49-F238E27FC236}">
                <a16:creationId xmlns:a16="http://schemas.microsoft.com/office/drawing/2014/main" id="{D45A9768-47B8-7F5A-2E8C-1D8C598A0CC5}"/>
              </a:ext>
            </a:extLst>
          </p:cNvPr>
          <p:cNvSpPr/>
          <p:nvPr userDrawn="1"/>
        </p:nvSpPr>
        <p:spPr>
          <a:xfrm rot="16200000">
            <a:off x="11346177" y="845915"/>
            <a:ext cx="91440" cy="160020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113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F1F52D-DB4C-7045-E5EB-C712DBEFE8E8}"/>
              </a:ext>
            </a:extLst>
          </p:cNvPr>
          <p:cNvSpPr/>
          <p:nvPr userDrawn="1"/>
        </p:nvSpPr>
        <p:spPr>
          <a:xfrm>
            <a:off x="0" y="0"/>
            <a:ext cx="12192000" cy="5969151"/>
          </a:xfrm>
          <a:prstGeom prst="rect">
            <a:avLst/>
          </a:prstGeom>
          <a:solidFill>
            <a:srgbClr val="B8D9E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3C7D0E6-61C8-9286-A8B9-08B6720EA5C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3D67"/>
                </a:solidFill>
              </a:defRPr>
            </a:lvl1pPr>
          </a:lstStyle>
          <a:p>
            <a:fld id="{8FCC257D-A786-9244-9E17-CE618C8B9275}" type="slidenum">
              <a:rPr lang="en-US" smtClean="0"/>
              <a:pPr/>
              <a:t>‹#›</a:t>
            </a:fld>
            <a:endParaRPr lang="en-US"/>
          </a:p>
        </p:txBody>
      </p:sp>
      <p:sp>
        <p:nvSpPr>
          <p:cNvPr id="5" name="Footer Placeholder 4">
            <a:extLst>
              <a:ext uri="{FF2B5EF4-FFF2-40B4-BE49-F238E27FC236}">
                <a16:creationId xmlns:a16="http://schemas.microsoft.com/office/drawing/2014/main" id="{75371E5B-C450-EDAF-DE3D-D0E02BA0A8A4}"/>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3D67"/>
                </a:solidFill>
              </a:rPr>
              <a:t>Federal Emergency Management Agency</a:t>
            </a:r>
          </a:p>
        </p:txBody>
      </p:sp>
      <p:sp>
        <p:nvSpPr>
          <p:cNvPr id="7" name="Footer Placeholder 4">
            <a:extLst>
              <a:ext uri="{FF2B5EF4-FFF2-40B4-BE49-F238E27FC236}">
                <a16:creationId xmlns:a16="http://schemas.microsoft.com/office/drawing/2014/main" id="{6D585824-14B5-8B0B-BA94-2DC29C829042}"/>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8" name="Slide Number Placeholder 5">
            <a:extLst>
              <a:ext uri="{FF2B5EF4-FFF2-40B4-BE49-F238E27FC236}">
                <a16:creationId xmlns:a16="http://schemas.microsoft.com/office/drawing/2014/main" id="{7ADE267A-0BC5-4C0C-689F-9A1D82C795BB}"/>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9" name="Straight Connector 8">
            <a:extLst>
              <a:ext uri="{FF2B5EF4-FFF2-40B4-BE49-F238E27FC236}">
                <a16:creationId xmlns:a16="http://schemas.microsoft.com/office/drawing/2014/main" id="{FDC5FF88-E89B-46F1-5688-D242716E6B54}"/>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0" name="Title 2">
            <a:extLst>
              <a:ext uri="{FF2B5EF4-FFF2-40B4-BE49-F238E27FC236}">
                <a16:creationId xmlns:a16="http://schemas.microsoft.com/office/drawing/2014/main" id="{80B46D4C-CE88-FDFC-3BAD-F63125179D34}"/>
              </a:ext>
            </a:extLst>
          </p:cNvPr>
          <p:cNvSpPr>
            <a:spLocks noGrp="1"/>
          </p:cNvSpPr>
          <p:nvPr>
            <p:ph type="title" hasCustomPrompt="1"/>
          </p:nvPr>
        </p:nvSpPr>
        <p:spPr>
          <a:xfrm>
            <a:off x="683238" y="1023720"/>
            <a:ext cx="10822962" cy="4034691"/>
          </a:xfrm>
          <a:prstGeom prst="rect">
            <a:avLst/>
          </a:prstGeom>
        </p:spPr>
        <p:txBody>
          <a:bodyPr>
            <a:noAutofit/>
          </a:bodyPr>
          <a:lstStyle>
            <a:lvl1pPr>
              <a:lnSpc>
                <a:spcPts val="4000"/>
              </a:lnSpc>
              <a:defRPr sz="2800" b="0">
                <a:solidFill>
                  <a:srgbClr val="003D67"/>
                </a:solidFill>
                <a:latin typeface="+mj-lt"/>
                <a:cs typeface="Arial"/>
              </a:defRPr>
            </a:lvl1pPr>
          </a:lstStyle>
          <a:p>
            <a:r>
              <a:rPr lang="en-US"/>
              <a:t>Quote Goes Here</a:t>
            </a: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aliquipvel</a:t>
            </a:r>
            <a:r>
              <a:rPr lang="en-US"/>
              <a:t> illum dolore  fac </a:t>
            </a:r>
            <a:r>
              <a:rPr lang="en-US" err="1"/>
              <a:t>ut</a:t>
            </a:r>
            <a:r>
              <a:rPr lang="en-US"/>
              <a:t> </a:t>
            </a:r>
            <a:r>
              <a:rPr lang="en-US" err="1"/>
              <a:t>laoreet</a:t>
            </a:r>
            <a:r>
              <a:rPr lang="en-US"/>
              <a:t> dolore magna </a:t>
            </a:r>
            <a:r>
              <a:rPr lang="en-US" err="1"/>
              <a:t>aliquer</a:t>
            </a:r>
            <a:r>
              <a:rPr lang="en-US"/>
              <a:t> </a:t>
            </a:r>
            <a:r>
              <a:rPr lang="en-US" err="1"/>
              <a:t>suscipit</a:t>
            </a:r>
            <a:r>
              <a:rPr lang="en-US"/>
              <a:t> </a:t>
            </a:r>
            <a:r>
              <a:rPr lang="en-US" err="1"/>
              <a:t>lobortis</a:t>
            </a:r>
            <a:r>
              <a:rPr lang="en-US"/>
              <a:t>  </a:t>
            </a:r>
          </a:p>
        </p:txBody>
      </p:sp>
      <p:sp>
        <p:nvSpPr>
          <p:cNvPr id="11" name="Text Placeholder 5">
            <a:extLst>
              <a:ext uri="{FF2B5EF4-FFF2-40B4-BE49-F238E27FC236}">
                <a16:creationId xmlns:a16="http://schemas.microsoft.com/office/drawing/2014/main" id="{8F489992-8A9B-4235-C76D-D017C463935D}"/>
              </a:ext>
            </a:extLst>
          </p:cNvPr>
          <p:cNvSpPr>
            <a:spLocks noGrp="1"/>
          </p:cNvSpPr>
          <p:nvPr>
            <p:ph type="body" sz="quarter" idx="10" hasCustomPrompt="1"/>
          </p:nvPr>
        </p:nvSpPr>
        <p:spPr>
          <a:xfrm>
            <a:off x="683238" y="5197859"/>
            <a:ext cx="10822962" cy="359912"/>
          </a:xfrm>
          <a:prstGeom prst="rect">
            <a:avLst/>
          </a:prstGeom>
        </p:spPr>
        <p:txBody>
          <a:bodyPr>
            <a:noAutofit/>
          </a:bodyPr>
          <a:lstStyle>
            <a:lvl1pPr marL="0" indent="0" algn="r">
              <a:buNone/>
              <a:defRPr sz="2000">
                <a:solidFill>
                  <a:srgbClr val="003D67"/>
                </a:solidFill>
                <a:latin typeface="+mn-lt"/>
                <a:cs typeface="Arial"/>
              </a:defRPr>
            </a:lvl1pPr>
          </a:lstStyle>
          <a:p>
            <a:pPr lvl="0"/>
            <a:r>
              <a:rPr lang="en-US"/>
              <a:t>Name Goes Here</a:t>
            </a:r>
          </a:p>
        </p:txBody>
      </p:sp>
      <p:sp>
        <p:nvSpPr>
          <p:cNvPr id="12" name="Rectangle 11">
            <a:extLst>
              <a:ext uri="{FF2B5EF4-FFF2-40B4-BE49-F238E27FC236}">
                <a16:creationId xmlns:a16="http://schemas.microsoft.com/office/drawing/2014/main" id="{4C9DA7EC-7A43-92C6-6264-D14C31AA172D}"/>
              </a:ext>
            </a:extLst>
          </p:cNvPr>
          <p:cNvSpPr/>
          <p:nvPr userDrawn="1"/>
        </p:nvSpPr>
        <p:spPr>
          <a:xfrm>
            <a:off x="-2562" y="1023720"/>
            <a:ext cx="228600" cy="41148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709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7AC7BAD-7820-55D5-D6AD-078844BA9F6E}"/>
              </a:ext>
            </a:extLst>
          </p:cNvPr>
          <p:cNvSpPr/>
          <p:nvPr userDrawn="1"/>
        </p:nvSpPr>
        <p:spPr>
          <a:xfrm>
            <a:off x="0" y="0"/>
            <a:ext cx="12192000" cy="160029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914496"/>
            <a:ext cx="10822962" cy="457200"/>
          </a:xfrm>
          <a:prstGeom prst="rect">
            <a:avLst/>
          </a:prstGeom>
        </p:spPr>
        <p:txBody>
          <a:bodyPr anchor="ctr"/>
          <a:lstStyle>
            <a:lvl1pPr>
              <a:lnSpc>
                <a:spcPts val="4400"/>
              </a:lnSpc>
              <a:defRPr sz="3600">
                <a:solidFill>
                  <a:schemeClr val="bg1"/>
                </a:solidFill>
                <a:latin typeface="Franklin Gothic Heavy" panose="020B0903020102020204" pitchFamily="34" charset="0"/>
              </a:defRPr>
            </a:lvl1pPr>
          </a:lstStyle>
          <a:p>
            <a:r>
              <a:rPr lang="en-US"/>
              <a:t>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9" name="Footer Placeholder 4">
            <a:extLst>
              <a:ext uri="{FF2B5EF4-FFF2-40B4-BE49-F238E27FC236}">
                <a16:creationId xmlns:a16="http://schemas.microsoft.com/office/drawing/2014/main" id="{209B460A-EDE7-07F0-1661-D0EC7BD2768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20" name="Slide Number Placeholder 5">
            <a:extLst>
              <a:ext uri="{FF2B5EF4-FFF2-40B4-BE49-F238E27FC236}">
                <a16:creationId xmlns:a16="http://schemas.microsoft.com/office/drawing/2014/main" id="{80B54882-2840-2604-9037-D75D4A7CE4CF}"/>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1" name="Straight Connector 20">
            <a:extLst>
              <a:ext uri="{FF2B5EF4-FFF2-40B4-BE49-F238E27FC236}">
                <a16:creationId xmlns:a16="http://schemas.microsoft.com/office/drawing/2014/main" id="{DA4B131F-B9FF-70DF-DEDF-C0982BAEC01B}"/>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3" name="Content Placeholder 22">
            <a:extLst>
              <a:ext uri="{FF2B5EF4-FFF2-40B4-BE49-F238E27FC236}">
                <a16:creationId xmlns:a16="http://schemas.microsoft.com/office/drawing/2014/main" id="{A766F6E7-ABA0-199F-224A-9DAF39CEC326}"/>
              </a:ext>
            </a:extLst>
          </p:cNvPr>
          <p:cNvSpPr>
            <a:spLocks noGrp="1"/>
          </p:cNvSpPr>
          <p:nvPr>
            <p:ph sz="quarter" idx="13"/>
          </p:nvPr>
        </p:nvSpPr>
        <p:spPr>
          <a:xfrm>
            <a:off x="682625" y="1818045"/>
            <a:ext cx="10828338" cy="4141385"/>
          </a:xfrm>
          <a:prstGeom prst="rect">
            <a:avLst/>
          </a:prstGeom>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a:t>
            </a:r>
          </a:p>
        </p:txBody>
      </p:sp>
      <p:sp>
        <p:nvSpPr>
          <p:cNvPr id="26" name="Rectangle 25">
            <a:extLst>
              <a:ext uri="{FF2B5EF4-FFF2-40B4-BE49-F238E27FC236}">
                <a16:creationId xmlns:a16="http://schemas.microsoft.com/office/drawing/2014/main" id="{D45A9768-47B8-7F5A-2E8C-1D8C598A0CC5}"/>
              </a:ext>
            </a:extLst>
          </p:cNvPr>
          <p:cNvSpPr/>
          <p:nvPr userDrawn="1"/>
        </p:nvSpPr>
        <p:spPr>
          <a:xfrm rot="16200000">
            <a:off x="11346177" y="845915"/>
            <a:ext cx="91440" cy="160020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804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41B45-1DEB-A79E-827B-BA5F1B92283F}"/>
              </a:ext>
            </a:extLst>
          </p:cNvPr>
          <p:cNvSpPr/>
          <p:nvPr userDrawn="1"/>
        </p:nvSpPr>
        <p:spPr>
          <a:xfrm>
            <a:off x="0" y="0"/>
            <a:ext cx="12192000" cy="217842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914495"/>
            <a:ext cx="10822962" cy="914400"/>
          </a:xfrm>
          <a:prstGeom prst="rect">
            <a:avLst/>
          </a:prstGeom>
        </p:spPr>
        <p:txBody>
          <a:bodyPr anchor="ctr"/>
          <a:lstStyle>
            <a:lvl1pPr>
              <a:lnSpc>
                <a:spcPts val="4400"/>
              </a:lnSpc>
              <a:defRPr sz="3200">
                <a:solidFill>
                  <a:schemeClr val="bg1"/>
                </a:solidFill>
                <a:latin typeface="Franklin Gothic Heavy" panose="020B0903020102020204" pitchFamily="34" charset="0"/>
              </a:defRPr>
            </a:lvl1pPr>
          </a:lstStyle>
          <a:p>
            <a:r>
              <a:rPr lang="en-US"/>
              <a:t>TWO LINE TITLE</a:t>
            </a:r>
            <a:br>
              <a:rPr lang="en-US"/>
            </a:br>
            <a:r>
              <a:rPr lang="en-US"/>
              <a:t>USE THIS LAYOUT </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9" name="Footer Placeholder 4">
            <a:extLst>
              <a:ext uri="{FF2B5EF4-FFF2-40B4-BE49-F238E27FC236}">
                <a16:creationId xmlns:a16="http://schemas.microsoft.com/office/drawing/2014/main" id="{209B460A-EDE7-07F0-1661-D0EC7BD2768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20" name="Slide Number Placeholder 5">
            <a:extLst>
              <a:ext uri="{FF2B5EF4-FFF2-40B4-BE49-F238E27FC236}">
                <a16:creationId xmlns:a16="http://schemas.microsoft.com/office/drawing/2014/main" id="{80B54882-2840-2604-9037-D75D4A7CE4CF}"/>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1" name="Straight Connector 20">
            <a:extLst>
              <a:ext uri="{FF2B5EF4-FFF2-40B4-BE49-F238E27FC236}">
                <a16:creationId xmlns:a16="http://schemas.microsoft.com/office/drawing/2014/main" id="{DA4B131F-B9FF-70DF-DEDF-C0982BAEC01B}"/>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3" name="Content Placeholder 22">
            <a:extLst>
              <a:ext uri="{FF2B5EF4-FFF2-40B4-BE49-F238E27FC236}">
                <a16:creationId xmlns:a16="http://schemas.microsoft.com/office/drawing/2014/main" id="{A766F6E7-ABA0-199F-224A-9DAF39CEC326}"/>
              </a:ext>
            </a:extLst>
          </p:cNvPr>
          <p:cNvSpPr>
            <a:spLocks noGrp="1"/>
          </p:cNvSpPr>
          <p:nvPr>
            <p:ph sz="quarter" idx="13"/>
          </p:nvPr>
        </p:nvSpPr>
        <p:spPr>
          <a:xfrm>
            <a:off x="682625" y="2412098"/>
            <a:ext cx="10828338" cy="3547332"/>
          </a:xfrm>
          <a:prstGeom prst="rect">
            <a:avLst/>
          </a:prstGeom>
        </p:spPr>
        <p:txBody>
          <a:bodyPr/>
          <a:lstStyle>
            <a:lvl1pPr marL="0" inden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a:t>
            </a:r>
          </a:p>
        </p:txBody>
      </p:sp>
    </p:spTree>
    <p:extLst>
      <p:ext uri="{BB962C8B-B14F-4D97-AF65-F5344CB8AC3E}">
        <p14:creationId xmlns:p14="http://schemas.microsoft.com/office/powerpoint/2010/main" val="52766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5210174" y="1138020"/>
            <a:ext cx="6981825" cy="571998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p:nvPr>
        </p:nvSpPr>
        <p:spPr>
          <a:xfrm>
            <a:off x="5431699" y="1380966"/>
            <a:ext cx="6559175" cy="4562835"/>
          </a:xfrm>
          <a:prstGeom prst="rect">
            <a:avLst/>
          </a:prstGeom>
        </p:spPr>
        <p:txBody>
          <a:bodyPr vert="horz" lIns="91440" tIns="45720" rIns="91440" bIns="45720" rtlCol="0">
            <a:normAutofit/>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0" y="2281021"/>
            <a:ext cx="5210175" cy="3662780"/>
          </a:xfrm>
          <a:prstGeom prst="rect">
            <a:avLst/>
          </a:prstGeom>
          <a:solidFill>
            <a:srgbClr val="EDEEEE"/>
          </a:solidFill>
        </p:spPr>
        <p:txBody>
          <a:bodyPr/>
          <a:lstStyle>
            <a:lvl1pPr>
              <a:defRPr sz="1800"/>
            </a:lvl1pPr>
          </a:lstStyle>
          <a:p>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4298335"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TABLE OF </a:t>
            </a:r>
            <a:br>
              <a:rPr lang="en-US"/>
            </a:br>
            <a:r>
              <a:rPr lang="en-US"/>
              <a:t>CONTENTS</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B4EEF33D-DAFF-8C23-22A4-72E086FB7CE0}"/>
              </a:ext>
            </a:extLst>
          </p:cNvPr>
          <p:cNvCxnSpPr>
            <a:cxnSpLocks/>
          </p:cNvCxnSpPr>
          <p:nvPr userDrawn="1"/>
        </p:nvCxnSpPr>
        <p:spPr>
          <a:xfrm>
            <a:off x="5210175" y="6312051"/>
            <a:ext cx="5149440"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778811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8.png"/><Relationship Id="rId5" Type="http://schemas.openxmlformats.org/officeDocument/2006/relationships/slideLayout" Target="../slideLayouts/slideLayout42.xml"/><Relationship Id="rId10" Type="http://schemas.openxmlformats.org/officeDocument/2006/relationships/image" Target="../media/image7.png"/><Relationship Id="rId4" Type="http://schemas.openxmlformats.org/officeDocument/2006/relationships/slideLayout" Target="../slideLayouts/slideLayout4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961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1" r:id="rId35"/>
    <p:sldLayoutId id="2147483713" r:id="rId36"/>
    <p:sldLayoutId id="2147483725" r:id="rId3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095" y="-3544"/>
            <a:ext cx="11781904" cy="1226288"/>
          </a:xfrm>
          <a:prstGeom prst="rect">
            <a:avLst/>
          </a:prstGeom>
        </p:spPr>
        <p:txBody>
          <a:bodyPr vert="horz" lIns="91427" tIns="45713" rIns="91427" bIns="45713" rtlCol="0" anchor="ctr">
            <a:normAutofit/>
          </a:bodyPr>
          <a:lstStyle/>
          <a:p>
            <a:r>
              <a:rPr lang="en-US"/>
              <a:t>Click to edit Master title style</a:t>
            </a:r>
          </a:p>
        </p:txBody>
      </p:sp>
      <p:sp>
        <p:nvSpPr>
          <p:cNvPr id="3" name="Text Placeholder 2"/>
          <p:cNvSpPr>
            <a:spLocks noGrp="1"/>
          </p:cNvSpPr>
          <p:nvPr>
            <p:ph type="body" idx="1"/>
          </p:nvPr>
        </p:nvSpPr>
        <p:spPr>
          <a:xfrm>
            <a:off x="609600" y="1221971"/>
            <a:ext cx="10972800" cy="4987636"/>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5961" y="6408739"/>
            <a:ext cx="2844800" cy="365125"/>
          </a:xfrm>
          <a:prstGeom prst="rect">
            <a:avLst/>
          </a:prstGeom>
        </p:spPr>
        <p:txBody>
          <a:bodyPr vert="horz" lIns="91427" tIns="45713" rIns="91427" bIns="45713" rtlCol="0" anchor="ctr"/>
          <a:lstStyle>
            <a:lvl1pPr algn="l">
              <a:defRPr sz="1067">
                <a:solidFill>
                  <a:schemeClr val="accent1"/>
                </a:solidFill>
                <a:latin typeface="+mn-lt"/>
                <a:cs typeface="Arial" panose="020B0604020202020204" pitchFamily="34" charset="0"/>
              </a:defRPr>
            </a:lvl1pPr>
          </a:lstStyle>
          <a:p>
            <a:fld id="{D6D3D1D7-0742-4C50-BC26-2671AEFA80FC}" type="datetimeFigureOut">
              <a:rPr lang="en-US" smtClean="0"/>
              <a:t>5/19/2026</a:t>
            </a:fld>
            <a:endParaRPr lang="en-US"/>
          </a:p>
        </p:txBody>
      </p:sp>
      <p:sp>
        <p:nvSpPr>
          <p:cNvPr id="6" name="Slide Number Placeholder 5"/>
          <p:cNvSpPr>
            <a:spLocks noGrp="1"/>
          </p:cNvSpPr>
          <p:nvPr>
            <p:ph type="sldNum" sz="quarter" idx="4"/>
          </p:nvPr>
        </p:nvSpPr>
        <p:spPr>
          <a:xfrm>
            <a:off x="4673600" y="6408739"/>
            <a:ext cx="2844800" cy="365125"/>
          </a:xfrm>
          <a:prstGeom prst="rect">
            <a:avLst/>
          </a:prstGeom>
        </p:spPr>
        <p:txBody>
          <a:bodyPr vert="horz" lIns="91427" tIns="45713" rIns="91427" bIns="45713" rtlCol="0" anchor="ctr"/>
          <a:lstStyle>
            <a:lvl1pPr algn="ctr">
              <a:defRPr sz="1067">
                <a:solidFill>
                  <a:schemeClr val="accent1"/>
                </a:solidFill>
                <a:latin typeface="+mn-lt"/>
                <a:cs typeface="Arial" panose="020B0604020202020204" pitchFamily="34" charset="0"/>
              </a:defRPr>
            </a:lvl1pPr>
          </a:lstStyle>
          <a:p>
            <a:fld id="{51629F4A-BF58-4D9C-955F-9F91E41672D5}" type="slidenum">
              <a:rPr lang="en-US" smtClean="0"/>
              <a:t>‹#›</a:t>
            </a:fld>
            <a:endParaRPr lang="en-US"/>
          </a:p>
        </p:txBody>
      </p:sp>
      <p:sp>
        <p:nvSpPr>
          <p:cNvPr id="7" name="Rectangle 6"/>
          <p:cNvSpPr/>
          <p:nvPr/>
        </p:nvSpPr>
        <p:spPr>
          <a:xfrm>
            <a:off x="-1" y="0"/>
            <a:ext cx="262468" cy="6858000"/>
          </a:xfrm>
          <a:prstGeom prst="rect">
            <a:avLst/>
          </a:prstGeom>
          <a:solidFill>
            <a:srgbClr val="2E7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6D4BFA05-79B3-4691-B884-FAEBD979178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951429" y="141939"/>
            <a:ext cx="1110576" cy="1662997"/>
          </a:xfrm>
          <a:prstGeom prst="rect">
            <a:avLst/>
          </a:prstGeom>
        </p:spPr>
      </p:pic>
      <p:pic>
        <p:nvPicPr>
          <p:cNvPr id="10" name="Picture 9">
            <a:extLst>
              <a:ext uri="{FF2B5EF4-FFF2-40B4-BE49-F238E27FC236}">
                <a16:creationId xmlns:a16="http://schemas.microsoft.com/office/drawing/2014/main" id="{0FFF6DA4-F153-490E-A627-A81F83CC745B}"/>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335061" y="6328898"/>
            <a:ext cx="1524000" cy="334733"/>
          </a:xfrm>
          <a:prstGeom prst="rect">
            <a:avLst/>
          </a:prstGeom>
        </p:spPr>
      </p:pic>
    </p:spTree>
    <p:extLst>
      <p:ext uri="{BB962C8B-B14F-4D97-AF65-F5344CB8AC3E}">
        <p14:creationId xmlns:p14="http://schemas.microsoft.com/office/powerpoint/2010/main" val="1566247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marL="156629" indent="0" algn="l" defTabSz="1218995" rtl="0" eaLnBrk="1" latinLnBrk="0" hangingPunct="1">
        <a:spcBef>
          <a:spcPct val="0"/>
        </a:spcBef>
        <a:buNone/>
        <a:defRPr sz="4800" b="1" kern="1200">
          <a:solidFill>
            <a:schemeClr val="accent1"/>
          </a:solidFill>
          <a:latin typeface="+mj-lt"/>
          <a:ea typeface="+mj-ea"/>
          <a:cs typeface="Arial" panose="020B0604020202020204" pitchFamily="34" charset="0"/>
        </a:defRPr>
      </a:lvl1pPr>
    </p:titleStyle>
    <p:bodyStyle>
      <a:lvl1pPr marL="311143" indent="-311143" algn="l" defTabSz="1218995" rtl="0" eaLnBrk="1" latinLnBrk="0" hangingPunct="1">
        <a:spcBef>
          <a:spcPct val="20000"/>
        </a:spcBef>
        <a:buClr>
          <a:schemeClr val="accent3"/>
        </a:buClr>
        <a:buFont typeface="Arial" panose="020B0604020202020204" pitchFamily="34" charset="0"/>
        <a:buChar char="•"/>
        <a:defRPr sz="4267" kern="1200">
          <a:solidFill>
            <a:schemeClr val="accent1"/>
          </a:solidFill>
          <a:latin typeface="+mn-lt"/>
          <a:ea typeface="+mn-ea"/>
          <a:cs typeface="Arial" panose="020B0604020202020204" pitchFamily="34" charset="0"/>
        </a:defRPr>
      </a:lvl1pPr>
      <a:lvl2pPr marL="766214" indent="-313259" algn="l" defTabSz="1218995" rtl="0" eaLnBrk="1" latinLnBrk="0" hangingPunct="1">
        <a:spcBef>
          <a:spcPct val="20000"/>
        </a:spcBef>
        <a:buClr>
          <a:schemeClr val="accent3"/>
        </a:buClr>
        <a:buFont typeface="Arial" panose="020B0604020202020204" pitchFamily="34" charset="0"/>
        <a:buChar char="–"/>
        <a:defRPr sz="3733" kern="1200">
          <a:solidFill>
            <a:schemeClr val="accent1"/>
          </a:solidFill>
          <a:latin typeface="+mn-lt"/>
          <a:ea typeface="+mn-ea"/>
          <a:cs typeface="Arial" panose="020B0604020202020204" pitchFamily="34" charset="0"/>
        </a:defRPr>
      </a:lvl2pPr>
      <a:lvl3pPr marL="1523745" indent="-304748" algn="l" defTabSz="1218995" rtl="0" eaLnBrk="1" latinLnBrk="0" hangingPunct="1">
        <a:spcBef>
          <a:spcPct val="20000"/>
        </a:spcBef>
        <a:buClr>
          <a:schemeClr val="accent3"/>
        </a:buClr>
        <a:buFont typeface="Arial" panose="020B0604020202020204" pitchFamily="34" charset="0"/>
        <a:buChar char="•"/>
        <a:defRPr sz="3200" kern="1200">
          <a:solidFill>
            <a:schemeClr val="accent1"/>
          </a:solidFill>
          <a:latin typeface="+mn-lt"/>
          <a:ea typeface="+mn-ea"/>
          <a:cs typeface="Arial" panose="020B0604020202020204" pitchFamily="34" charset="0"/>
        </a:defRPr>
      </a:lvl3pPr>
      <a:lvl4pPr marL="2133241" indent="-304748" algn="l" defTabSz="1218995" rtl="0" eaLnBrk="1" latinLnBrk="0" hangingPunct="1">
        <a:spcBef>
          <a:spcPct val="20000"/>
        </a:spcBef>
        <a:buClr>
          <a:schemeClr val="accent3"/>
        </a:buClr>
        <a:buFont typeface="Arial" panose="020B0604020202020204" pitchFamily="34" charset="0"/>
        <a:buChar char="–"/>
        <a:defRPr sz="2667" kern="1200">
          <a:solidFill>
            <a:schemeClr val="accent1"/>
          </a:solidFill>
          <a:latin typeface="+mn-lt"/>
          <a:ea typeface="+mn-ea"/>
          <a:cs typeface="Arial" panose="020B0604020202020204" pitchFamily="34" charset="0"/>
        </a:defRPr>
      </a:lvl4pPr>
      <a:lvl5pPr marL="2742739" indent="-304748" algn="l" defTabSz="1218995" rtl="0" eaLnBrk="1" latinLnBrk="0" hangingPunct="1">
        <a:spcBef>
          <a:spcPct val="20000"/>
        </a:spcBef>
        <a:buClr>
          <a:schemeClr val="accent3"/>
        </a:buClr>
        <a:buFont typeface="Arial" panose="020B0604020202020204" pitchFamily="34" charset="0"/>
        <a:buChar char="»"/>
        <a:defRPr sz="2667" kern="1200">
          <a:solidFill>
            <a:schemeClr val="accent1"/>
          </a:solidFill>
          <a:latin typeface="+mn-lt"/>
          <a:ea typeface="+mn-ea"/>
          <a:cs typeface="Arial" panose="020B0604020202020204" pitchFamily="34" charset="0"/>
        </a:defRPr>
      </a:lvl5pPr>
      <a:lvl6pPr marL="3352238" indent="-304748" algn="l" defTabSz="121899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736" indent="-304748" algn="l" defTabSz="121899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234" indent="-304748" algn="l" defTabSz="121899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732" indent="-304748" algn="l" defTabSz="121899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995" rtl="0" eaLnBrk="1" latinLnBrk="0" hangingPunct="1">
        <a:defRPr sz="2400" kern="1200">
          <a:solidFill>
            <a:schemeClr val="tx1"/>
          </a:solidFill>
          <a:latin typeface="+mn-lt"/>
          <a:ea typeface="+mn-ea"/>
          <a:cs typeface="+mn-cs"/>
        </a:defRPr>
      </a:lvl1pPr>
      <a:lvl2pPr marL="609498" algn="l" defTabSz="1218995" rtl="0" eaLnBrk="1" latinLnBrk="0" hangingPunct="1">
        <a:defRPr sz="2400" kern="1200">
          <a:solidFill>
            <a:schemeClr val="tx1"/>
          </a:solidFill>
          <a:latin typeface="+mn-lt"/>
          <a:ea typeface="+mn-ea"/>
          <a:cs typeface="+mn-cs"/>
        </a:defRPr>
      </a:lvl2pPr>
      <a:lvl3pPr marL="1218995" algn="l" defTabSz="1218995" rtl="0" eaLnBrk="1" latinLnBrk="0" hangingPunct="1">
        <a:defRPr sz="2400" kern="1200">
          <a:solidFill>
            <a:schemeClr val="tx1"/>
          </a:solidFill>
          <a:latin typeface="+mn-lt"/>
          <a:ea typeface="+mn-ea"/>
          <a:cs typeface="+mn-cs"/>
        </a:defRPr>
      </a:lvl3pPr>
      <a:lvl4pPr marL="1828493" algn="l" defTabSz="1218995" rtl="0" eaLnBrk="1" latinLnBrk="0" hangingPunct="1">
        <a:defRPr sz="2400" kern="1200">
          <a:solidFill>
            <a:schemeClr val="tx1"/>
          </a:solidFill>
          <a:latin typeface="+mn-lt"/>
          <a:ea typeface="+mn-ea"/>
          <a:cs typeface="+mn-cs"/>
        </a:defRPr>
      </a:lvl4pPr>
      <a:lvl5pPr marL="2437991" algn="l" defTabSz="1218995" rtl="0" eaLnBrk="1" latinLnBrk="0" hangingPunct="1">
        <a:defRPr sz="2400" kern="1200">
          <a:solidFill>
            <a:schemeClr val="tx1"/>
          </a:solidFill>
          <a:latin typeface="+mn-lt"/>
          <a:ea typeface="+mn-ea"/>
          <a:cs typeface="+mn-cs"/>
        </a:defRPr>
      </a:lvl5pPr>
      <a:lvl6pPr marL="3047489" algn="l" defTabSz="1218995" rtl="0" eaLnBrk="1" latinLnBrk="0" hangingPunct="1">
        <a:defRPr sz="2400" kern="1200">
          <a:solidFill>
            <a:schemeClr val="tx1"/>
          </a:solidFill>
          <a:latin typeface="+mn-lt"/>
          <a:ea typeface="+mn-ea"/>
          <a:cs typeface="+mn-cs"/>
        </a:defRPr>
      </a:lvl6pPr>
      <a:lvl7pPr marL="3656987" algn="l" defTabSz="1218995" rtl="0" eaLnBrk="1" latinLnBrk="0" hangingPunct="1">
        <a:defRPr sz="2400" kern="1200">
          <a:solidFill>
            <a:schemeClr val="tx1"/>
          </a:solidFill>
          <a:latin typeface="+mn-lt"/>
          <a:ea typeface="+mn-ea"/>
          <a:cs typeface="+mn-cs"/>
        </a:defRPr>
      </a:lvl7pPr>
      <a:lvl8pPr marL="4266485" algn="l" defTabSz="1218995" rtl="0" eaLnBrk="1" latinLnBrk="0" hangingPunct="1">
        <a:defRPr sz="2400" kern="1200">
          <a:solidFill>
            <a:schemeClr val="tx1"/>
          </a:solidFill>
          <a:latin typeface="+mn-lt"/>
          <a:ea typeface="+mn-ea"/>
          <a:cs typeface="+mn-cs"/>
        </a:defRPr>
      </a:lvl8pPr>
      <a:lvl9pPr marL="4875982" algn="l" defTabSz="121899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12E846-C02F-0B66-E411-49BC133A7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728F61-8F31-B5F3-B436-8A4426A8F2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477F4-A5FF-3AF6-DEA0-B8815C5B3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8AD276-F715-4AB3-B91E-F591C553FEEE}" type="datetimeFigureOut">
              <a:rPr lang="en-US" smtClean="0"/>
              <a:t>5/19/2026</a:t>
            </a:fld>
            <a:endParaRPr lang="en-US"/>
          </a:p>
        </p:txBody>
      </p:sp>
      <p:sp>
        <p:nvSpPr>
          <p:cNvPr id="5" name="Footer Placeholder 4">
            <a:extLst>
              <a:ext uri="{FF2B5EF4-FFF2-40B4-BE49-F238E27FC236}">
                <a16:creationId xmlns:a16="http://schemas.microsoft.com/office/drawing/2014/main" id="{41445580-1199-51E2-F7DF-334E0DC08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458C4D-CB38-D672-9BE9-CCAD66710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D8A316-49E5-4D85-AE9A-C33306DCA632}" type="slidenum">
              <a:rPr lang="en-US" smtClean="0"/>
              <a:t>‹#›</a:t>
            </a:fld>
            <a:endParaRPr lang="en-US"/>
          </a:p>
        </p:txBody>
      </p:sp>
    </p:spTree>
    <p:extLst>
      <p:ext uri="{BB962C8B-B14F-4D97-AF65-F5344CB8AC3E}">
        <p14:creationId xmlns:p14="http://schemas.microsoft.com/office/powerpoint/2010/main" val="325634052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7BBF5900_A3549299.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hyperlink" Target="https://github.com/fema-ffrd/ffrd-grid-tilin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436F58-EFFC-71C4-6C7F-EA238B628707}"/>
              </a:ext>
            </a:extLst>
          </p:cNvPr>
          <p:cNvSpPr>
            <a:spLocks noGrp="1"/>
          </p:cNvSpPr>
          <p:nvPr>
            <p:ph type="ctrTitle"/>
          </p:nvPr>
        </p:nvSpPr>
        <p:spPr/>
        <p:txBody>
          <a:bodyPr/>
          <a:lstStyle/>
          <a:p>
            <a:r>
              <a:rPr lang="en-US"/>
              <a:t>Technical Discussions</a:t>
            </a:r>
          </a:p>
        </p:txBody>
      </p:sp>
      <p:sp>
        <p:nvSpPr>
          <p:cNvPr id="9" name="Subtitle 8">
            <a:extLst>
              <a:ext uri="{FF2B5EF4-FFF2-40B4-BE49-F238E27FC236}">
                <a16:creationId xmlns:a16="http://schemas.microsoft.com/office/drawing/2014/main" id="{33755863-9B68-18B9-01CE-1990B7B12EE3}"/>
              </a:ext>
            </a:extLst>
          </p:cNvPr>
          <p:cNvSpPr>
            <a:spLocks noGrp="1"/>
          </p:cNvSpPr>
          <p:nvPr>
            <p:ph type="subTitle" idx="1"/>
          </p:nvPr>
        </p:nvSpPr>
        <p:spPr/>
        <p:txBody>
          <a:bodyPr/>
          <a:lstStyle/>
          <a:p>
            <a:r>
              <a:rPr lang="en-US"/>
              <a:t>05-15-2026</a:t>
            </a:r>
          </a:p>
        </p:txBody>
      </p:sp>
      <p:sp>
        <p:nvSpPr>
          <p:cNvPr id="4" name="Slide Number Placeholder 3">
            <a:extLst>
              <a:ext uri="{FF2B5EF4-FFF2-40B4-BE49-F238E27FC236}">
                <a16:creationId xmlns:a16="http://schemas.microsoft.com/office/drawing/2014/main" id="{DDB59EDC-8068-95E3-3F09-55D2FDD750E9}"/>
              </a:ext>
            </a:extLst>
          </p:cNvPr>
          <p:cNvSpPr>
            <a:spLocks noGrp="1"/>
          </p:cNvSpPr>
          <p:nvPr>
            <p:ph type="sldNum" sz="quarter" idx="12"/>
          </p:nvPr>
        </p:nvSpPr>
        <p:spPr/>
        <p:txBody>
          <a:bodyPr/>
          <a:lstStyle/>
          <a:p>
            <a:fld id="{8FCC257D-A786-9244-9E17-CE618C8B9275}" type="slidenum">
              <a:rPr lang="en-US" smtClean="0"/>
              <a:pPr/>
              <a:t>1</a:t>
            </a:fld>
            <a:endParaRPr lang="en-US"/>
          </a:p>
        </p:txBody>
      </p:sp>
    </p:spTree>
    <p:extLst>
      <p:ext uri="{BB962C8B-B14F-4D97-AF65-F5344CB8AC3E}">
        <p14:creationId xmlns:p14="http://schemas.microsoft.com/office/powerpoint/2010/main" val="273529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0B9F0C-4084-A526-232A-601D4C27683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606071"/>
            <a:ext cx="12192000" cy="5645857"/>
          </a:xfrm>
          <a:prstGeom prst="rect">
            <a:avLst/>
          </a:prstGeom>
        </p:spPr>
      </p:pic>
      <p:sp>
        <p:nvSpPr>
          <p:cNvPr id="6" name="TextBox 5">
            <a:extLst>
              <a:ext uri="{FF2B5EF4-FFF2-40B4-BE49-F238E27FC236}">
                <a16:creationId xmlns:a16="http://schemas.microsoft.com/office/drawing/2014/main" id="{52EA5F63-6CC3-B724-9D34-6837B6FE7C81}"/>
              </a:ext>
            </a:extLst>
          </p:cNvPr>
          <p:cNvSpPr txBox="1"/>
          <p:nvPr/>
        </p:nvSpPr>
        <p:spPr>
          <a:xfrm>
            <a:off x="0" y="0"/>
            <a:ext cx="4996206"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Stage 2</a:t>
            </a:r>
          </a:p>
          <a:p>
            <a:r>
              <a:rPr lang="en-US" sz="2000" b="1">
                <a:latin typeface="Arial" panose="020B0604020202020204" pitchFamily="34" charset="0"/>
                <a:cs typeface="Arial" panose="020B0604020202020204" pitchFamily="34" charset="0"/>
              </a:rPr>
              <a:t>Basin: Allegheny (HUC 0501)</a:t>
            </a:r>
          </a:p>
        </p:txBody>
      </p:sp>
      <p:cxnSp>
        <p:nvCxnSpPr>
          <p:cNvPr id="2" name="Straight Arrow Connector 1">
            <a:extLst>
              <a:ext uri="{FF2B5EF4-FFF2-40B4-BE49-F238E27FC236}">
                <a16:creationId xmlns:a16="http://schemas.microsoft.com/office/drawing/2014/main" id="{36CE42C8-20B9-ED58-54FC-FCD40EE42F74}"/>
              </a:ext>
            </a:extLst>
          </p:cNvPr>
          <p:cNvCxnSpPr>
            <a:cxnSpLocks/>
            <a:stCxn id="3" idx="2"/>
          </p:cNvCxnSpPr>
          <p:nvPr/>
        </p:nvCxnSpPr>
        <p:spPr>
          <a:xfrm flipH="1">
            <a:off x="9596436" y="606774"/>
            <a:ext cx="1620830" cy="158808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F2ABCFA3-84C5-24B6-9F82-25C7B7932134}"/>
              </a:ext>
            </a:extLst>
          </p:cNvPr>
          <p:cNvSpPr txBox="1"/>
          <p:nvPr/>
        </p:nvSpPr>
        <p:spPr>
          <a:xfrm>
            <a:off x="9596436" y="98591"/>
            <a:ext cx="2595564" cy="646331"/>
          </a:xfrm>
          <a:prstGeom prst="rect">
            <a:avLst/>
          </a:prstGeom>
          <a:solidFill>
            <a:schemeClr val="bg1"/>
          </a:solidFill>
          <a:ln w="12700">
            <a:solidFill>
              <a:schemeClr val="tx1"/>
            </a:solidFill>
          </a:ln>
        </p:spPr>
        <p:txBody>
          <a:bodyPr wrap="square" rtlCol="0">
            <a:spAutoFit/>
          </a:bodyPr>
          <a:lstStyle/>
          <a:p>
            <a:pPr algn="ctr"/>
            <a:r>
              <a:rPr lang="en-US"/>
              <a:t>Clipped to CONUS Extent</a:t>
            </a:r>
          </a:p>
        </p:txBody>
      </p:sp>
      <p:sp>
        <p:nvSpPr>
          <p:cNvPr id="9" name="TextBox 8">
            <a:extLst>
              <a:ext uri="{FF2B5EF4-FFF2-40B4-BE49-F238E27FC236}">
                <a16:creationId xmlns:a16="http://schemas.microsoft.com/office/drawing/2014/main" id="{9CADC901-1336-0EC8-983F-691B2F69B7BD}"/>
              </a:ext>
            </a:extLst>
          </p:cNvPr>
          <p:cNvSpPr txBox="1"/>
          <p:nvPr/>
        </p:nvSpPr>
        <p:spPr>
          <a:xfrm>
            <a:off x="8695654" y="1061893"/>
            <a:ext cx="838986" cy="369332"/>
          </a:xfrm>
          <a:prstGeom prst="rect">
            <a:avLst/>
          </a:prstGeom>
          <a:noFill/>
          <a:ln>
            <a:noFill/>
          </a:ln>
        </p:spPr>
        <p:txBody>
          <a:bodyPr wrap="square" rtlCol="0">
            <a:spAutoFit/>
          </a:bodyPr>
          <a:lstStyle/>
          <a:p>
            <a:r>
              <a:rPr lang="en-US">
                <a:solidFill>
                  <a:srgbClr val="7030A0"/>
                </a:solidFill>
              </a:rPr>
              <a:t>±5%</a:t>
            </a:r>
          </a:p>
        </p:txBody>
      </p:sp>
      <p:cxnSp>
        <p:nvCxnSpPr>
          <p:cNvPr id="10" name="Connector: Elbow 9">
            <a:extLst>
              <a:ext uri="{FF2B5EF4-FFF2-40B4-BE49-F238E27FC236}">
                <a16:creationId xmlns:a16="http://schemas.microsoft.com/office/drawing/2014/main" id="{FD43E19C-BF2C-2F03-1346-A901737B3649}"/>
              </a:ext>
            </a:extLst>
          </p:cNvPr>
          <p:cNvCxnSpPr>
            <a:endCxn id="9" idx="1"/>
          </p:cNvCxnSpPr>
          <p:nvPr/>
        </p:nvCxnSpPr>
        <p:spPr>
          <a:xfrm>
            <a:off x="8398710" y="1060207"/>
            <a:ext cx="296944" cy="186352"/>
          </a:xfrm>
          <a:prstGeom prst="bentConnector3">
            <a:avLst>
              <a:gd name="adj1" fmla="val 429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71D3080-CAC4-A037-E931-249580679A15}"/>
              </a:ext>
            </a:extLst>
          </p:cNvPr>
          <p:cNvCxnSpPr/>
          <p:nvPr/>
        </p:nvCxnSpPr>
        <p:spPr>
          <a:xfrm>
            <a:off x="8101766" y="1060207"/>
            <a:ext cx="593888"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31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AF9514-9766-1376-D45D-4864E80D586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236451"/>
            <a:ext cx="12191999" cy="6385097"/>
          </a:xfrm>
          <a:prstGeom prst="rect">
            <a:avLst/>
          </a:prstGeom>
        </p:spPr>
      </p:pic>
      <p:sp>
        <p:nvSpPr>
          <p:cNvPr id="2" name="Oval 1">
            <a:extLst>
              <a:ext uri="{FF2B5EF4-FFF2-40B4-BE49-F238E27FC236}">
                <a16:creationId xmlns:a16="http://schemas.microsoft.com/office/drawing/2014/main" id="{96F7A7E6-DEA6-D3B6-0465-2417A338E2B2}"/>
              </a:ext>
            </a:extLst>
          </p:cNvPr>
          <p:cNvSpPr/>
          <p:nvPr/>
        </p:nvSpPr>
        <p:spPr>
          <a:xfrm>
            <a:off x="3108530" y="1898855"/>
            <a:ext cx="658761" cy="580103"/>
          </a:xfrm>
          <a:prstGeom prst="ellipse">
            <a:avLst/>
          </a:prstGeom>
          <a:noFill/>
          <a:ln w="38100">
            <a:solidFill>
              <a:srgbClr val="F1000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BE0A0D9-8779-1D99-6854-0F682F247CE0}"/>
              </a:ext>
            </a:extLst>
          </p:cNvPr>
          <p:cNvCxnSpPr>
            <a:cxnSpLocks/>
            <a:endCxn id="2" idx="7"/>
          </p:cNvCxnSpPr>
          <p:nvPr/>
        </p:nvCxnSpPr>
        <p:spPr>
          <a:xfrm flipH="1">
            <a:off x="3670818" y="1085850"/>
            <a:ext cx="1348857" cy="89795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59BC3CD-6336-F172-2B2F-0DDFE3DFCE8D}"/>
              </a:ext>
            </a:extLst>
          </p:cNvPr>
          <p:cNvSpPr txBox="1"/>
          <p:nvPr/>
        </p:nvSpPr>
        <p:spPr>
          <a:xfrm>
            <a:off x="5019675" y="769382"/>
            <a:ext cx="1752600" cy="369332"/>
          </a:xfrm>
          <a:prstGeom prst="rect">
            <a:avLst/>
          </a:prstGeom>
          <a:solidFill>
            <a:schemeClr val="bg1"/>
          </a:solidFill>
          <a:ln w="12700">
            <a:solidFill>
              <a:schemeClr val="tx1"/>
            </a:solidFill>
          </a:ln>
        </p:spPr>
        <p:txBody>
          <a:bodyPr wrap="square" rtlCol="0">
            <a:spAutoFit/>
          </a:bodyPr>
          <a:lstStyle/>
          <a:p>
            <a:pPr algn="ctr"/>
            <a:r>
              <a:rPr lang="en-US"/>
              <a:t>Selected GSL</a:t>
            </a:r>
          </a:p>
        </p:txBody>
      </p:sp>
    </p:spTree>
    <p:extLst>
      <p:ext uri="{BB962C8B-B14F-4D97-AF65-F5344CB8AC3E}">
        <p14:creationId xmlns:p14="http://schemas.microsoft.com/office/powerpoint/2010/main" val="72595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13D5F93-A298-C1EC-7AA6-C4BE49B917F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409058" y="280548"/>
            <a:ext cx="9202434" cy="6296903"/>
          </a:xfrm>
          <a:prstGeom prst="rect">
            <a:avLst/>
          </a:prstGeom>
        </p:spPr>
      </p:pic>
      <p:cxnSp>
        <p:nvCxnSpPr>
          <p:cNvPr id="21" name="Straight Arrow Connector 20">
            <a:extLst>
              <a:ext uri="{FF2B5EF4-FFF2-40B4-BE49-F238E27FC236}">
                <a16:creationId xmlns:a16="http://schemas.microsoft.com/office/drawing/2014/main" id="{C689E024-08E7-7E76-A028-E5D765C5439C}"/>
              </a:ext>
            </a:extLst>
          </p:cNvPr>
          <p:cNvCxnSpPr>
            <a:cxnSpLocks/>
          </p:cNvCxnSpPr>
          <p:nvPr/>
        </p:nvCxnSpPr>
        <p:spPr>
          <a:xfrm flipH="1">
            <a:off x="5200650" y="790575"/>
            <a:ext cx="1343025" cy="74295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5BF82A7B-3BE1-B52D-4C8A-8B458AA0A6FD}"/>
              </a:ext>
            </a:extLst>
          </p:cNvPr>
          <p:cNvSpPr txBox="1"/>
          <p:nvPr/>
        </p:nvSpPr>
        <p:spPr>
          <a:xfrm>
            <a:off x="5872161" y="421243"/>
            <a:ext cx="2595564" cy="369332"/>
          </a:xfrm>
          <a:prstGeom prst="rect">
            <a:avLst/>
          </a:prstGeom>
          <a:solidFill>
            <a:schemeClr val="bg1"/>
          </a:solidFill>
          <a:ln w="12700">
            <a:solidFill>
              <a:schemeClr val="tx1"/>
            </a:solidFill>
          </a:ln>
        </p:spPr>
        <p:txBody>
          <a:bodyPr wrap="square" rtlCol="0">
            <a:spAutoFit/>
          </a:bodyPr>
          <a:lstStyle/>
          <a:p>
            <a:pPr algn="ctr"/>
            <a:r>
              <a:rPr lang="en-US"/>
              <a:t>Geometrically Valid TD</a:t>
            </a:r>
          </a:p>
        </p:txBody>
      </p:sp>
      <p:cxnSp>
        <p:nvCxnSpPr>
          <p:cNvPr id="25" name="Straight Arrow Connector 24">
            <a:extLst>
              <a:ext uri="{FF2B5EF4-FFF2-40B4-BE49-F238E27FC236}">
                <a16:creationId xmlns:a16="http://schemas.microsoft.com/office/drawing/2014/main" id="{11144F90-1B74-D6F9-D935-D7EF2115BB29}"/>
              </a:ext>
            </a:extLst>
          </p:cNvPr>
          <p:cNvCxnSpPr>
            <a:cxnSpLocks/>
          </p:cNvCxnSpPr>
          <p:nvPr/>
        </p:nvCxnSpPr>
        <p:spPr>
          <a:xfrm>
            <a:off x="2781300" y="1238250"/>
            <a:ext cx="685800" cy="88582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152E3BD1-BD4A-BADA-0129-6D1822B33276}"/>
              </a:ext>
            </a:extLst>
          </p:cNvPr>
          <p:cNvSpPr txBox="1"/>
          <p:nvPr/>
        </p:nvSpPr>
        <p:spPr>
          <a:xfrm>
            <a:off x="1990724" y="868918"/>
            <a:ext cx="1971675" cy="369332"/>
          </a:xfrm>
          <a:prstGeom prst="rect">
            <a:avLst/>
          </a:prstGeom>
          <a:solidFill>
            <a:schemeClr val="bg1"/>
          </a:solidFill>
          <a:ln w="12700">
            <a:solidFill>
              <a:schemeClr val="tx1"/>
            </a:solidFill>
          </a:ln>
        </p:spPr>
        <p:txBody>
          <a:bodyPr wrap="square" rtlCol="0">
            <a:spAutoFit/>
          </a:bodyPr>
          <a:lstStyle/>
          <a:p>
            <a:pPr algn="ctr"/>
            <a:r>
              <a:rPr lang="en-US"/>
              <a:t>Selected GSL TD</a:t>
            </a:r>
          </a:p>
        </p:txBody>
      </p:sp>
    </p:spTree>
    <p:extLst>
      <p:ext uri="{BB962C8B-B14F-4D97-AF65-F5344CB8AC3E}">
        <p14:creationId xmlns:p14="http://schemas.microsoft.com/office/powerpoint/2010/main" val="302723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757D3-2918-8F9F-BF7D-01DFEDD295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514159-470B-F04B-FD4F-CDB3156B8477}"/>
              </a:ext>
            </a:extLst>
          </p:cNvPr>
          <p:cNvSpPr txBox="1"/>
          <p:nvPr/>
        </p:nvSpPr>
        <p:spPr>
          <a:xfrm>
            <a:off x="0" y="0"/>
            <a:ext cx="4996206"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Stage 3</a:t>
            </a:r>
          </a:p>
          <a:p>
            <a:r>
              <a:rPr lang="en-US" sz="2000" b="1">
                <a:latin typeface="Arial" panose="020B0604020202020204" pitchFamily="34" charset="0"/>
                <a:cs typeface="Arial" panose="020B0604020202020204" pitchFamily="34" charset="0"/>
              </a:rPr>
              <a:t>Basin: Allegheny (HUC 0501)</a:t>
            </a:r>
          </a:p>
        </p:txBody>
      </p:sp>
      <p:sp>
        <p:nvSpPr>
          <p:cNvPr id="3" name="TextBox 2">
            <a:extLst>
              <a:ext uri="{FF2B5EF4-FFF2-40B4-BE49-F238E27FC236}">
                <a16:creationId xmlns:a16="http://schemas.microsoft.com/office/drawing/2014/main" id="{9230C436-7FE5-8FC1-0D90-60000C91547B}"/>
              </a:ext>
            </a:extLst>
          </p:cNvPr>
          <p:cNvSpPr txBox="1"/>
          <p:nvPr/>
        </p:nvSpPr>
        <p:spPr>
          <a:xfrm>
            <a:off x="235670" y="4578517"/>
            <a:ext cx="1195633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907"/>
              </a:spcBef>
              <a:spcAft>
                <a:spcPts val="121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Summary of findings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Selected domain for Allegheny: </a:t>
            </a:r>
            <a:r>
              <a:rPr kumimoji="0" lang="en-US" sz="14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SLAM-SIG at GSL = 0.1, AR = 17.06, Tcap = </a:t>
            </a:r>
            <a:r>
              <a:rPr lang="en-US" sz="1400">
                <a:solidFill>
                  <a:srgbClr val="00B050"/>
                </a:solidFill>
                <a:latin typeface="Arial" panose="020B0604020202020204" pitchFamily="34" charset="0"/>
                <a:cs typeface="Arial" panose="020B0604020202020204" pitchFamily="34" charset="0"/>
              </a:rPr>
              <a:t>785</a:t>
            </a:r>
            <a:r>
              <a:rPr kumimoji="0" lang="en-US" sz="14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yr</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1 kept </a:t>
            </a:r>
            <a:r>
              <a:rPr lang="en-US" sz="1400">
                <a:solidFill>
                  <a:prstClr val="black"/>
                </a:solidFill>
                <a:latin typeface="Arial" panose="020B0604020202020204" pitchFamily="34" charset="0"/>
                <a:cs typeface="Arial" panose="020B0604020202020204" pitchFamily="34" charset="0"/>
              </a:rPr>
              <a:t>18/20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candidate GSLs on the SOP requirement that AR &gt; 5.</a:t>
            </a:r>
          </a:p>
          <a:p>
            <a:pPr marL="285750" lvl="0" indent="-285750">
              <a:buFont typeface="Arial" panose="020B0604020202020204" pitchFamily="34" charset="0"/>
              <a:buChar char="•"/>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2 envelope coverage shows a </a:t>
            </a:r>
            <a:r>
              <a:rPr lang="en-US" sz="1400">
                <a:solidFill>
                  <a:prstClr val="black"/>
                </a:solidFill>
                <a:latin typeface="Arial" panose="020B0604020202020204" pitchFamily="34" charset="0"/>
                <a:cs typeface="Arial" panose="020B0604020202020204" pitchFamily="34" charset="0"/>
              </a:rPr>
              <a:t>plateau of climatologically similar </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survivors at GSLs &gt;= 0.1. Smaller polygon</a:t>
            </a:r>
            <a:r>
              <a:rPr lang="en-US" sz="1400">
                <a:solidFill>
                  <a:prstClr val="black"/>
                </a:solidFill>
                <a:latin typeface="Arial" panose="020B0604020202020204" pitchFamily="34" charset="0"/>
                <a:cs typeface="Arial" panose="020B0604020202020204" pitchFamily="34" charset="0"/>
              </a:rPr>
              <a:t> beyond this point</a:t>
            </a: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do not introduce a meaningfully different climatology.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3 statistics describe the chosen polygon's climatology relative to the basin using the geometrically valid domain derived from stormhub. The KS and Wasserstein values are reported as descriptive distance metrics.</a:t>
            </a:r>
          </a:p>
        </p:txBody>
      </p:sp>
      <p:pic>
        <p:nvPicPr>
          <p:cNvPr id="7" name="Picture 6">
            <a:extLst>
              <a:ext uri="{FF2B5EF4-FFF2-40B4-BE49-F238E27FC236}">
                <a16:creationId xmlns:a16="http://schemas.microsoft.com/office/drawing/2014/main" id="{DF38C8F3-8596-1B95-2FBC-85E56E16599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35670" y="993414"/>
            <a:ext cx="11725469" cy="1358838"/>
          </a:xfrm>
          <a:prstGeom prst="rect">
            <a:avLst/>
          </a:prstGeom>
        </p:spPr>
      </p:pic>
      <p:pic>
        <p:nvPicPr>
          <p:cNvPr id="9" name="Picture 8">
            <a:extLst>
              <a:ext uri="{FF2B5EF4-FFF2-40B4-BE49-F238E27FC236}">
                <a16:creationId xmlns:a16="http://schemas.microsoft.com/office/drawing/2014/main" id="{74DF10AD-6C12-0639-45C9-F3B794A3E77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218859" y="2549301"/>
            <a:ext cx="8668820" cy="1759397"/>
          </a:xfrm>
          <a:prstGeom prst="rect">
            <a:avLst/>
          </a:prstGeom>
        </p:spPr>
      </p:pic>
    </p:spTree>
    <p:extLst>
      <p:ext uri="{BB962C8B-B14F-4D97-AF65-F5344CB8AC3E}">
        <p14:creationId xmlns:p14="http://schemas.microsoft.com/office/powerpoint/2010/main" val="176143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97D9DC-6220-091A-43B7-AAAD27BE95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3884" y="10160"/>
            <a:ext cx="5269032" cy="6858000"/>
          </a:xfrm>
          <a:prstGeom prst="rect">
            <a:avLst/>
          </a:prstGeom>
        </p:spPr>
      </p:pic>
      <p:sp>
        <p:nvSpPr>
          <p:cNvPr id="10" name="TextBox 9">
            <a:extLst>
              <a:ext uri="{FF2B5EF4-FFF2-40B4-BE49-F238E27FC236}">
                <a16:creationId xmlns:a16="http://schemas.microsoft.com/office/drawing/2014/main" id="{1F9295A7-0B1C-05E4-7FCC-F649CAEC6F50}"/>
              </a:ext>
            </a:extLst>
          </p:cNvPr>
          <p:cNvSpPr txBox="1"/>
          <p:nvPr/>
        </p:nvSpPr>
        <p:spPr>
          <a:xfrm>
            <a:off x="11054080" y="1036320"/>
            <a:ext cx="1595120" cy="923330"/>
          </a:xfrm>
          <a:prstGeom prst="rect">
            <a:avLst/>
          </a:prstGeom>
          <a:noFill/>
        </p:spPr>
        <p:txBody>
          <a:bodyPr wrap="square" rtlCol="0">
            <a:spAutoFit/>
          </a:bodyPr>
          <a:lstStyle/>
          <a:p>
            <a:r>
              <a:rPr lang="en-US"/>
              <a:t>Clipped SLAM-SIG above 49</a:t>
            </a:r>
            <a:r>
              <a:rPr lang="en-US" baseline="30000"/>
              <a:t>th</a:t>
            </a:r>
            <a:r>
              <a:rPr lang="en-US"/>
              <a:t> </a:t>
            </a:r>
          </a:p>
        </p:txBody>
      </p:sp>
      <p:cxnSp>
        <p:nvCxnSpPr>
          <p:cNvPr id="12" name="Straight Arrow Connector 11">
            <a:extLst>
              <a:ext uri="{FF2B5EF4-FFF2-40B4-BE49-F238E27FC236}">
                <a16:creationId xmlns:a16="http://schemas.microsoft.com/office/drawing/2014/main" id="{A4F67FC6-5321-A07B-0B00-067CCB915D9F}"/>
              </a:ext>
            </a:extLst>
          </p:cNvPr>
          <p:cNvCxnSpPr/>
          <p:nvPr/>
        </p:nvCxnSpPr>
        <p:spPr>
          <a:xfrm>
            <a:off x="11014364" y="1205345"/>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7D6D364-A620-8638-8403-C2279662ACD1}"/>
              </a:ext>
            </a:extLst>
          </p:cNvPr>
          <p:cNvCxnSpPr>
            <a:cxnSpLocks/>
            <a:stCxn id="10" idx="1"/>
          </p:cNvCxnSpPr>
          <p:nvPr/>
        </p:nvCxnSpPr>
        <p:spPr>
          <a:xfrm flipH="1" flipV="1">
            <a:off x="9448800" y="1209040"/>
            <a:ext cx="1605280" cy="28894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7" name="Table 16">
            <a:extLst>
              <a:ext uri="{FF2B5EF4-FFF2-40B4-BE49-F238E27FC236}">
                <a16:creationId xmlns:a16="http://schemas.microsoft.com/office/drawing/2014/main" id="{67D5A31B-DE61-C02C-6649-24A3FDA0A571}"/>
              </a:ext>
            </a:extLst>
          </p:cNvPr>
          <p:cNvGraphicFramePr>
            <a:graphicFrameLocks noGrp="1"/>
          </p:cNvGraphicFramePr>
          <p:nvPr>
            <p:extLst>
              <p:ext uri="{D42A27DB-BD31-4B8C-83A1-F6EECF244321}">
                <p14:modId xmlns:p14="http://schemas.microsoft.com/office/powerpoint/2010/main" val="4127520313"/>
              </p:ext>
            </p:extLst>
          </p:nvPr>
        </p:nvGraphicFramePr>
        <p:xfrm>
          <a:off x="209906" y="1036320"/>
          <a:ext cx="6184188" cy="4483900"/>
        </p:xfrm>
        <a:graphic>
          <a:graphicData uri="http://schemas.openxmlformats.org/drawingml/2006/table">
            <a:tbl>
              <a:tblPr/>
              <a:tblGrid>
                <a:gridCol w="1546047">
                  <a:extLst>
                    <a:ext uri="{9D8B030D-6E8A-4147-A177-3AD203B41FA5}">
                      <a16:colId xmlns:a16="http://schemas.microsoft.com/office/drawing/2014/main" val="1662298112"/>
                    </a:ext>
                  </a:extLst>
                </a:gridCol>
                <a:gridCol w="1546047">
                  <a:extLst>
                    <a:ext uri="{9D8B030D-6E8A-4147-A177-3AD203B41FA5}">
                      <a16:colId xmlns:a16="http://schemas.microsoft.com/office/drawing/2014/main" val="3297449595"/>
                    </a:ext>
                  </a:extLst>
                </a:gridCol>
                <a:gridCol w="1546047">
                  <a:extLst>
                    <a:ext uri="{9D8B030D-6E8A-4147-A177-3AD203B41FA5}">
                      <a16:colId xmlns:a16="http://schemas.microsoft.com/office/drawing/2014/main" val="1733638453"/>
                    </a:ext>
                  </a:extLst>
                </a:gridCol>
                <a:gridCol w="1546047">
                  <a:extLst>
                    <a:ext uri="{9D8B030D-6E8A-4147-A177-3AD203B41FA5}">
                      <a16:colId xmlns:a16="http://schemas.microsoft.com/office/drawing/2014/main" val="1401754344"/>
                    </a:ext>
                  </a:extLst>
                </a:gridCol>
              </a:tblGrid>
              <a:tr h="228546">
                <a:tc>
                  <a:txBody>
                    <a:bodyPr/>
                    <a:lstStyle/>
                    <a:p>
                      <a:pPr algn="ctr" fontAlgn="ctr">
                        <a:buNone/>
                      </a:pPr>
                      <a:r>
                        <a:rPr lang="en-US" sz="1100" b="1">
                          <a:solidFill>
                            <a:srgbClr val="FFFFFF"/>
                          </a:solidFill>
                          <a:effectLst/>
                        </a:rPr>
                        <a:t>GSL</a:t>
                      </a:r>
                    </a:p>
                  </a:txBody>
                  <a:tcPr marL="56016" marR="56016" marT="33610" marB="33610" anchor="ctr">
                    <a:lnL>
                      <a:noFill/>
                    </a:lnL>
                    <a:lnR>
                      <a:noFill/>
                    </a:lnR>
                    <a:lnT>
                      <a:noFill/>
                    </a:lnT>
                    <a:lnB>
                      <a:noFill/>
                    </a:lnB>
                    <a:solidFill>
                      <a:srgbClr val="37474F"/>
                    </a:solidFill>
                  </a:tcPr>
                </a:tc>
                <a:tc>
                  <a:txBody>
                    <a:bodyPr/>
                    <a:lstStyle/>
                    <a:p>
                      <a:pPr algn="ctr" fontAlgn="ctr">
                        <a:buNone/>
                      </a:pPr>
                      <a:r>
                        <a:rPr lang="en-US" sz="1100" b="1">
                          <a:solidFill>
                            <a:srgbClr val="FFFFFF"/>
                          </a:solidFill>
                          <a:effectLst/>
                        </a:rPr>
                        <a:t>TD area (mi^2)</a:t>
                      </a:r>
                    </a:p>
                  </a:txBody>
                  <a:tcPr marL="56016" marR="56016" marT="33610" marB="33610" anchor="ctr">
                    <a:lnL>
                      <a:noFill/>
                    </a:lnL>
                    <a:lnR>
                      <a:noFill/>
                    </a:lnR>
                    <a:lnT>
                      <a:noFill/>
                    </a:lnT>
                    <a:lnB>
                      <a:noFill/>
                    </a:lnB>
                    <a:solidFill>
                      <a:srgbClr val="37474F"/>
                    </a:solidFill>
                  </a:tcPr>
                </a:tc>
                <a:tc>
                  <a:txBody>
                    <a:bodyPr/>
                    <a:lstStyle/>
                    <a:p>
                      <a:pPr algn="ctr" fontAlgn="ctr">
                        <a:buNone/>
                      </a:pPr>
                      <a:r>
                        <a:rPr lang="en-US" sz="1100" b="1">
                          <a:solidFill>
                            <a:srgbClr val="FFFFFF"/>
                          </a:solidFill>
                          <a:effectLst/>
                        </a:rPr>
                        <a:t>Area Ratio (AR)</a:t>
                      </a:r>
                    </a:p>
                  </a:txBody>
                  <a:tcPr marL="56016" marR="56016" marT="33610" marB="33610" anchor="ctr">
                    <a:lnL>
                      <a:noFill/>
                    </a:lnL>
                    <a:lnR>
                      <a:noFill/>
                    </a:lnR>
                    <a:lnT>
                      <a:noFill/>
                    </a:lnT>
                    <a:lnB>
                      <a:noFill/>
                    </a:lnB>
                    <a:solidFill>
                      <a:srgbClr val="37474F"/>
                    </a:solidFill>
                  </a:tcPr>
                </a:tc>
                <a:tc>
                  <a:txBody>
                    <a:bodyPr/>
                    <a:lstStyle/>
                    <a:p>
                      <a:pPr algn="ctr" fontAlgn="ctr">
                        <a:buNone/>
                      </a:pPr>
                      <a:r>
                        <a:rPr lang="en-US" sz="1100" b="1">
                          <a:solidFill>
                            <a:srgbClr val="FFFFFF"/>
                          </a:solidFill>
                          <a:effectLst/>
                        </a:rPr>
                        <a:t>Status</a:t>
                      </a:r>
                    </a:p>
                  </a:txBody>
                  <a:tcPr marL="56016" marR="56016" marT="33610" marB="33610" anchor="ctr">
                    <a:lnL>
                      <a:noFill/>
                    </a:lnL>
                    <a:lnR>
                      <a:noFill/>
                    </a:lnR>
                    <a:lnT>
                      <a:noFill/>
                    </a:lnT>
                    <a:lnB>
                      <a:noFill/>
                    </a:lnB>
                    <a:solidFill>
                      <a:srgbClr val="37474F"/>
                    </a:solidFill>
                  </a:tcPr>
                </a:tc>
                <a:extLst>
                  <a:ext uri="{0D108BD9-81ED-4DB2-BD59-A6C34878D82A}">
                    <a16:rowId xmlns:a16="http://schemas.microsoft.com/office/drawing/2014/main" val="16349007"/>
                  </a:ext>
                </a:extLst>
              </a:tr>
              <a:tr h="206140">
                <a:tc>
                  <a:txBody>
                    <a:bodyPr/>
                    <a:lstStyle/>
                    <a:p>
                      <a:pPr algn="ctr">
                        <a:buNone/>
                      </a:pPr>
                      <a:r>
                        <a:rPr lang="en-US" sz="1100">
                          <a:effectLst/>
                        </a:rPr>
                        <a:t>0.000</a:t>
                      </a:r>
                    </a:p>
                  </a:txBody>
                  <a:tcPr marL="56016" marR="56016" marT="22406" marB="22406" anchor="ctr">
                    <a:lnL>
                      <a:noFill/>
                    </a:lnL>
                    <a:lnR>
                      <a:noFill/>
                    </a:lnR>
                    <a:lnT>
                      <a:noFill/>
                    </a:lnT>
                    <a:lnB>
                      <a:noFill/>
                    </a:lnB>
                    <a:solidFill>
                      <a:srgbClr val="C8E6C9"/>
                    </a:solidFill>
                  </a:tcPr>
                </a:tc>
                <a:tc>
                  <a:txBody>
                    <a:bodyPr/>
                    <a:lstStyle/>
                    <a:p>
                      <a:pPr algn="ctr">
                        <a:buNone/>
                      </a:pPr>
                      <a:r>
                        <a:rPr lang="en-US" sz="1100">
                          <a:effectLst/>
                        </a:rPr>
                        <a:t>737,367</a:t>
                      </a:r>
                    </a:p>
                  </a:txBody>
                  <a:tcPr marL="56016" marR="56016" marT="22406" marB="22406" anchor="ctr">
                    <a:lnL>
                      <a:noFill/>
                    </a:lnL>
                    <a:lnR>
                      <a:noFill/>
                    </a:lnR>
                    <a:lnT>
                      <a:noFill/>
                    </a:lnT>
                    <a:lnB>
                      <a:noFill/>
                    </a:lnB>
                    <a:solidFill>
                      <a:srgbClr val="C8E6C9"/>
                    </a:solidFill>
                  </a:tcPr>
                </a:tc>
                <a:tc>
                  <a:txBody>
                    <a:bodyPr/>
                    <a:lstStyle/>
                    <a:p>
                      <a:pPr algn="ctr">
                        <a:buNone/>
                      </a:pPr>
                      <a:r>
                        <a:rPr lang="en-US" sz="1100">
                          <a:effectLst/>
                        </a:rPr>
                        <a:t>30.52</a:t>
                      </a:r>
                    </a:p>
                  </a:txBody>
                  <a:tcPr marL="56016" marR="56016" marT="22406" marB="22406" anchor="ctr">
                    <a:lnL>
                      <a:noFill/>
                    </a:lnL>
                    <a:lnR>
                      <a:noFill/>
                    </a:lnR>
                    <a:lnT>
                      <a:noFill/>
                    </a:lnT>
                    <a:lnB>
                      <a:noFill/>
                    </a:lnB>
                    <a:solidFill>
                      <a:srgbClr val="C8E6C9"/>
                    </a:solidFill>
                  </a:tcPr>
                </a:tc>
                <a:tc>
                  <a:txBody>
                    <a:bodyPr/>
                    <a:lstStyle/>
                    <a:p>
                      <a:pPr algn="ctr">
                        <a:buNone/>
                      </a:pPr>
                      <a:r>
                        <a:rPr lang="en-US" sz="1100">
                          <a:effectLst/>
                        </a:rPr>
                        <a:t>PASS (AR &gt; 5)</a:t>
                      </a:r>
                    </a:p>
                  </a:txBody>
                  <a:tcPr marL="56016" marR="56016" marT="22406" marB="22406" anchor="ctr">
                    <a:lnL>
                      <a:noFill/>
                    </a:lnL>
                    <a:lnR>
                      <a:noFill/>
                    </a:lnR>
                    <a:lnT>
                      <a:noFill/>
                    </a:lnT>
                    <a:lnB>
                      <a:noFill/>
                    </a:lnB>
                    <a:solidFill>
                      <a:srgbClr val="C8E6C9"/>
                    </a:solidFill>
                  </a:tcPr>
                </a:tc>
                <a:extLst>
                  <a:ext uri="{0D108BD9-81ED-4DB2-BD59-A6C34878D82A}">
                    <a16:rowId xmlns:a16="http://schemas.microsoft.com/office/drawing/2014/main" val="3614111352"/>
                  </a:ext>
                </a:extLst>
              </a:tr>
              <a:tr h="206140">
                <a:tc>
                  <a:txBody>
                    <a:bodyPr/>
                    <a:lstStyle/>
                    <a:p>
                      <a:pPr algn="ctr">
                        <a:buNone/>
                      </a:pPr>
                      <a:r>
                        <a:rPr lang="en-US" sz="1100">
                          <a:effectLst/>
                        </a:rPr>
                        <a:t>0.025</a:t>
                      </a:r>
                    </a:p>
                  </a:txBody>
                  <a:tcPr marL="56016" marR="56016" marT="22406" marB="22406" anchor="ctr">
                    <a:lnL>
                      <a:noFill/>
                    </a:lnL>
                    <a:lnR>
                      <a:noFill/>
                    </a:lnR>
                    <a:lnT>
                      <a:noFill/>
                    </a:lnT>
                    <a:lnB>
                      <a:noFill/>
                    </a:lnB>
                    <a:solidFill>
                      <a:srgbClr val="C8E6C9"/>
                    </a:solidFill>
                  </a:tcPr>
                </a:tc>
                <a:tc>
                  <a:txBody>
                    <a:bodyPr/>
                    <a:lstStyle/>
                    <a:p>
                      <a:pPr algn="ctr">
                        <a:buNone/>
                      </a:pPr>
                      <a:r>
                        <a:rPr lang="en-US" sz="1100">
                          <a:effectLst/>
                        </a:rPr>
                        <a:t>415,970</a:t>
                      </a:r>
                    </a:p>
                  </a:txBody>
                  <a:tcPr marL="56016" marR="56016" marT="22406" marB="22406" anchor="ctr">
                    <a:lnL>
                      <a:noFill/>
                    </a:lnL>
                    <a:lnR>
                      <a:noFill/>
                    </a:lnR>
                    <a:lnT>
                      <a:noFill/>
                    </a:lnT>
                    <a:lnB>
                      <a:noFill/>
                    </a:lnB>
                    <a:solidFill>
                      <a:srgbClr val="C8E6C9"/>
                    </a:solidFill>
                  </a:tcPr>
                </a:tc>
                <a:tc>
                  <a:txBody>
                    <a:bodyPr/>
                    <a:lstStyle/>
                    <a:p>
                      <a:pPr algn="ctr">
                        <a:buNone/>
                      </a:pPr>
                      <a:r>
                        <a:rPr lang="en-US" sz="1100">
                          <a:effectLst/>
                        </a:rPr>
                        <a:t>17.22</a:t>
                      </a:r>
                    </a:p>
                  </a:txBody>
                  <a:tcPr marL="56016" marR="56016" marT="22406" marB="22406" anchor="ctr">
                    <a:lnL>
                      <a:noFill/>
                    </a:lnL>
                    <a:lnR>
                      <a:noFill/>
                    </a:lnR>
                    <a:lnT>
                      <a:noFill/>
                    </a:lnT>
                    <a:lnB>
                      <a:noFill/>
                    </a:lnB>
                    <a:solidFill>
                      <a:srgbClr val="C8E6C9"/>
                    </a:solidFill>
                  </a:tcPr>
                </a:tc>
                <a:tc>
                  <a:txBody>
                    <a:bodyPr/>
                    <a:lstStyle/>
                    <a:p>
                      <a:pPr algn="ctr">
                        <a:buNone/>
                      </a:pPr>
                      <a:r>
                        <a:rPr lang="en-US" sz="1100">
                          <a:effectLst/>
                        </a:rPr>
                        <a:t>PASS (AR &gt; 5)</a:t>
                      </a:r>
                    </a:p>
                  </a:txBody>
                  <a:tcPr marL="56016" marR="56016" marT="22406" marB="22406" anchor="ctr">
                    <a:lnL>
                      <a:noFill/>
                    </a:lnL>
                    <a:lnR>
                      <a:noFill/>
                    </a:lnR>
                    <a:lnT>
                      <a:noFill/>
                    </a:lnT>
                    <a:lnB>
                      <a:noFill/>
                    </a:lnB>
                    <a:solidFill>
                      <a:srgbClr val="C8E6C9"/>
                    </a:solidFill>
                  </a:tcPr>
                </a:tc>
                <a:extLst>
                  <a:ext uri="{0D108BD9-81ED-4DB2-BD59-A6C34878D82A}">
                    <a16:rowId xmlns:a16="http://schemas.microsoft.com/office/drawing/2014/main" val="1552081924"/>
                  </a:ext>
                </a:extLst>
              </a:tr>
              <a:tr h="206140">
                <a:tc>
                  <a:txBody>
                    <a:bodyPr/>
                    <a:lstStyle/>
                    <a:p>
                      <a:pPr algn="ctr">
                        <a:buNone/>
                      </a:pPr>
                      <a:r>
                        <a:rPr lang="en-US" sz="1100">
                          <a:effectLst/>
                        </a:rPr>
                        <a:t>0.050</a:t>
                      </a:r>
                    </a:p>
                  </a:txBody>
                  <a:tcPr marL="56016" marR="56016" marT="22406" marB="22406" anchor="ctr">
                    <a:lnL>
                      <a:noFill/>
                    </a:lnL>
                    <a:lnR>
                      <a:noFill/>
                    </a:lnR>
                    <a:lnT>
                      <a:noFill/>
                    </a:lnT>
                    <a:lnB>
                      <a:noFill/>
                    </a:lnB>
                    <a:solidFill>
                      <a:srgbClr val="C8E6C9"/>
                    </a:solidFill>
                  </a:tcPr>
                </a:tc>
                <a:tc>
                  <a:txBody>
                    <a:bodyPr/>
                    <a:lstStyle/>
                    <a:p>
                      <a:pPr algn="ctr">
                        <a:buNone/>
                      </a:pPr>
                      <a:r>
                        <a:rPr lang="en-US" sz="1100">
                          <a:effectLst/>
                        </a:rPr>
                        <a:t>370,225</a:t>
                      </a:r>
                    </a:p>
                  </a:txBody>
                  <a:tcPr marL="56016" marR="56016" marT="22406" marB="22406" anchor="ctr">
                    <a:lnL>
                      <a:noFill/>
                    </a:lnL>
                    <a:lnR>
                      <a:noFill/>
                    </a:lnR>
                    <a:lnT>
                      <a:noFill/>
                    </a:lnT>
                    <a:lnB>
                      <a:noFill/>
                    </a:lnB>
                    <a:solidFill>
                      <a:srgbClr val="C8E6C9"/>
                    </a:solidFill>
                  </a:tcPr>
                </a:tc>
                <a:tc>
                  <a:txBody>
                    <a:bodyPr/>
                    <a:lstStyle/>
                    <a:p>
                      <a:pPr algn="ctr">
                        <a:buNone/>
                      </a:pPr>
                      <a:r>
                        <a:rPr lang="en-US" sz="1100">
                          <a:effectLst/>
                        </a:rPr>
                        <a:t>15.32</a:t>
                      </a:r>
                    </a:p>
                  </a:txBody>
                  <a:tcPr marL="56016" marR="56016" marT="22406" marB="22406" anchor="ctr">
                    <a:lnL>
                      <a:noFill/>
                    </a:lnL>
                    <a:lnR>
                      <a:noFill/>
                    </a:lnR>
                    <a:lnT>
                      <a:noFill/>
                    </a:lnT>
                    <a:lnB>
                      <a:noFill/>
                    </a:lnB>
                    <a:solidFill>
                      <a:srgbClr val="C8E6C9"/>
                    </a:solidFill>
                  </a:tcPr>
                </a:tc>
                <a:tc>
                  <a:txBody>
                    <a:bodyPr/>
                    <a:lstStyle/>
                    <a:p>
                      <a:pPr algn="ctr">
                        <a:buNone/>
                      </a:pPr>
                      <a:r>
                        <a:rPr lang="en-US" sz="1100">
                          <a:effectLst/>
                        </a:rPr>
                        <a:t>PASS (AR &gt; 5)</a:t>
                      </a:r>
                    </a:p>
                  </a:txBody>
                  <a:tcPr marL="56016" marR="56016" marT="22406" marB="22406" anchor="ctr">
                    <a:lnL>
                      <a:noFill/>
                    </a:lnL>
                    <a:lnR>
                      <a:noFill/>
                    </a:lnR>
                    <a:lnT>
                      <a:noFill/>
                    </a:lnT>
                    <a:lnB>
                      <a:noFill/>
                    </a:lnB>
                    <a:solidFill>
                      <a:srgbClr val="C8E6C9"/>
                    </a:solidFill>
                  </a:tcPr>
                </a:tc>
                <a:extLst>
                  <a:ext uri="{0D108BD9-81ED-4DB2-BD59-A6C34878D82A}">
                    <a16:rowId xmlns:a16="http://schemas.microsoft.com/office/drawing/2014/main" val="576917934"/>
                  </a:ext>
                </a:extLst>
              </a:tr>
              <a:tr h="206140">
                <a:tc>
                  <a:txBody>
                    <a:bodyPr/>
                    <a:lstStyle/>
                    <a:p>
                      <a:pPr algn="ctr">
                        <a:buNone/>
                      </a:pPr>
                      <a:r>
                        <a:rPr lang="en-US" sz="1100">
                          <a:effectLst/>
                        </a:rPr>
                        <a:t>0.075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100,264</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4.15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572418173"/>
                  </a:ext>
                </a:extLst>
              </a:tr>
              <a:tr h="206140">
                <a:tc>
                  <a:txBody>
                    <a:bodyPr/>
                    <a:lstStyle/>
                    <a:p>
                      <a:pPr algn="ctr">
                        <a:buNone/>
                      </a:pPr>
                      <a:r>
                        <a:rPr lang="en-US" sz="1100">
                          <a:effectLst/>
                        </a:rPr>
                        <a:t>0.100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96,563</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4.00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683617589"/>
                  </a:ext>
                </a:extLst>
              </a:tr>
              <a:tr h="206140">
                <a:tc>
                  <a:txBody>
                    <a:bodyPr/>
                    <a:lstStyle/>
                    <a:p>
                      <a:pPr algn="ctr">
                        <a:buNone/>
                      </a:pPr>
                      <a:r>
                        <a:rPr lang="en-US" sz="1100">
                          <a:effectLst/>
                        </a:rPr>
                        <a:t>0.125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87,245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3.61</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2696372251"/>
                  </a:ext>
                </a:extLst>
              </a:tr>
              <a:tr h="206140">
                <a:tc>
                  <a:txBody>
                    <a:bodyPr/>
                    <a:lstStyle/>
                    <a:p>
                      <a:pPr algn="ctr">
                        <a:buNone/>
                      </a:pPr>
                      <a:r>
                        <a:rPr lang="en-US" sz="1100">
                          <a:effectLst/>
                        </a:rPr>
                        <a:t>0.150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84,247</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3.49</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2635392955"/>
                  </a:ext>
                </a:extLst>
              </a:tr>
              <a:tr h="206140">
                <a:tc>
                  <a:txBody>
                    <a:bodyPr/>
                    <a:lstStyle/>
                    <a:p>
                      <a:pPr algn="ctr">
                        <a:buNone/>
                      </a:pPr>
                      <a:r>
                        <a:rPr lang="en-US" sz="1100">
                          <a:effectLst/>
                        </a:rPr>
                        <a:t>0.175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82,030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3.39</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3571443132"/>
                  </a:ext>
                </a:extLst>
              </a:tr>
              <a:tr h="206140">
                <a:tc>
                  <a:txBody>
                    <a:bodyPr/>
                    <a:lstStyle/>
                    <a:p>
                      <a:pPr algn="ctr">
                        <a:buNone/>
                      </a:pPr>
                      <a:r>
                        <a:rPr lang="en-US" sz="1100">
                          <a:effectLst/>
                        </a:rPr>
                        <a:t>0.200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78,288</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3.24</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366149014"/>
                  </a:ext>
                </a:extLst>
              </a:tr>
              <a:tr h="206140">
                <a:tc>
                  <a:txBody>
                    <a:bodyPr/>
                    <a:lstStyle/>
                    <a:p>
                      <a:pPr algn="ctr">
                        <a:buNone/>
                      </a:pPr>
                      <a:r>
                        <a:rPr lang="en-US" sz="1100">
                          <a:effectLst/>
                        </a:rPr>
                        <a:t>0.225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78,006</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3.23</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3818965608"/>
                  </a:ext>
                </a:extLst>
              </a:tr>
              <a:tr h="206140">
                <a:tc>
                  <a:txBody>
                    <a:bodyPr/>
                    <a:lstStyle/>
                    <a:p>
                      <a:pPr algn="ctr">
                        <a:buNone/>
                      </a:pPr>
                      <a:r>
                        <a:rPr lang="en-US" sz="1100">
                          <a:effectLst/>
                        </a:rPr>
                        <a:t>0.250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76,702</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3.17</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2168409353"/>
                  </a:ext>
                </a:extLst>
              </a:tr>
              <a:tr h="206140">
                <a:tc>
                  <a:txBody>
                    <a:bodyPr/>
                    <a:lstStyle/>
                    <a:p>
                      <a:pPr algn="ctr">
                        <a:buNone/>
                      </a:pPr>
                      <a:r>
                        <a:rPr lang="en-US" sz="1100">
                          <a:effectLst/>
                        </a:rPr>
                        <a:t>0.275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75,884</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3.14</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957722036"/>
                  </a:ext>
                </a:extLst>
              </a:tr>
              <a:tr h="206140">
                <a:tc>
                  <a:txBody>
                    <a:bodyPr/>
                    <a:lstStyle/>
                    <a:p>
                      <a:pPr algn="ctr">
                        <a:buNone/>
                      </a:pPr>
                      <a:r>
                        <a:rPr lang="en-US" sz="1100">
                          <a:effectLst/>
                        </a:rPr>
                        <a:t>0.300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70,558</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2.92</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3485700777"/>
                  </a:ext>
                </a:extLst>
              </a:tr>
              <a:tr h="206140">
                <a:tc>
                  <a:txBody>
                    <a:bodyPr/>
                    <a:lstStyle/>
                    <a:p>
                      <a:pPr algn="ctr">
                        <a:buNone/>
                      </a:pPr>
                      <a:r>
                        <a:rPr lang="en-US" sz="1100">
                          <a:effectLst/>
                        </a:rPr>
                        <a:t>0.325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70,357</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2.91</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2441528581"/>
                  </a:ext>
                </a:extLst>
              </a:tr>
              <a:tr h="206140">
                <a:tc>
                  <a:txBody>
                    <a:bodyPr/>
                    <a:lstStyle/>
                    <a:p>
                      <a:pPr algn="ctr">
                        <a:buNone/>
                      </a:pPr>
                      <a:r>
                        <a:rPr lang="en-US" sz="1100">
                          <a:effectLst/>
                        </a:rPr>
                        <a:t>0.350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68,388</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2.83</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3582880740"/>
                  </a:ext>
                </a:extLst>
              </a:tr>
              <a:tr h="206140">
                <a:tc>
                  <a:txBody>
                    <a:bodyPr/>
                    <a:lstStyle/>
                    <a:p>
                      <a:pPr algn="ctr">
                        <a:buNone/>
                      </a:pPr>
                      <a:r>
                        <a:rPr lang="en-US" sz="1100">
                          <a:effectLst/>
                        </a:rPr>
                        <a:t>0.375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65,359</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2.70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93114386"/>
                  </a:ext>
                </a:extLst>
              </a:tr>
              <a:tr h="206140">
                <a:tc>
                  <a:txBody>
                    <a:bodyPr/>
                    <a:lstStyle/>
                    <a:p>
                      <a:pPr algn="ctr">
                        <a:buNone/>
                      </a:pPr>
                      <a:r>
                        <a:rPr lang="en-US" sz="1100">
                          <a:effectLst/>
                        </a:rPr>
                        <a:t>0.400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63,902</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2.64</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1920444222"/>
                  </a:ext>
                </a:extLst>
              </a:tr>
              <a:tr h="206140">
                <a:tc>
                  <a:txBody>
                    <a:bodyPr/>
                    <a:lstStyle/>
                    <a:p>
                      <a:pPr algn="ctr">
                        <a:buNone/>
                      </a:pPr>
                      <a:r>
                        <a:rPr lang="en-US" sz="1100">
                          <a:effectLst/>
                        </a:rPr>
                        <a:t>0.425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50,057</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2.07</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2285974661"/>
                  </a:ext>
                </a:extLst>
              </a:tr>
              <a:tr h="206140">
                <a:tc>
                  <a:txBody>
                    <a:bodyPr/>
                    <a:lstStyle/>
                    <a:p>
                      <a:pPr algn="ctr">
                        <a:buNone/>
                      </a:pPr>
                      <a:r>
                        <a:rPr lang="en-US" sz="1100">
                          <a:effectLst/>
                        </a:rPr>
                        <a:t>0.450</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49,412</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2.04</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644169152"/>
                  </a:ext>
                </a:extLst>
              </a:tr>
              <a:tr h="206140">
                <a:tc>
                  <a:txBody>
                    <a:bodyPr/>
                    <a:lstStyle/>
                    <a:p>
                      <a:pPr algn="ctr">
                        <a:buNone/>
                      </a:pPr>
                      <a:r>
                        <a:rPr lang="en-US" sz="1100">
                          <a:effectLst/>
                        </a:rPr>
                        <a:t>0.475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46,705</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1.93</a:t>
                      </a:r>
                    </a:p>
                  </a:txBody>
                  <a:tcPr marL="56016" marR="56016" marT="22406" marB="22406" anchor="ctr">
                    <a:lnL>
                      <a:noFill/>
                    </a:lnL>
                    <a:lnR>
                      <a:noFill/>
                    </a:lnR>
                    <a:lnT>
                      <a:noFill/>
                    </a:lnT>
                    <a:lnB>
                      <a:noFill/>
                    </a:lnB>
                    <a:solidFill>
                      <a:srgbClr val="FFCDD2"/>
                    </a:solidFill>
                  </a:tcPr>
                </a:tc>
                <a:tc>
                  <a:txBody>
                    <a:bodyPr/>
                    <a:lstStyle/>
                    <a:p>
                      <a:pPr algn="ctr">
                        <a:buNone/>
                      </a:pPr>
                      <a:r>
                        <a:rPr lang="en-US" sz="1100">
                          <a:effectLst/>
                        </a:rPr>
                        <a:t>FAIL (AR &lt;= 5)</a:t>
                      </a:r>
                    </a:p>
                  </a:txBody>
                  <a:tcPr marL="56016" marR="56016" marT="22406" marB="22406" anchor="ctr">
                    <a:lnL>
                      <a:noFill/>
                    </a:lnL>
                    <a:lnR>
                      <a:noFill/>
                    </a:lnR>
                    <a:lnT>
                      <a:noFill/>
                    </a:lnT>
                    <a:lnB>
                      <a:noFill/>
                    </a:lnB>
                    <a:solidFill>
                      <a:srgbClr val="FFCDD2"/>
                    </a:solidFill>
                  </a:tcPr>
                </a:tc>
                <a:extLst>
                  <a:ext uri="{0D108BD9-81ED-4DB2-BD59-A6C34878D82A}">
                    <a16:rowId xmlns:a16="http://schemas.microsoft.com/office/drawing/2014/main" val="2575850314"/>
                  </a:ext>
                </a:extLst>
              </a:tr>
            </a:tbl>
          </a:graphicData>
        </a:graphic>
      </p:graphicFrame>
      <p:sp>
        <p:nvSpPr>
          <p:cNvPr id="18" name="TextBox 17">
            <a:extLst>
              <a:ext uri="{FF2B5EF4-FFF2-40B4-BE49-F238E27FC236}">
                <a16:creationId xmlns:a16="http://schemas.microsoft.com/office/drawing/2014/main" id="{E3785829-866E-F081-EC83-4FFD3B42D692}"/>
              </a:ext>
            </a:extLst>
          </p:cNvPr>
          <p:cNvSpPr txBox="1"/>
          <p:nvPr/>
        </p:nvSpPr>
        <p:spPr>
          <a:xfrm>
            <a:off x="711200" y="5821680"/>
            <a:ext cx="5384800" cy="646331"/>
          </a:xfrm>
          <a:prstGeom prst="rect">
            <a:avLst/>
          </a:prstGeom>
          <a:noFill/>
        </p:spPr>
        <p:txBody>
          <a:bodyPr wrap="square" rtlCol="0">
            <a:spAutoFit/>
          </a:bodyPr>
          <a:lstStyle/>
          <a:p>
            <a:r>
              <a:rPr lang="en-US"/>
              <a:t>Note: Clipping out Canada had no impact on which GSLs passed the AR &gt; 5 test, just the AR values</a:t>
            </a:r>
          </a:p>
        </p:txBody>
      </p:sp>
      <p:sp>
        <p:nvSpPr>
          <p:cNvPr id="20" name="TextBox 19">
            <a:extLst>
              <a:ext uri="{FF2B5EF4-FFF2-40B4-BE49-F238E27FC236}">
                <a16:creationId xmlns:a16="http://schemas.microsoft.com/office/drawing/2014/main" id="{A078BA52-42B3-4255-1F87-120BC7B80B7A}"/>
              </a:ext>
            </a:extLst>
          </p:cNvPr>
          <p:cNvSpPr txBox="1"/>
          <p:nvPr/>
        </p:nvSpPr>
        <p:spPr>
          <a:xfrm>
            <a:off x="139490" y="0"/>
            <a:ext cx="499620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Stage 1: South Platte (HUC 1019)</a:t>
            </a:r>
          </a:p>
        </p:txBody>
      </p:sp>
    </p:spTree>
    <p:extLst>
      <p:ext uri="{BB962C8B-B14F-4D97-AF65-F5344CB8AC3E}">
        <p14:creationId xmlns:p14="http://schemas.microsoft.com/office/powerpoint/2010/main" val="291960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58D871-0275-9A25-8321-8E4BE98670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53943"/>
            <a:ext cx="12192000" cy="5661116"/>
          </a:xfrm>
          <a:prstGeom prst="rect">
            <a:avLst/>
          </a:prstGeom>
        </p:spPr>
      </p:pic>
      <p:sp>
        <p:nvSpPr>
          <p:cNvPr id="6" name="TextBox 5">
            <a:extLst>
              <a:ext uri="{FF2B5EF4-FFF2-40B4-BE49-F238E27FC236}">
                <a16:creationId xmlns:a16="http://schemas.microsoft.com/office/drawing/2014/main" id="{C6C28CD0-1176-CC14-BDE2-9A14311060C5}"/>
              </a:ext>
            </a:extLst>
          </p:cNvPr>
          <p:cNvSpPr txBox="1"/>
          <p:nvPr/>
        </p:nvSpPr>
        <p:spPr>
          <a:xfrm>
            <a:off x="7656284" y="1044929"/>
            <a:ext cx="3229429" cy="2031325"/>
          </a:xfrm>
          <a:prstGeom prst="rect">
            <a:avLst/>
          </a:prstGeom>
          <a:solidFill>
            <a:srgbClr val="FFFFFF">
              <a:alpha val="50196"/>
            </a:srgbClr>
          </a:solidFill>
          <a:ln>
            <a:solidFill>
              <a:schemeClr val="tx1"/>
            </a:solidFill>
          </a:ln>
        </p:spPr>
        <p:txBody>
          <a:bodyPr wrap="square" rtlCol="0">
            <a:spAutoFit/>
          </a:bodyPr>
          <a:lstStyle/>
          <a:p>
            <a:r>
              <a:rPr lang="en-US"/>
              <a:t>Meteorological judgement: getting eastern-southeastern extent biggest concern. Dewpoint increases and elevation decreases as you move east -&gt; different storm environments</a:t>
            </a:r>
          </a:p>
        </p:txBody>
      </p:sp>
      <p:cxnSp>
        <p:nvCxnSpPr>
          <p:cNvPr id="8" name="Straight Arrow Connector 7">
            <a:extLst>
              <a:ext uri="{FF2B5EF4-FFF2-40B4-BE49-F238E27FC236}">
                <a16:creationId xmlns:a16="http://schemas.microsoft.com/office/drawing/2014/main" id="{470ABC06-9E96-6464-A735-58A1F1909D3E}"/>
              </a:ext>
            </a:extLst>
          </p:cNvPr>
          <p:cNvCxnSpPr>
            <a:cxnSpLocks/>
            <a:stCxn id="6" idx="1"/>
          </p:cNvCxnSpPr>
          <p:nvPr/>
        </p:nvCxnSpPr>
        <p:spPr>
          <a:xfrm flipH="1">
            <a:off x="6096000" y="2060592"/>
            <a:ext cx="1560284" cy="7348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aphicFrame>
        <p:nvGraphicFramePr>
          <p:cNvPr id="12" name="Table 11">
            <a:extLst>
              <a:ext uri="{FF2B5EF4-FFF2-40B4-BE49-F238E27FC236}">
                <a16:creationId xmlns:a16="http://schemas.microsoft.com/office/drawing/2014/main" id="{4A28CB54-8A4D-6E8F-6549-CDE06DFB60E1}"/>
              </a:ext>
            </a:extLst>
          </p:cNvPr>
          <p:cNvGraphicFramePr>
            <a:graphicFrameLocks noGrp="1"/>
          </p:cNvGraphicFramePr>
          <p:nvPr>
            <p:extLst>
              <p:ext uri="{D42A27DB-BD31-4B8C-83A1-F6EECF244321}">
                <p14:modId xmlns:p14="http://schemas.microsoft.com/office/powerpoint/2010/main" val="1879027652"/>
              </p:ext>
            </p:extLst>
          </p:nvPr>
        </p:nvGraphicFramePr>
        <p:xfrm>
          <a:off x="2043225" y="5094357"/>
          <a:ext cx="7227773" cy="1409700"/>
        </p:xfrm>
        <a:graphic>
          <a:graphicData uri="http://schemas.openxmlformats.org/drawingml/2006/table">
            <a:tbl>
              <a:tblPr/>
              <a:tblGrid>
                <a:gridCol w="708220">
                  <a:extLst>
                    <a:ext uri="{9D8B030D-6E8A-4147-A177-3AD203B41FA5}">
                      <a16:colId xmlns:a16="http://schemas.microsoft.com/office/drawing/2014/main" val="1748585263"/>
                    </a:ext>
                  </a:extLst>
                </a:gridCol>
                <a:gridCol w="636053">
                  <a:extLst>
                    <a:ext uri="{9D8B030D-6E8A-4147-A177-3AD203B41FA5}">
                      <a16:colId xmlns:a16="http://schemas.microsoft.com/office/drawing/2014/main" val="2854391820"/>
                    </a:ext>
                  </a:extLst>
                </a:gridCol>
                <a:gridCol w="966313">
                  <a:extLst>
                    <a:ext uri="{9D8B030D-6E8A-4147-A177-3AD203B41FA5}">
                      <a16:colId xmlns:a16="http://schemas.microsoft.com/office/drawing/2014/main" val="3301573973"/>
                    </a:ext>
                  </a:extLst>
                </a:gridCol>
                <a:gridCol w="1218564">
                  <a:extLst>
                    <a:ext uri="{9D8B030D-6E8A-4147-A177-3AD203B41FA5}">
                      <a16:colId xmlns:a16="http://schemas.microsoft.com/office/drawing/2014/main" val="3335006414"/>
                    </a:ext>
                  </a:extLst>
                </a:gridCol>
                <a:gridCol w="1407885">
                  <a:extLst>
                    <a:ext uri="{9D8B030D-6E8A-4147-A177-3AD203B41FA5}">
                      <a16:colId xmlns:a16="http://schemas.microsoft.com/office/drawing/2014/main" val="891364248"/>
                    </a:ext>
                  </a:extLst>
                </a:gridCol>
                <a:gridCol w="981934">
                  <a:extLst>
                    <a:ext uri="{9D8B030D-6E8A-4147-A177-3AD203B41FA5}">
                      <a16:colId xmlns:a16="http://schemas.microsoft.com/office/drawing/2014/main" val="1574833164"/>
                    </a:ext>
                  </a:extLst>
                </a:gridCol>
                <a:gridCol w="1308804">
                  <a:extLst>
                    <a:ext uri="{9D8B030D-6E8A-4147-A177-3AD203B41FA5}">
                      <a16:colId xmlns:a16="http://schemas.microsoft.com/office/drawing/2014/main" val="3788363264"/>
                    </a:ext>
                  </a:extLst>
                </a:gridCol>
              </a:tblGrid>
              <a:tr h="523930">
                <a:tc>
                  <a:txBody>
                    <a:bodyPr/>
                    <a:lstStyle/>
                    <a:p>
                      <a:pPr algn="ctr" fontAlgn="ctr">
                        <a:buNone/>
                      </a:pPr>
                      <a:r>
                        <a:rPr lang="en-US" sz="1400" b="1">
                          <a:solidFill>
                            <a:srgbClr val="FFFFFF"/>
                          </a:solidFill>
                          <a:effectLst/>
                        </a:rPr>
                        <a:t>GSL</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400" b="1">
                          <a:solidFill>
                            <a:srgbClr val="FFFFFF"/>
                          </a:solidFill>
                          <a:effectLst/>
                        </a:rPr>
                        <a:t>AR</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400" b="1">
                          <a:solidFill>
                            <a:srgbClr val="FFFFFF"/>
                          </a:solidFill>
                          <a:effectLst/>
                        </a:rPr>
                        <a:t>Pixels in TD</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400" b="1">
                          <a:solidFill>
                            <a:srgbClr val="FFFFFF"/>
                          </a:solidFill>
                          <a:effectLst/>
                        </a:rPr>
                        <a:t>% Very similar (3/3)</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400" b="1">
                          <a:solidFill>
                            <a:srgbClr val="FFFFFF"/>
                          </a:solidFill>
                          <a:effectLst/>
                        </a:rPr>
                        <a:t>% Mostly + Very (&gt;=2/3)</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400" b="1">
                          <a:solidFill>
                            <a:srgbClr val="FFFFFF"/>
                          </a:solidFill>
                          <a:effectLst/>
                        </a:rPr>
                        <a:t>Y (yr)</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400" b="1">
                          <a:solidFill>
                            <a:srgbClr val="FFFFFF"/>
                          </a:solidFill>
                          <a:effectLst/>
                        </a:rPr>
                        <a:t>Tcap = Y * AR (yr)</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extLst>
                  <a:ext uri="{0D108BD9-81ED-4DB2-BD59-A6C34878D82A}">
                    <a16:rowId xmlns:a16="http://schemas.microsoft.com/office/drawing/2014/main" val="2806877500"/>
                  </a:ext>
                </a:extLst>
              </a:tr>
              <a:tr h="226564">
                <a:tc>
                  <a:txBody>
                    <a:bodyPr/>
                    <a:lstStyle/>
                    <a:p>
                      <a:pPr algn="ctr">
                        <a:buNone/>
                      </a:pPr>
                      <a:r>
                        <a:rPr lang="en-US" sz="1400" b="1">
                          <a:effectLst/>
                        </a:rPr>
                        <a:t>0.050</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b="1">
                          <a:effectLst/>
                        </a:rPr>
                        <a:t>15.32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b="1">
                          <a:effectLst/>
                        </a:rPr>
                        <a:t>1,546,422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b="1">
                          <a:effectLst/>
                        </a:rPr>
                        <a:t>91.9</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b="1">
                          <a:effectLst/>
                        </a:rPr>
                        <a:t>99.2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b="1">
                          <a:effectLst/>
                        </a:rPr>
                        <a:t>46</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b="1">
                          <a:effectLst/>
                        </a:rPr>
                        <a:t>705</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394736"/>
                  </a:ext>
                </a:extLst>
              </a:tr>
              <a:tr h="226564">
                <a:tc>
                  <a:txBody>
                    <a:bodyPr/>
                    <a:lstStyle/>
                    <a:p>
                      <a:pPr algn="ctr">
                        <a:buNone/>
                      </a:pPr>
                      <a:r>
                        <a:rPr lang="en-US" sz="1400">
                          <a:effectLst/>
                        </a:rPr>
                        <a:t>0.025</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17.22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1,728,117</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88.0</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96.6</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46</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792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553574"/>
                  </a:ext>
                </a:extLst>
              </a:tr>
              <a:tr h="226564">
                <a:tc>
                  <a:txBody>
                    <a:bodyPr/>
                    <a:lstStyle/>
                    <a:p>
                      <a:pPr algn="ctr">
                        <a:buNone/>
                      </a:pPr>
                      <a:r>
                        <a:rPr lang="en-US" sz="1400">
                          <a:effectLst/>
                        </a:rPr>
                        <a:t>0.000</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30.52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2,928,855</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68.8</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92.2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46</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400">
                          <a:effectLst/>
                        </a:rPr>
                        <a:t>1,404</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209867"/>
                  </a:ext>
                </a:extLst>
              </a:tr>
            </a:tbl>
          </a:graphicData>
        </a:graphic>
      </p:graphicFrame>
      <p:sp>
        <p:nvSpPr>
          <p:cNvPr id="20" name="TextBox 19">
            <a:extLst>
              <a:ext uri="{FF2B5EF4-FFF2-40B4-BE49-F238E27FC236}">
                <a16:creationId xmlns:a16="http://schemas.microsoft.com/office/drawing/2014/main" id="{D79686F3-AE76-4A93-E1F7-6FBCA018198B}"/>
              </a:ext>
            </a:extLst>
          </p:cNvPr>
          <p:cNvSpPr txBox="1"/>
          <p:nvPr/>
        </p:nvSpPr>
        <p:spPr>
          <a:xfrm>
            <a:off x="0" y="0"/>
            <a:ext cx="5994400"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Stage 2: South Platte (HUC 1019)</a:t>
            </a:r>
          </a:p>
        </p:txBody>
      </p:sp>
    </p:spTree>
    <p:extLst>
      <p:ext uri="{BB962C8B-B14F-4D97-AF65-F5344CB8AC3E}">
        <p14:creationId xmlns:p14="http://schemas.microsoft.com/office/powerpoint/2010/main" val="3096193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87DFE-E842-ED53-7C1A-069B632AD0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1327" y="258788"/>
            <a:ext cx="9339563" cy="6599212"/>
          </a:xfrm>
          <a:prstGeom prst="rect">
            <a:avLst/>
          </a:prstGeom>
        </p:spPr>
      </p:pic>
      <p:sp>
        <p:nvSpPr>
          <p:cNvPr id="9" name="TextBox 8">
            <a:extLst>
              <a:ext uri="{FF2B5EF4-FFF2-40B4-BE49-F238E27FC236}">
                <a16:creationId xmlns:a16="http://schemas.microsoft.com/office/drawing/2014/main" id="{A8FD4BE7-F175-2C31-A9C3-CC9A74E26973}"/>
              </a:ext>
            </a:extLst>
          </p:cNvPr>
          <p:cNvSpPr txBox="1"/>
          <p:nvPr/>
        </p:nvSpPr>
        <p:spPr>
          <a:xfrm>
            <a:off x="101600" y="0"/>
            <a:ext cx="6096000" cy="369332"/>
          </a:xfrm>
          <a:prstGeom prst="rect">
            <a:avLst/>
          </a:prstGeom>
          <a:noFill/>
        </p:spPr>
        <p:txBody>
          <a:bodyPr wrap="square">
            <a:spAutoFit/>
          </a:bodyPr>
          <a:lstStyle/>
          <a:p>
            <a:r>
              <a:rPr lang="en-US" b="1">
                <a:latin typeface="Arial" panose="020B0604020202020204" pitchFamily="34" charset="0"/>
                <a:cs typeface="Arial" panose="020B0604020202020204" pitchFamily="34" charset="0"/>
              </a:rPr>
              <a:t>Valid Transposition Domain</a:t>
            </a:r>
            <a:r>
              <a:rPr lang="en-US" sz="1800" b="1">
                <a:latin typeface="Arial" panose="020B0604020202020204" pitchFamily="34" charset="0"/>
                <a:cs typeface="Arial" panose="020B0604020202020204" pitchFamily="34" charset="0"/>
              </a:rPr>
              <a:t>: South Platte (HUC 1019)</a:t>
            </a:r>
          </a:p>
        </p:txBody>
      </p:sp>
    </p:spTree>
    <p:extLst>
      <p:ext uri="{BB962C8B-B14F-4D97-AF65-F5344CB8AC3E}">
        <p14:creationId xmlns:p14="http://schemas.microsoft.com/office/powerpoint/2010/main" val="342462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CAFC3D0-E06E-4DD5-FD75-7C2CB78C75F7}"/>
              </a:ext>
            </a:extLst>
          </p:cNvPr>
          <p:cNvGraphicFramePr>
            <a:graphicFrameLocks noGrp="1"/>
          </p:cNvGraphicFramePr>
          <p:nvPr>
            <p:extLst>
              <p:ext uri="{D42A27DB-BD31-4B8C-83A1-F6EECF244321}">
                <p14:modId xmlns:p14="http://schemas.microsoft.com/office/powerpoint/2010/main" val="227398901"/>
              </p:ext>
            </p:extLst>
          </p:nvPr>
        </p:nvGraphicFramePr>
        <p:xfrm>
          <a:off x="294640" y="530497"/>
          <a:ext cx="10792100" cy="1478532"/>
        </p:xfrm>
        <a:graphic>
          <a:graphicData uri="http://schemas.openxmlformats.org/drawingml/2006/table">
            <a:tbl>
              <a:tblPr/>
              <a:tblGrid>
                <a:gridCol w="1016000">
                  <a:extLst>
                    <a:ext uri="{9D8B030D-6E8A-4147-A177-3AD203B41FA5}">
                      <a16:colId xmlns:a16="http://schemas.microsoft.com/office/drawing/2014/main" val="2277330098"/>
                    </a:ext>
                  </a:extLst>
                </a:gridCol>
                <a:gridCol w="1330960">
                  <a:extLst>
                    <a:ext uri="{9D8B030D-6E8A-4147-A177-3AD203B41FA5}">
                      <a16:colId xmlns:a16="http://schemas.microsoft.com/office/drawing/2014/main" val="4177716856"/>
                    </a:ext>
                  </a:extLst>
                </a:gridCol>
                <a:gridCol w="1219200">
                  <a:extLst>
                    <a:ext uri="{9D8B030D-6E8A-4147-A177-3AD203B41FA5}">
                      <a16:colId xmlns:a16="http://schemas.microsoft.com/office/drawing/2014/main" val="2086921804"/>
                    </a:ext>
                  </a:extLst>
                </a:gridCol>
                <a:gridCol w="1239520">
                  <a:extLst>
                    <a:ext uri="{9D8B030D-6E8A-4147-A177-3AD203B41FA5}">
                      <a16:colId xmlns:a16="http://schemas.microsoft.com/office/drawing/2014/main" val="867075142"/>
                    </a:ext>
                  </a:extLst>
                </a:gridCol>
                <a:gridCol w="1127760">
                  <a:extLst>
                    <a:ext uri="{9D8B030D-6E8A-4147-A177-3AD203B41FA5}">
                      <a16:colId xmlns:a16="http://schemas.microsoft.com/office/drawing/2014/main" val="3377062580"/>
                    </a:ext>
                  </a:extLst>
                </a:gridCol>
                <a:gridCol w="1026160">
                  <a:extLst>
                    <a:ext uri="{9D8B030D-6E8A-4147-A177-3AD203B41FA5}">
                      <a16:colId xmlns:a16="http://schemas.microsoft.com/office/drawing/2014/main" val="3017145061"/>
                    </a:ext>
                  </a:extLst>
                </a:gridCol>
                <a:gridCol w="1066800">
                  <a:extLst>
                    <a:ext uri="{9D8B030D-6E8A-4147-A177-3AD203B41FA5}">
                      <a16:colId xmlns:a16="http://schemas.microsoft.com/office/drawing/2014/main" val="3413442957"/>
                    </a:ext>
                  </a:extLst>
                </a:gridCol>
                <a:gridCol w="985520">
                  <a:extLst>
                    <a:ext uri="{9D8B030D-6E8A-4147-A177-3AD203B41FA5}">
                      <a16:colId xmlns:a16="http://schemas.microsoft.com/office/drawing/2014/main" val="286350096"/>
                    </a:ext>
                  </a:extLst>
                </a:gridCol>
                <a:gridCol w="904240">
                  <a:extLst>
                    <a:ext uri="{9D8B030D-6E8A-4147-A177-3AD203B41FA5}">
                      <a16:colId xmlns:a16="http://schemas.microsoft.com/office/drawing/2014/main" val="3472681070"/>
                    </a:ext>
                  </a:extLst>
                </a:gridCol>
                <a:gridCol w="875940">
                  <a:extLst>
                    <a:ext uri="{9D8B030D-6E8A-4147-A177-3AD203B41FA5}">
                      <a16:colId xmlns:a16="http://schemas.microsoft.com/office/drawing/2014/main" val="907986393"/>
                    </a:ext>
                  </a:extLst>
                </a:gridCol>
              </a:tblGrid>
              <a:tr h="518412">
                <a:tc>
                  <a:txBody>
                    <a:bodyPr/>
                    <a:lstStyle/>
                    <a:p>
                      <a:pPr algn="ctr" fontAlgn="ctr">
                        <a:buNone/>
                      </a:pPr>
                      <a:endParaRPr lang="en-US" sz="1200" b="1">
                        <a:solidFill>
                          <a:srgbClr val="FFFFFF"/>
                        </a:solidFill>
                        <a:effectLst/>
                      </a:endParaRP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br>
                        <a:rPr lang="en-US" sz="1200" b="1">
                          <a:solidFill>
                            <a:srgbClr val="FFFFFF"/>
                          </a:solidFill>
                          <a:effectLst/>
                        </a:rPr>
                      </a:br>
                      <a:r>
                        <a:rPr lang="en-US" sz="1200" b="1">
                          <a:solidFill>
                            <a:srgbClr val="FFFFFF"/>
                          </a:solidFill>
                          <a:effectLst/>
                        </a:rPr>
                        <a:t>Precip Mean (in)</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Precip Min (in)</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Precip Max (in)</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Elev Mean (ft)</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Elev Min (ft)</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Elev Max (ft)</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Td Mean (F)</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Td Min (F)</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Td Max (F)</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extLst>
                  <a:ext uri="{0D108BD9-81ED-4DB2-BD59-A6C34878D82A}">
                    <a16:rowId xmlns:a16="http://schemas.microsoft.com/office/drawing/2014/main" val="1942086924"/>
                  </a:ext>
                </a:extLst>
              </a:tr>
              <a:tr h="470720">
                <a:tc>
                  <a:txBody>
                    <a:bodyPr/>
                    <a:lstStyle/>
                    <a:p>
                      <a:pPr algn="ctr" fontAlgn="ctr">
                        <a:buNone/>
                      </a:pPr>
                      <a:r>
                        <a:rPr lang="en-US" sz="1200" b="1">
                          <a:solidFill>
                            <a:srgbClr val="FFFFFF"/>
                          </a:solidFill>
                          <a:effectLst/>
                        </a:rPr>
                        <a:t>South Platte</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a:buNone/>
                      </a:pPr>
                      <a:r>
                        <a:rPr lang="en-US" sz="1200">
                          <a:effectLst/>
                        </a:rPr>
                        <a:t>17.5</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10.5</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53.0</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5926.3</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2772.3</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14009.2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28.9</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6.8</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36.8</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7976205"/>
                  </a:ext>
                </a:extLst>
              </a:tr>
              <a:tr h="473908">
                <a:tc>
                  <a:txBody>
                    <a:bodyPr/>
                    <a:lstStyle/>
                    <a:p>
                      <a:pPr algn="ctr" fontAlgn="ctr">
                        <a:buNone/>
                      </a:pPr>
                      <a:r>
                        <a:rPr lang="en-US" sz="1200" b="1">
                          <a:solidFill>
                            <a:srgbClr val="FFFFFF"/>
                          </a:solidFill>
                          <a:effectLst/>
                        </a:rPr>
                        <a:t>SLAM-SIG GSL = 0.050</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a:buNone/>
                      </a:pPr>
                      <a:r>
                        <a:rPr lang="en-US" sz="1200">
                          <a:effectLst/>
                        </a:rPr>
                        <a:t>18.1</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6.3</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87.9</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4502.4</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1450.1</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14019.0</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29.2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4.8</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39.5</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8228007"/>
                  </a:ext>
                </a:extLst>
              </a:tr>
            </a:tbl>
          </a:graphicData>
        </a:graphic>
      </p:graphicFrame>
      <p:graphicFrame>
        <p:nvGraphicFramePr>
          <p:cNvPr id="7" name="Table 6">
            <a:extLst>
              <a:ext uri="{FF2B5EF4-FFF2-40B4-BE49-F238E27FC236}">
                <a16:creationId xmlns:a16="http://schemas.microsoft.com/office/drawing/2014/main" id="{B8868E36-24EE-C50D-876C-8A572F81FFA4}"/>
              </a:ext>
            </a:extLst>
          </p:cNvPr>
          <p:cNvGraphicFramePr>
            <a:graphicFrameLocks noGrp="1"/>
          </p:cNvGraphicFramePr>
          <p:nvPr>
            <p:extLst>
              <p:ext uri="{D42A27DB-BD31-4B8C-83A1-F6EECF244321}">
                <p14:modId xmlns:p14="http://schemas.microsoft.com/office/powerpoint/2010/main" val="1296272293"/>
              </p:ext>
            </p:extLst>
          </p:nvPr>
        </p:nvGraphicFramePr>
        <p:xfrm>
          <a:off x="1096556" y="2139416"/>
          <a:ext cx="9188268" cy="2011680"/>
        </p:xfrm>
        <a:graphic>
          <a:graphicData uri="http://schemas.openxmlformats.org/drawingml/2006/table">
            <a:tbl>
              <a:tblPr/>
              <a:tblGrid>
                <a:gridCol w="1531378">
                  <a:extLst>
                    <a:ext uri="{9D8B030D-6E8A-4147-A177-3AD203B41FA5}">
                      <a16:colId xmlns:a16="http://schemas.microsoft.com/office/drawing/2014/main" val="3676687489"/>
                    </a:ext>
                  </a:extLst>
                </a:gridCol>
                <a:gridCol w="2817826">
                  <a:extLst>
                    <a:ext uri="{9D8B030D-6E8A-4147-A177-3AD203B41FA5}">
                      <a16:colId xmlns:a16="http://schemas.microsoft.com/office/drawing/2014/main" val="3472515448"/>
                    </a:ext>
                  </a:extLst>
                </a:gridCol>
                <a:gridCol w="1168400">
                  <a:extLst>
                    <a:ext uri="{9D8B030D-6E8A-4147-A177-3AD203B41FA5}">
                      <a16:colId xmlns:a16="http://schemas.microsoft.com/office/drawing/2014/main" val="26163891"/>
                    </a:ext>
                  </a:extLst>
                </a:gridCol>
                <a:gridCol w="1300480">
                  <a:extLst>
                    <a:ext uri="{9D8B030D-6E8A-4147-A177-3AD203B41FA5}">
                      <a16:colId xmlns:a16="http://schemas.microsoft.com/office/drawing/2014/main" val="2629658105"/>
                    </a:ext>
                  </a:extLst>
                </a:gridCol>
                <a:gridCol w="1178560">
                  <a:extLst>
                    <a:ext uri="{9D8B030D-6E8A-4147-A177-3AD203B41FA5}">
                      <a16:colId xmlns:a16="http://schemas.microsoft.com/office/drawing/2014/main" val="1804805614"/>
                    </a:ext>
                  </a:extLst>
                </a:gridCol>
                <a:gridCol w="1191624">
                  <a:extLst>
                    <a:ext uri="{9D8B030D-6E8A-4147-A177-3AD203B41FA5}">
                      <a16:colId xmlns:a16="http://schemas.microsoft.com/office/drawing/2014/main" val="3230015799"/>
                    </a:ext>
                  </a:extLst>
                </a:gridCol>
              </a:tblGrid>
              <a:tr h="402336">
                <a:tc>
                  <a:txBody>
                    <a:bodyPr/>
                    <a:lstStyle/>
                    <a:p>
                      <a:pPr algn="ctr" fontAlgn="ctr">
                        <a:buNone/>
                      </a:pPr>
                      <a:r>
                        <a:rPr lang="en-US" sz="1200" b="1">
                          <a:solidFill>
                            <a:srgbClr val="FFFFFF"/>
                          </a:solidFill>
                          <a:effectLst/>
                        </a:rPr>
                        <a:t> </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 </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KS Statistic</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Wasserstein</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Median Diff</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95th Pct Diff</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extLst>
                  <a:ext uri="{0D108BD9-81ED-4DB2-BD59-A6C34878D82A}">
                    <a16:rowId xmlns:a16="http://schemas.microsoft.com/office/drawing/2014/main" val="3559934027"/>
                  </a:ext>
                </a:extLst>
              </a:tr>
              <a:tr h="402336">
                <a:tc>
                  <a:txBody>
                    <a:bodyPr/>
                    <a:lstStyle/>
                    <a:p>
                      <a:pPr algn="ctr" fontAlgn="ctr">
                        <a:buNone/>
                      </a:pPr>
                      <a:r>
                        <a:rPr lang="en-US" sz="1200" b="1">
                          <a:solidFill>
                            <a:srgbClr val="FFFFFF"/>
                          </a:solidFill>
                          <a:effectLst/>
                        </a:rPr>
                        <a:t>Variable</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Comparison</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 </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 </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 </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en-US" sz="1200" b="1">
                          <a:solidFill>
                            <a:srgbClr val="FFFFFF"/>
                          </a:solidFill>
                          <a:effectLst/>
                        </a:rPr>
                        <a:t> </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extLst>
                  <a:ext uri="{0D108BD9-81ED-4DB2-BD59-A6C34878D82A}">
                    <a16:rowId xmlns:a16="http://schemas.microsoft.com/office/drawing/2014/main" val="4245060998"/>
                  </a:ext>
                </a:extLst>
              </a:tr>
              <a:tr h="402336">
                <a:tc>
                  <a:txBody>
                    <a:bodyPr/>
                    <a:lstStyle/>
                    <a:p>
                      <a:pPr algn="ctr" fontAlgn="ctr">
                        <a:buNone/>
                      </a:pPr>
                      <a:r>
                        <a:rPr lang="en-US" sz="1200" b="1">
                          <a:solidFill>
                            <a:srgbClr val="FFFFFF"/>
                          </a:solidFill>
                          <a:effectLst/>
                        </a:rPr>
                        <a:t>Precipitation (in)</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sv-SE" sz="1200" b="1">
                          <a:solidFill>
                            <a:srgbClr val="FFFFFF"/>
                          </a:solidFill>
                          <a:effectLst/>
                        </a:rPr>
                        <a:t>South Platte vs. SLAM-SIG GSL = 0.050</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a:buNone/>
                      </a:pPr>
                      <a:r>
                        <a:rPr lang="en-US" sz="1200">
                          <a:effectLst/>
                        </a:rPr>
                        <a:t>0.1321</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1.636</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-0.037</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-6.223</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4147318"/>
                  </a:ext>
                </a:extLst>
              </a:tr>
              <a:tr h="402336">
                <a:tc>
                  <a:txBody>
                    <a:bodyPr/>
                    <a:lstStyle/>
                    <a:p>
                      <a:pPr algn="ctr" fontAlgn="ctr">
                        <a:buNone/>
                      </a:pPr>
                      <a:r>
                        <a:rPr lang="en-US" sz="1200" b="1">
                          <a:solidFill>
                            <a:srgbClr val="FFFFFF"/>
                          </a:solidFill>
                          <a:effectLst/>
                        </a:rPr>
                        <a:t>Elevation (ft)</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sv-SE" sz="1200" b="1">
                          <a:solidFill>
                            <a:srgbClr val="FFFFFF"/>
                          </a:solidFill>
                          <a:effectLst/>
                        </a:rPr>
                        <a:t>South Platte vs. SLAM-SIG GSL = 0.050</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a:buNone/>
                      </a:pPr>
                      <a:r>
                        <a:rPr lang="en-US" sz="1200">
                          <a:effectLst/>
                        </a:rPr>
                        <a:t>0.4205</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1435.373</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1220.472</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1466.535</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537356"/>
                  </a:ext>
                </a:extLst>
              </a:tr>
              <a:tr h="402336">
                <a:tc>
                  <a:txBody>
                    <a:bodyPr/>
                    <a:lstStyle/>
                    <a:p>
                      <a:pPr algn="ctr" fontAlgn="ctr">
                        <a:buNone/>
                      </a:pPr>
                      <a:r>
                        <a:rPr lang="en-US" sz="1200" b="1">
                          <a:solidFill>
                            <a:srgbClr val="FFFFFF"/>
                          </a:solidFill>
                          <a:effectLst/>
                        </a:rPr>
                        <a:t>Dewpoint (F)</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fontAlgn="ctr">
                        <a:buNone/>
                      </a:pPr>
                      <a:r>
                        <a:rPr lang="sv-SE" sz="1200" b="1">
                          <a:solidFill>
                            <a:srgbClr val="FFFFFF"/>
                          </a:solidFill>
                          <a:effectLst/>
                        </a:rPr>
                        <a:t>South Platte vs. SLAM-SIG GSL = 0.050</a:t>
                      </a:r>
                    </a:p>
                  </a:txBody>
                  <a:tcPr marL="95250" marR="952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474F"/>
                    </a:solidFill>
                  </a:tcPr>
                </a:tc>
                <a:tc>
                  <a:txBody>
                    <a:bodyPr/>
                    <a:lstStyle/>
                    <a:p>
                      <a:pPr algn="ctr">
                        <a:buNone/>
                      </a:pPr>
                      <a:r>
                        <a:rPr lang="en-US" sz="1200">
                          <a:effectLst/>
                        </a:rPr>
                        <a:t>0.1425</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0.930</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1.134</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a:effectLst/>
                        </a:rPr>
                        <a:t>-0.918</a:t>
                      </a:r>
                    </a:p>
                  </a:txBody>
                  <a:tcPr marL="95250" marR="9525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801708"/>
                  </a:ext>
                </a:extLst>
              </a:tr>
            </a:tbl>
          </a:graphicData>
        </a:graphic>
      </p:graphicFrame>
      <p:sp>
        <p:nvSpPr>
          <p:cNvPr id="9" name="TextBox 8">
            <a:extLst>
              <a:ext uri="{FF2B5EF4-FFF2-40B4-BE49-F238E27FC236}">
                <a16:creationId xmlns:a16="http://schemas.microsoft.com/office/drawing/2014/main" id="{8DC2C1C1-0E5F-0C8A-D7C3-3DEA9BA92972}"/>
              </a:ext>
            </a:extLst>
          </p:cNvPr>
          <p:cNvSpPr txBox="1"/>
          <p:nvPr/>
        </p:nvSpPr>
        <p:spPr>
          <a:xfrm>
            <a:off x="0" y="0"/>
            <a:ext cx="499620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Stage 3: South Platte (HUC 1019)</a:t>
            </a:r>
          </a:p>
        </p:txBody>
      </p:sp>
      <p:sp>
        <p:nvSpPr>
          <p:cNvPr id="10" name="TextBox 9">
            <a:extLst>
              <a:ext uri="{FF2B5EF4-FFF2-40B4-BE49-F238E27FC236}">
                <a16:creationId xmlns:a16="http://schemas.microsoft.com/office/drawing/2014/main" id="{6865A0E4-65E0-9110-91D3-00D0C2154BF7}"/>
              </a:ext>
            </a:extLst>
          </p:cNvPr>
          <p:cNvSpPr txBox="1"/>
          <p:nvPr/>
        </p:nvSpPr>
        <p:spPr>
          <a:xfrm>
            <a:off x="533400" y="4404420"/>
            <a:ext cx="11408664" cy="2031325"/>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Summary of findings: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Selected domain for South Platte: </a:t>
            </a:r>
            <a:r>
              <a:rPr lang="en-US" b="1">
                <a:solidFill>
                  <a:schemeClr val="accent6"/>
                </a:solidFill>
                <a:latin typeface="Arial" panose="020B0604020202020204" pitchFamily="34" charset="0"/>
                <a:cs typeface="Arial" panose="020B0604020202020204" pitchFamily="34" charset="0"/>
              </a:rPr>
              <a:t>Valid area of SLAM-SIG at GSL = 0.05, AR = 14.84, </a:t>
            </a:r>
            <a:r>
              <a:rPr lang="en-US" b="1" err="1">
                <a:solidFill>
                  <a:schemeClr val="accent6"/>
                </a:solidFill>
                <a:latin typeface="Arial" panose="020B0604020202020204" pitchFamily="34" charset="0"/>
                <a:cs typeface="Arial" panose="020B0604020202020204" pitchFamily="34" charset="0"/>
              </a:rPr>
              <a:t>Tcap</a:t>
            </a:r>
            <a:r>
              <a:rPr lang="en-US" b="1">
                <a:solidFill>
                  <a:schemeClr val="accent6"/>
                </a:solidFill>
                <a:latin typeface="Arial" panose="020B0604020202020204" pitchFamily="34" charset="0"/>
                <a:cs typeface="Arial" panose="020B0604020202020204" pitchFamily="34" charset="0"/>
              </a:rPr>
              <a:t> = 683 years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Stage 1 kept 3/20 candidate GSLs on the SOP requirement that AR &gt; 5 – no impact to number of passing GSLs from removing Canadian portions of domain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Stage 2 envelope coverage used to define eastern-southeastern extent </a:t>
            </a:r>
          </a:p>
          <a:p>
            <a:pPr marL="285750" indent="-285750">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Stage 3 statistics describe the chosen polygon's climatology relative to the basin. The KS and Wasserstein values are reported as descriptive distance metrics</a:t>
            </a:r>
            <a:r>
              <a:rPr lang="en-US">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8409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FFA5-C83C-0045-3164-CA55985844AA}"/>
              </a:ext>
            </a:extLst>
          </p:cNvPr>
          <p:cNvSpPr>
            <a:spLocks noGrp="1"/>
          </p:cNvSpPr>
          <p:nvPr>
            <p:ph type="title"/>
          </p:nvPr>
        </p:nvSpPr>
        <p:spPr/>
        <p:txBody>
          <a:bodyPr>
            <a:normAutofit fontScale="90000"/>
          </a:bodyPr>
          <a:lstStyle/>
          <a:p>
            <a:r>
              <a:rPr lang="en-US"/>
              <a:t>EDH Discussion</a:t>
            </a:r>
          </a:p>
        </p:txBody>
      </p:sp>
      <p:sp>
        <p:nvSpPr>
          <p:cNvPr id="4" name="Slide Number Placeholder 3">
            <a:extLst>
              <a:ext uri="{FF2B5EF4-FFF2-40B4-BE49-F238E27FC236}">
                <a16:creationId xmlns:a16="http://schemas.microsoft.com/office/drawing/2014/main" id="{22E9E855-72D4-A841-DC6B-000CEFE0546E}"/>
              </a:ext>
            </a:extLst>
          </p:cNvPr>
          <p:cNvSpPr>
            <a:spLocks noGrp="1"/>
          </p:cNvSpPr>
          <p:nvPr>
            <p:ph type="sldNum" sz="quarter" idx="12"/>
          </p:nvPr>
        </p:nvSpPr>
        <p:spPr/>
        <p:txBody>
          <a:bodyPr/>
          <a:lstStyle/>
          <a:p>
            <a:fld id="{8FCC257D-A786-9244-9E17-CE618C8B9275}" type="slidenum">
              <a:rPr lang="en-US" smtClean="0"/>
              <a:pPr/>
              <a:t>18</a:t>
            </a:fld>
            <a:endParaRPr lang="en-US"/>
          </a:p>
        </p:txBody>
      </p:sp>
      <p:sp>
        <p:nvSpPr>
          <p:cNvPr id="5" name="Content Placeholder 4">
            <a:extLst>
              <a:ext uri="{FF2B5EF4-FFF2-40B4-BE49-F238E27FC236}">
                <a16:creationId xmlns:a16="http://schemas.microsoft.com/office/drawing/2014/main" id="{3050C41A-43AA-8507-3B46-510378B7CDB6}"/>
              </a:ext>
            </a:extLst>
          </p:cNvPr>
          <p:cNvSpPr>
            <a:spLocks noGrp="1"/>
          </p:cNvSpPr>
          <p:nvPr>
            <p:ph sz="quarter" idx="13"/>
          </p:nvPr>
        </p:nvSpPr>
        <p:spPr/>
        <p:txBody>
          <a:bodyPr/>
          <a:lstStyle/>
          <a:p>
            <a:r>
              <a:rPr lang="en-US" b="1" u="sng"/>
              <a:t>Issue:</a:t>
            </a:r>
            <a:r>
              <a:rPr lang="en-US"/>
              <a:t> Elements of the December 2025 FFRD SOP (Job Aid 2 – 1.4.2) indicate that FFRD should directly utilize and generally be in alignment with the priorities of USGS 3DHP.  Aligning FFRD to USGS 3DHP could be very costly.</a:t>
            </a:r>
          </a:p>
          <a:p>
            <a:endParaRPr lang="en-US"/>
          </a:p>
          <a:p>
            <a:endParaRPr lang="en-US"/>
          </a:p>
          <a:p>
            <a:endParaRPr lang="en-US"/>
          </a:p>
          <a:p>
            <a:endParaRPr lang="en-US"/>
          </a:p>
          <a:p>
            <a:endParaRPr lang="en-US" b="1" u="sng"/>
          </a:p>
          <a:p>
            <a:endParaRPr lang="en-US" b="1" u="sng"/>
          </a:p>
          <a:p>
            <a:endParaRPr lang="en-US" b="1" u="sng"/>
          </a:p>
          <a:p>
            <a:r>
              <a:rPr lang="en-US" b="1" u="sng"/>
              <a:t>Discussion:</a:t>
            </a:r>
            <a:r>
              <a:rPr lang="en-US" b="1"/>
              <a:t>  </a:t>
            </a:r>
            <a:r>
              <a:rPr lang="en-US"/>
              <a:t>An evaluation was performed by ARC in February 2025 to assess the alignment of FFRD </a:t>
            </a:r>
            <a:r>
              <a:rPr lang="en-US" sz="1600"/>
              <a:t>and</a:t>
            </a:r>
            <a:r>
              <a:rPr lang="en-US"/>
              <a:t> USGS 3DHP as well as provide recommendations for synergy between them.</a:t>
            </a:r>
          </a:p>
        </p:txBody>
      </p:sp>
      <p:pic>
        <p:nvPicPr>
          <p:cNvPr id="7" name="Picture 6">
            <a:extLst>
              <a:ext uri="{FF2B5EF4-FFF2-40B4-BE49-F238E27FC236}">
                <a16:creationId xmlns:a16="http://schemas.microsoft.com/office/drawing/2014/main" id="{8817FB3D-7B10-35C6-9294-9FF55B1E094F}"/>
              </a:ext>
            </a:extLst>
          </p:cNvPr>
          <p:cNvPicPr>
            <a:picLocks noChangeAspect="1"/>
          </p:cNvPicPr>
          <p:nvPr/>
        </p:nvPicPr>
        <p:blipFill>
          <a:blip r:embed="rId2"/>
          <a:stretch>
            <a:fillRect/>
          </a:stretch>
        </p:blipFill>
        <p:spPr>
          <a:xfrm>
            <a:off x="1382621" y="3053540"/>
            <a:ext cx="9426757" cy="1310754"/>
          </a:xfrm>
          <a:prstGeom prst="rect">
            <a:avLst/>
          </a:prstGeom>
          <a:ln>
            <a:solidFill>
              <a:schemeClr val="tx1"/>
            </a:solidFill>
          </a:ln>
        </p:spPr>
      </p:pic>
      <p:sp>
        <p:nvSpPr>
          <p:cNvPr id="8" name="TextBox 7">
            <a:extLst>
              <a:ext uri="{FF2B5EF4-FFF2-40B4-BE49-F238E27FC236}">
                <a16:creationId xmlns:a16="http://schemas.microsoft.com/office/drawing/2014/main" id="{14B24051-059B-2393-2550-86DAB2373B92}"/>
              </a:ext>
            </a:extLst>
          </p:cNvPr>
          <p:cNvSpPr txBox="1"/>
          <p:nvPr/>
        </p:nvSpPr>
        <p:spPr>
          <a:xfrm flipH="1">
            <a:off x="2819237" y="4441311"/>
            <a:ext cx="6553523" cy="369332"/>
          </a:xfrm>
          <a:prstGeom prst="rect">
            <a:avLst/>
          </a:prstGeom>
          <a:noFill/>
        </p:spPr>
        <p:txBody>
          <a:bodyPr wrap="square" rtlCol="0">
            <a:spAutoFit/>
          </a:bodyPr>
          <a:lstStyle/>
          <a:p>
            <a:r>
              <a:rPr lang="en-US" i="1"/>
              <a:t>Reference: December 2025 FFRD SOP – Job Aid 2 – </a:t>
            </a:r>
            <a:r>
              <a:rPr lang="en-US" i="1" err="1"/>
              <a:t>Secion</a:t>
            </a:r>
            <a:r>
              <a:rPr lang="en-US" i="1"/>
              <a:t> 1.4.2</a:t>
            </a:r>
          </a:p>
        </p:txBody>
      </p:sp>
      <p:sp>
        <p:nvSpPr>
          <p:cNvPr id="15" name="Rectangle 14">
            <a:extLst>
              <a:ext uri="{FF2B5EF4-FFF2-40B4-BE49-F238E27FC236}">
                <a16:creationId xmlns:a16="http://schemas.microsoft.com/office/drawing/2014/main" id="{10626091-2A3F-565D-E6D4-34842BE1BE25}"/>
              </a:ext>
            </a:extLst>
          </p:cNvPr>
          <p:cNvSpPr/>
          <p:nvPr/>
        </p:nvSpPr>
        <p:spPr>
          <a:xfrm>
            <a:off x="2119330" y="3062871"/>
            <a:ext cx="5225143" cy="249498"/>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CBFA3AE9-0841-D504-4B8A-6D862508738A}"/>
              </a:ext>
            </a:extLst>
          </p:cNvPr>
          <p:cNvSpPr/>
          <p:nvPr/>
        </p:nvSpPr>
        <p:spPr>
          <a:xfrm>
            <a:off x="2100668" y="4074726"/>
            <a:ext cx="7501813" cy="249498"/>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18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0B9A-8CAD-2B62-56B1-64FEC0078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E9176-70CA-A9CB-2F81-45FA78985B9F}"/>
              </a:ext>
            </a:extLst>
          </p:cNvPr>
          <p:cNvSpPr>
            <a:spLocks noGrp="1"/>
          </p:cNvSpPr>
          <p:nvPr>
            <p:ph type="title"/>
          </p:nvPr>
        </p:nvSpPr>
        <p:spPr/>
        <p:txBody>
          <a:bodyPr lIns="91440" tIns="45720" rIns="91440" bIns="45720" anchor="ctr">
            <a:normAutofit fontScale="90000"/>
          </a:bodyPr>
          <a:lstStyle/>
          <a:p>
            <a:r>
              <a:rPr lang="en-US"/>
              <a:t>EDH Discussion</a:t>
            </a:r>
          </a:p>
        </p:txBody>
      </p:sp>
      <p:sp>
        <p:nvSpPr>
          <p:cNvPr id="4" name="Slide Number Placeholder 3">
            <a:extLst>
              <a:ext uri="{FF2B5EF4-FFF2-40B4-BE49-F238E27FC236}">
                <a16:creationId xmlns:a16="http://schemas.microsoft.com/office/drawing/2014/main" id="{EFBBAEDB-0BDD-3D7B-5C00-C37913E7CA1C}"/>
              </a:ext>
            </a:extLst>
          </p:cNvPr>
          <p:cNvSpPr>
            <a:spLocks noGrp="1"/>
          </p:cNvSpPr>
          <p:nvPr>
            <p:ph type="sldNum" sz="quarter" idx="12"/>
          </p:nvPr>
        </p:nvSpPr>
        <p:spPr/>
        <p:txBody>
          <a:bodyPr/>
          <a:lstStyle/>
          <a:p>
            <a:fld id="{8FCC257D-A786-9244-9E17-CE618C8B9275}" type="slidenum">
              <a:rPr lang="en-US" smtClean="0"/>
              <a:pPr/>
              <a:t>19</a:t>
            </a:fld>
            <a:endParaRPr lang="en-US"/>
          </a:p>
        </p:txBody>
      </p:sp>
      <p:sp>
        <p:nvSpPr>
          <p:cNvPr id="5" name="Content Placeholder 4">
            <a:extLst>
              <a:ext uri="{FF2B5EF4-FFF2-40B4-BE49-F238E27FC236}">
                <a16:creationId xmlns:a16="http://schemas.microsoft.com/office/drawing/2014/main" id="{B490FEF4-8A54-0216-AEC2-A0EA361B6E12}"/>
              </a:ext>
            </a:extLst>
          </p:cNvPr>
          <p:cNvSpPr>
            <a:spLocks noGrp="1"/>
          </p:cNvSpPr>
          <p:nvPr>
            <p:ph sz="quarter" idx="13"/>
          </p:nvPr>
        </p:nvSpPr>
        <p:spPr>
          <a:xfrm>
            <a:off x="682625" y="1818045"/>
            <a:ext cx="10828338" cy="4396143"/>
          </a:xfrm>
        </p:spPr>
        <p:txBody>
          <a:bodyPr lIns="91440" tIns="45720" rIns="91440" bIns="45720" anchor="t">
            <a:normAutofit fontScale="92500" lnSpcReduction="20000"/>
          </a:bodyPr>
          <a:lstStyle/>
          <a:p>
            <a:r>
              <a:rPr lang="en-US" sz="2000"/>
              <a:t>FFRD &amp; USGS 3DHP Evaluation – February 2025</a:t>
            </a:r>
          </a:p>
          <a:p>
            <a:pPr marL="285750" indent="-285750">
              <a:lnSpc>
                <a:spcPct val="110000"/>
              </a:lnSpc>
              <a:buFont typeface="Arial" panose="020B0604020202020204" pitchFamily="34" charset="0"/>
              <a:buChar char="•"/>
            </a:pPr>
            <a:r>
              <a:rPr lang="en-US" sz="2000" b="1" u="sng"/>
              <a:t>Goal: </a:t>
            </a:r>
            <a:r>
              <a:rPr lang="en-US" sz="2000"/>
              <a:t>Evaluation of the potential benefits and challenges in shared hydrography efforts between FEMA’s Future of Flood Risk Data (FFRD) initiative and the U.S. Geological Survey (USGS) 3D National Hydrography Program (3DHP).</a:t>
            </a:r>
          </a:p>
          <a:p>
            <a:pPr marL="285750" indent="-285750">
              <a:lnSpc>
                <a:spcPct val="110000"/>
              </a:lnSpc>
              <a:buFont typeface="Arial" panose="020B0604020202020204" pitchFamily="34" charset="0"/>
              <a:buChar char="•"/>
            </a:pPr>
            <a:r>
              <a:rPr lang="en-US" sz="2000" b="1" u="sng"/>
              <a:t>Findings:</a:t>
            </a:r>
          </a:p>
          <a:p>
            <a:pPr marL="742950" lvl="1" indent="-285750">
              <a:lnSpc>
                <a:spcPct val="110000"/>
              </a:lnSpc>
              <a:buFont typeface="Arial" panose="020B0604020202020204" pitchFamily="34" charset="0"/>
              <a:buChar char="•"/>
            </a:pPr>
            <a:r>
              <a:rPr lang="en-US" sz="1800"/>
              <a:t>FFRD EDH was significantly cheaper than USGS 3DHP to produce.</a:t>
            </a:r>
          </a:p>
          <a:p>
            <a:pPr marL="742950" lvl="1" indent="-285750">
              <a:lnSpc>
                <a:spcPct val="110000"/>
              </a:lnSpc>
              <a:buFont typeface="Arial" panose="020B0604020202020204" pitchFamily="34" charset="0"/>
              <a:buChar char="•"/>
            </a:pPr>
            <a:r>
              <a:rPr lang="en-US" sz="1800"/>
              <a:t>FFRD EDH is too coarse to benefit USGS 3DHP.</a:t>
            </a:r>
          </a:p>
          <a:p>
            <a:pPr marL="742950" lvl="1" indent="-285750">
              <a:lnSpc>
                <a:spcPct val="110000"/>
              </a:lnSpc>
              <a:buFont typeface="Arial" panose="020B0604020202020204" pitchFamily="34" charset="0"/>
              <a:buChar char="•"/>
            </a:pPr>
            <a:r>
              <a:rPr lang="en-US" sz="1800"/>
              <a:t>Existing USGS 3DHP could be leveraged for FFRD EDH but would need to be filtered or modified.</a:t>
            </a:r>
          </a:p>
          <a:p>
            <a:pPr marL="1200150" lvl="2" indent="-285750">
              <a:lnSpc>
                <a:spcPct val="110000"/>
              </a:lnSpc>
              <a:buFont typeface="Arial" panose="020B0604020202020204" pitchFamily="34" charset="0"/>
              <a:buChar char="•"/>
            </a:pPr>
            <a:r>
              <a:rPr lang="en-US" sz="1800" u="sng"/>
              <a:t>Streamlines:</a:t>
            </a:r>
            <a:r>
              <a:rPr lang="en-US" sz="1800"/>
              <a:t> 3DHP can be leveraged for FFRD but vertices would need to be filtered.</a:t>
            </a:r>
          </a:p>
          <a:p>
            <a:pPr marL="1200150" lvl="2" indent="-285750">
              <a:lnSpc>
                <a:spcPct val="110000"/>
              </a:lnSpc>
              <a:buFont typeface="Arial" panose="020B0604020202020204" pitchFamily="34" charset="0"/>
              <a:buChar char="•"/>
            </a:pPr>
            <a:r>
              <a:rPr lang="en-US" sz="1800" u="sng" err="1"/>
              <a:t>Hydroconnectors</a:t>
            </a:r>
            <a:r>
              <a:rPr lang="en-US" sz="1800" u="sng"/>
              <a:t>:</a:t>
            </a:r>
            <a:r>
              <a:rPr lang="en-US" sz="1800"/>
              <a:t> Both efforts provide minimal benefit to each other. 3DHP </a:t>
            </a:r>
            <a:r>
              <a:rPr lang="en-US" sz="1800" err="1"/>
              <a:t>hydroconnectors</a:t>
            </a:r>
            <a:r>
              <a:rPr lang="en-US" sz="1800"/>
              <a:t> could be leveraged but width is not important to 3DHP so those would have to be adjusted for FFRD.  Also, placement would need to be reviewed since 3DHP terrain is in a metric resolution where as FFRD is in feet.</a:t>
            </a:r>
          </a:p>
          <a:p>
            <a:pPr marL="1200150" lvl="2" indent="-285750">
              <a:lnSpc>
                <a:spcPct val="110000"/>
              </a:lnSpc>
              <a:buFont typeface="Arial" panose="020B0604020202020204" pitchFamily="34" charset="0"/>
              <a:buChar char="•"/>
            </a:pPr>
            <a:r>
              <a:rPr lang="en-US" sz="1800" u="sng" err="1"/>
              <a:t>Breaklines</a:t>
            </a:r>
            <a:r>
              <a:rPr lang="en-US" sz="1800" u="sng"/>
              <a:t>:</a:t>
            </a:r>
            <a:r>
              <a:rPr lang="en-US" sz="1800"/>
              <a:t> Neither efforts provide much value to each other.  </a:t>
            </a:r>
            <a:r>
              <a:rPr lang="en-US" sz="1800" err="1"/>
              <a:t>Breaklines</a:t>
            </a:r>
            <a:r>
              <a:rPr lang="en-US" sz="1800"/>
              <a:t> are not an influential layer to 3DHP.</a:t>
            </a:r>
          </a:p>
          <a:p>
            <a:endParaRPr lang="en-US" sz="2000"/>
          </a:p>
        </p:txBody>
      </p:sp>
    </p:spTree>
    <p:extLst>
      <p:ext uri="{BB962C8B-B14F-4D97-AF65-F5344CB8AC3E}">
        <p14:creationId xmlns:p14="http://schemas.microsoft.com/office/powerpoint/2010/main" val="32653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176C-77A4-3955-F5A5-93C6F33150BC}"/>
              </a:ext>
            </a:extLst>
          </p:cNvPr>
          <p:cNvSpPr>
            <a:spLocks noGrp="1"/>
          </p:cNvSpPr>
          <p:nvPr>
            <p:ph type="title"/>
          </p:nvPr>
        </p:nvSpPr>
        <p:spPr/>
        <p:txBody>
          <a:bodyPr lIns="91440" tIns="45720" rIns="91440" bIns="45720" anchor="ctr"/>
          <a:lstStyle/>
          <a:p>
            <a:r>
              <a:rPr lang="en-US"/>
              <a:t>SLAM-SIG Domain Selection</a:t>
            </a:r>
          </a:p>
        </p:txBody>
      </p:sp>
      <p:sp>
        <p:nvSpPr>
          <p:cNvPr id="4" name="Slide Number Placeholder 3">
            <a:extLst>
              <a:ext uri="{FF2B5EF4-FFF2-40B4-BE49-F238E27FC236}">
                <a16:creationId xmlns:a16="http://schemas.microsoft.com/office/drawing/2014/main" id="{CCCD1D8B-DCD8-74D1-F2A9-DE02471A1767}"/>
              </a:ext>
            </a:extLst>
          </p:cNvPr>
          <p:cNvSpPr>
            <a:spLocks noGrp="1"/>
          </p:cNvSpPr>
          <p:nvPr>
            <p:ph type="sldNum" sz="quarter" idx="12"/>
          </p:nvPr>
        </p:nvSpPr>
        <p:spPr/>
        <p:txBody>
          <a:bodyPr/>
          <a:lstStyle/>
          <a:p>
            <a:fld id="{8FCC257D-A786-9244-9E17-CE618C8B9275}" type="slidenum">
              <a:rPr lang="en-US" smtClean="0"/>
              <a:pPr/>
              <a:t>2</a:t>
            </a:fld>
            <a:endParaRPr lang="en-US"/>
          </a:p>
        </p:txBody>
      </p:sp>
      <p:sp>
        <p:nvSpPr>
          <p:cNvPr id="5" name="Content Placeholder 4">
            <a:extLst>
              <a:ext uri="{FF2B5EF4-FFF2-40B4-BE49-F238E27FC236}">
                <a16:creationId xmlns:a16="http://schemas.microsoft.com/office/drawing/2014/main" id="{3489613E-A3CA-8B8F-D1DF-1E8930F7190D}"/>
              </a:ext>
            </a:extLst>
          </p:cNvPr>
          <p:cNvSpPr>
            <a:spLocks noGrp="1"/>
          </p:cNvSpPr>
          <p:nvPr>
            <p:ph sz="quarter" idx="13"/>
          </p:nvPr>
        </p:nvSpPr>
        <p:spPr/>
        <p:txBody>
          <a:bodyPr lIns="91440" tIns="45720" rIns="91440" bIns="45720" anchor="t"/>
          <a:lstStyle/>
          <a:p>
            <a:pPr marL="285750" indent="-285750">
              <a:buFont typeface="Arial" panose="020B0604020202020204" pitchFamily="34" charset="0"/>
              <a:buChar char="•"/>
            </a:pPr>
            <a:r>
              <a:rPr lang="en-US" dirty="0"/>
              <a:t>The PTS teams were scoped to use the UW-developed SLAM domains for the validation basins (ARC, COMPASS, and STARR II, 2025) . </a:t>
            </a:r>
          </a:p>
          <a:p>
            <a:pPr marL="742950" lvl="1" indent="-285750">
              <a:buFont typeface="Arial" panose="020B0604020202020204" pitchFamily="34" charset="0"/>
              <a:buChar char="•"/>
            </a:pPr>
            <a:r>
              <a:rPr lang="en-US" dirty="0"/>
              <a:t>See Wright et al. (2025) for additional details on the development of the SLAM domains. </a:t>
            </a:r>
          </a:p>
          <a:p>
            <a:pPr marL="285750" indent="-285750">
              <a:buFont typeface="Arial" panose="020B0604020202020204" pitchFamily="34" charset="0"/>
              <a:buChar char="•"/>
            </a:pPr>
            <a:r>
              <a:rPr lang="en-US" dirty="0"/>
              <a:t>Each PTS team reviewed the SLAM‑SIG transposition domains following SOP Section 5.10.1.2.1 (FEMA &amp; USACE, 2025) and determined that the domains did not pass the review. </a:t>
            </a:r>
          </a:p>
          <a:p>
            <a:pPr marL="742950" lvl="1" indent="-285750">
              <a:buFont typeface="Arial" panose="020B0604020202020204" pitchFamily="34" charset="0"/>
              <a:buChar char="•"/>
            </a:pPr>
            <a:r>
              <a:rPr lang="en-US" dirty="0"/>
              <a:t>This was documented as an area for further investigation in FEMA Innovations SO3.2 Project Backlog.</a:t>
            </a:r>
          </a:p>
          <a:p>
            <a:pPr marL="742950" lvl="1" indent="-285750">
              <a:buFont typeface="Arial" panose="020B0604020202020204" pitchFamily="34" charset="0"/>
              <a:buChar char="•"/>
            </a:pPr>
            <a:r>
              <a:rPr lang="en-US" dirty="0"/>
              <a:t>See STARR II (2026) and FEMA et al., (2026 a-d) for additional details</a:t>
            </a:r>
          </a:p>
          <a:p>
            <a:pPr marL="285750" indent="-285750">
              <a:buFont typeface="Arial" panose="020B0604020202020204" pitchFamily="34" charset="0"/>
              <a:buChar char="•"/>
            </a:pPr>
            <a:r>
              <a:rPr lang="en-US" dirty="0"/>
              <a:t>To maintain progress, FEMA directed the PTS teams to select a SLAM‑SIG domain for each basin using a consistent method (FEMA et al., 2026d).</a:t>
            </a:r>
          </a:p>
          <a:p>
            <a:pPr marL="285750" indent="-285750">
              <a:buFont typeface="Arial" panose="020B0604020202020204" pitchFamily="34" charset="0"/>
              <a:buChar char="•"/>
            </a:pPr>
            <a:r>
              <a:rPr lang="en-US" dirty="0"/>
              <a:t>The following discussion outlines the selection process and presents the SLAM‑SIM domains selected for each basin.</a:t>
            </a:r>
          </a:p>
          <a:p>
            <a:endParaRPr lang="en-US" dirty="0"/>
          </a:p>
        </p:txBody>
      </p:sp>
    </p:spTree>
    <p:extLst>
      <p:ext uri="{BB962C8B-B14F-4D97-AF65-F5344CB8AC3E}">
        <p14:creationId xmlns:p14="http://schemas.microsoft.com/office/powerpoint/2010/main" val="274022876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EFB6C-6E65-FF0B-F430-A382A2B57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26C9C-4369-4946-B90D-E3463DB56105}"/>
              </a:ext>
            </a:extLst>
          </p:cNvPr>
          <p:cNvSpPr>
            <a:spLocks noGrp="1"/>
          </p:cNvSpPr>
          <p:nvPr>
            <p:ph type="title"/>
          </p:nvPr>
        </p:nvSpPr>
        <p:spPr/>
        <p:txBody>
          <a:bodyPr lIns="91440" tIns="45720" rIns="91440" bIns="45720" anchor="ctr">
            <a:normAutofit fontScale="90000"/>
          </a:bodyPr>
          <a:lstStyle/>
          <a:p>
            <a:r>
              <a:rPr lang="en-US"/>
              <a:t>EDH Discussion</a:t>
            </a:r>
          </a:p>
        </p:txBody>
      </p:sp>
      <p:sp>
        <p:nvSpPr>
          <p:cNvPr id="4" name="Slide Number Placeholder 3">
            <a:extLst>
              <a:ext uri="{FF2B5EF4-FFF2-40B4-BE49-F238E27FC236}">
                <a16:creationId xmlns:a16="http://schemas.microsoft.com/office/drawing/2014/main" id="{282ACBC4-26F0-8C35-9DA8-70B0CEBE9097}"/>
              </a:ext>
            </a:extLst>
          </p:cNvPr>
          <p:cNvSpPr>
            <a:spLocks noGrp="1"/>
          </p:cNvSpPr>
          <p:nvPr>
            <p:ph type="sldNum" sz="quarter" idx="12"/>
          </p:nvPr>
        </p:nvSpPr>
        <p:spPr/>
        <p:txBody>
          <a:bodyPr/>
          <a:lstStyle/>
          <a:p>
            <a:fld id="{8FCC257D-A786-9244-9E17-CE618C8B9275}" type="slidenum">
              <a:rPr lang="en-US" smtClean="0"/>
              <a:pPr/>
              <a:t>20</a:t>
            </a:fld>
            <a:endParaRPr lang="en-US"/>
          </a:p>
        </p:txBody>
      </p:sp>
      <p:sp>
        <p:nvSpPr>
          <p:cNvPr id="5" name="Content Placeholder 4">
            <a:extLst>
              <a:ext uri="{FF2B5EF4-FFF2-40B4-BE49-F238E27FC236}">
                <a16:creationId xmlns:a16="http://schemas.microsoft.com/office/drawing/2014/main" id="{62E9ED96-2FA6-277A-0DE3-170DF5293559}"/>
              </a:ext>
            </a:extLst>
          </p:cNvPr>
          <p:cNvSpPr>
            <a:spLocks noGrp="1"/>
          </p:cNvSpPr>
          <p:nvPr>
            <p:ph sz="quarter" idx="13"/>
          </p:nvPr>
        </p:nvSpPr>
        <p:spPr>
          <a:xfrm>
            <a:off x="682625" y="1818045"/>
            <a:ext cx="10828338" cy="4396143"/>
          </a:xfrm>
        </p:spPr>
        <p:txBody>
          <a:bodyPr lIns="91440" tIns="45720" rIns="91440" bIns="45720" anchor="t">
            <a:normAutofit lnSpcReduction="10000"/>
          </a:bodyPr>
          <a:lstStyle/>
          <a:p>
            <a:r>
              <a:rPr lang="en-US" sz="2400"/>
              <a:t>Suggested Updates and Clarification:</a:t>
            </a:r>
          </a:p>
          <a:p>
            <a:pPr marL="285750" indent="-285750">
              <a:buFont typeface="Arial" panose="020B0604020202020204" pitchFamily="34" charset="0"/>
              <a:buChar char="•"/>
            </a:pPr>
            <a:r>
              <a:rPr lang="en-US" sz="2400"/>
              <a:t>Update text within the FFRD SOP to suggest leveraging existing USGS 3DHP data with some filtering and modification for use in FFRD.</a:t>
            </a:r>
          </a:p>
          <a:p>
            <a:pPr marL="285750" indent="-285750">
              <a:buFont typeface="Arial" panose="020B0604020202020204" pitchFamily="34" charset="0"/>
              <a:buChar char="•"/>
            </a:pPr>
            <a:r>
              <a:rPr lang="en-US" sz="2400"/>
              <a:t>Where USGS 3DHP is not available, EDH would generally be autogenerated using the following general process:</a:t>
            </a:r>
          </a:p>
          <a:p>
            <a:pPr marL="1714500" lvl="3" indent="-342900">
              <a:buFont typeface="+mj-lt"/>
              <a:buAutoNum type="arabicPeriod"/>
            </a:pPr>
            <a:r>
              <a:rPr lang="en-US" sz="2400"/>
              <a:t>Use FFRD SOP Terrain (4ft Resolution)</a:t>
            </a:r>
          </a:p>
          <a:p>
            <a:pPr marL="1714500" lvl="3" indent="-342900">
              <a:buFont typeface="+mj-lt"/>
              <a:buAutoNum type="arabicPeriod"/>
            </a:pPr>
            <a:r>
              <a:rPr lang="en-US" sz="2400"/>
              <a:t>Apply Hydro-Enforcement</a:t>
            </a:r>
          </a:p>
          <a:p>
            <a:pPr marL="2171700" lvl="4" indent="-342900">
              <a:buFont typeface="Arial" panose="020B0604020202020204" pitchFamily="34" charset="0"/>
              <a:buChar char="•"/>
            </a:pPr>
            <a:r>
              <a:rPr lang="en-US" sz="2400"/>
              <a:t>Incorporate Bathymetry Where Available</a:t>
            </a:r>
          </a:p>
          <a:p>
            <a:pPr marL="2171700" lvl="4" indent="-342900">
              <a:buFont typeface="Arial" panose="020B0604020202020204" pitchFamily="34" charset="0"/>
              <a:buChar char="•"/>
            </a:pPr>
            <a:r>
              <a:rPr lang="en-US" sz="2400"/>
              <a:t>Hydro-connections</a:t>
            </a:r>
          </a:p>
          <a:p>
            <a:pPr marL="1714500" lvl="3" indent="-342900">
              <a:buFont typeface="+mj-lt"/>
              <a:buAutoNum type="arabicPeriod"/>
            </a:pPr>
            <a:r>
              <a:rPr lang="en-US" sz="2400"/>
              <a:t>Use </a:t>
            </a:r>
            <a:r>
              <a:rPr lang="en-US" sz="2400" err="1"/>
              <a:t>ArcHydro</a:t>
            </a:r>
            <a:r>
              <a:rPr lang="en-US" sz="2400"/>
              <a:t> (or other industry standard processes) to delineate the EDH.</a:t>
            </a:r>
          </a:p>
          <a:p>
            <a:pPr marL="1714500" lvl="3" indent="-342900">
              <a:buFont typeface="+mj-lt"/>
              <a:buAutoNum type="arabicPeriod"/>
            </a:pPr>
            <a:r>
              <a:rPr lang="en-US" sz="2400"/>
              <a:t>Post-Processing (General Cleaning &amp; Smoothing)</a:t>
            </a:r>
          </a:p>
          <a:p>
            <a:pPr marL="742950" lvl="1" indent="-285750">
              <a:buFont typeface="Arial" panose="020B0604020202020204" pitchFamily="34" charset="0"/>
              <a:buChar char="•"/>
            </a:pPr>
            <a:endParaRPr lang="en-US" sz="1800"/>
          </a:p>
          <a:p>
            <a:endParaRPr lang="en-US" sz="2400"/>
          </a:p>
        </p:txBody>
      </p:sp>
    </p:spTree>
    <p:extLst>
      <p:ext uri="{BB962C8B-B14F-4D97-AF65-F5344CB8AC3E}">
        <p14:creationId xmlns:p14="http://schemas.microsoft.com/office/powerpoint/2010/main" val="262977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7BE317-0C7F-C2FB-B76F-E7556AB60010}"/>
              </a:ext>
            </a:extLst>
          </p:cNvPr>
          <p:cNvSpPr>
            <a:spLocks noGrp="1"/>
          </p:cNvSpPr>
          <p:nvPr>
            <p:ph type="title"/>
          </p:nvPr>
        </p:nvSpPr>
        <p:spPr/>
        <p:txBody>
          <a:bodyPr/>
          <a:lstStyle/>
          <a:p>
            <a:r>
              <a:rPr lang="en-US"/>
              <a:t>References</a:t>
            </a:r>
          </a:p>
        </p:txBody>
      </p:sp>
      <p:sp>
        <p:nvSpPr>
          <p:cNvPr id="2" name="Content Placeholder 4">
            <a:extLst>
              <a:ext uri="{FF2B5EF4-FFF2-40B4-BE49-F238E27FC236}">
                <a16:creationId xmlns:a16="http://schemas.microsoft.com/office/drawing/2014/main" id="{14F78654-2D6C-ABD0-3B68-3C4A9FD1F4A5}"/>
              </a:ext>
            </a:extLst>
          </p:cNvPr>
          <p:cNvSpPr txBox="1">
            <a:spLocks/>
          </p:cNvSpPr>
          <p:nvPr/>
        </p:nvSpPr>
        <p:spPr>
          <a:xfrm>
            <a:off x="683238" y="1705269"/>
            <a:ext cx="10828338" cy="4141385"/>
          </a:xfrm>
          <a:prstGeom prst="rect">
            <a:avLst/>
          </a:prstGeom>
        </p:spPr>
        <p:txBody>
          <a:bodyPr/>
          <a:lstStyle>
            <a:lvl1pPr marL="0" indent="0" algn="l" defTabSz="457200" rtl="0" eaLnBrk="1" latinLnBrk="0" hangingPunct="1">
              <a:lnSpc>
                <a:spcPts val="2600"/>
              </a:lnSpc>
              <a:spcBef>
                <a:spcPts val="1000"/>
              </a:spcBef>
              <a:buClr>
                <a:srgbClr val="2F2F30"/>
              </a:buClr>
              <a:buFont typeface="Arial" panose="020B0604020202020204" pitchFamily="34" charset="0"/>
              <a:buNone/>
              <a:defRPr sz="1800" kern="1200">
                <a:solidFill>
                  <a:schemeClr val="tx1"/>
                </a:solidFill>
                <a:latin typeface="+mn-lt"/>
                <a:ea typeface="+mn-ea"/>
                <a:cs typeface="+mn-cs"/>
              </a:defRPr>
            </a:lvl1pPr>
            <a:lvl2pPr marL="457200" indent="0" algn="l" defTabSz="457200" rtl="0" eaLnBrk="1" latinLnBrk="0" hangingPunct="1">
              <a:spcBef>
                <a:spcPts val="1000"/>
              </a:spcBef>
              <a:buClr>
                <a:srgbClr val="2F2F30"/>
              </a:buClr>
              <a:buSzPct val="100000"/>
              <a:buFont typeface="Courier New" panose="02070309020205020404" pitchFamily="49" charset="0"/>
              <a:buNone/>
              <a:defRPr sz="1600" kern="1200">
                <a:solidFill>
                  <a:schemeClr val="tx1"/>
                </a:solidFill>
                <a:latin typeface="+mn-lt"/>
                <a:ea typeface="+mn-ea"/>
                <a:cs typeface="+mn-cs"/>
              </a:defRPr>
            </a:lvl2pPr>
            <a:lvl3pPr marL="914400" indent="0" algn="l" defTabSz="457200" rtl="0" eaLnBrk="1" latinLnBrk="0" hangingPunct="1">
              <a:spcBef>
                <a:spcPts val="1000"/>
              </a:spcBef>
              <a:buClr>
                <a:srgbClr val="2F2F30"/>
              </a:buClr>
              <a:buFont typeface="Franklin Gothic Book" panose="020B0503020102020204" pitchFamily="34" charset="0"/>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a:t>ARC, Compass, and STARR II (Joint PTS). (2025, December). Validation Basin(s) – Hydrology First Prospectus (Final, December 12, 2025).</a:t>
            </a:r>
          </a:p>
          <a:p>
            <a:r>
              <a:rPr lang="en-US" sz="1400"/>
              <a:t>ARC, COMPASS, &amp; STARR II (Joint PTS). (2026, February). FFRD SOP: Proposed terrain tiling standards. FEMA Future of Flood Risk Data Program. Internal memorandum.</a:t>
            </a:r>
          </a:p>
          <a:p>
            <a:r>
              <a:rPr lang="en-US" sz="1400"/>
              <a:t>Federal Emergency Management Agency &amp; U.S. Army Corps of Engineers. (2025, December). Future of Flood Risk Data methodology standard operating procedure—Inland (Volume II: Technical standards and procedures, Version 1 draft).</a:t>
            </a:r>
          </a:p>
          <a:p>
            <a:r>
              <a:rPr lang="en-US" sz="1400"/>
              <a:t>STARR II. (2026, March). South Platte Transposition Domain Investigation. FEMA Future of Flood Risk Data Program. Internal memorandum.</a:t>
            </a:r>
          </a:p>
          <a:p>
            <a:r>
              <a:rPr lang="en-US" sz="1400"/>
              <a:t>Williams, T. (n.d.). ffrd-grid-tiling [Source code]. GitHub. </a:t>
            </a:r>
            <a:r>
              <a:rPr lang="en-US" sz="1400">
                <a:hlinkClick r:id="rId2"/>
              </a:rPr>
              <a:t>https://github.com/fema-ffrd/ffrd-grid-tiling</a:t>
            </a:r>
            <a:endParaRPr lang="en-US" sz="1400"/>
          </a:p>
          <a:p>
            <a:r>
              <a:rPr lang="en-US" sz="1400"/>
              <a:t>Wright, D. B., FitzGerald, B., &amp; Yan, L. (2025). Advancing the science of extreme storms for hydrological and hydraulic modeling: Year 1 (1 September 2025—30 November 2025) Deliverables D1, D2, and D3 (DHS Coastal Resilience Center Report). University of Wisconsin–Madison. FEMA Contract No. 70RSAT21G00000013.</a:t>
            </a:r>
          </a:p>
          <a:p>
            <a:endParaRPr lang="en-US"/>
          </a:p>
        </p:txBody>
      </p:sp>
    </p:spTree>
    <p:extLst>
      <p:ext uri="{BB962C8B-B14F-4D97-AF65-F5344CB8AC3E}">
        <p14:creationId xmlns:p14="http://schemas.microsoft.com/office/powerpoint/2010/main" val="3485184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55C6-37AA-EBCE-02ED-99A7CC695506}"/>
              </a:ext>
            </a:extLst>
          </p:cNvPr>
          <p:cNvSpPr>
            <a:spLocks noGrp="1"/>
          </p:cNvSpPr>
          <p:nvPr>
            <p:ph type="title"/>
          </p:nvPr>
        </p:nvSpPr>
        <p:spPr/>
        <p:txBody>
          <a:bodyPr/>
          <a:lstStyle/>
          <a:p>
            <a:r>
              <a:rPr lang="en-US"/>
              <a:t>Meeting References</a:t>
            </a:r>
          </a:p>
        </p:txBody>
      </p:sp>
      <p:sp>
        <p:nvSpPr>
          <p:cNvPr id="3" name="Footer Placeholder 2">
            <a:extLst>
              <a:ext uri="{FF2B5EF4-FFF2-40B4-BE49-F238E27FC236}">
                <a16:creationId xmlns:a16="http://schemas.microsoft.com/office/drawing/2014/main" id="{84EB6BD1-A6E2-A1D4-9CFD-E534DE3D1D8D}"/>
              </a:ext>
            </a:extLst>
          </p:cNvPr>
          <p:cNvSpPr>
            <a:spLocks noGrp="1"/>
          </p:cNvSpPr>
          <p:nvPr>
            <p:ph type="ftr" sz="quarter" idx="11"/>
          </p:nvPr>
        </p:nvSpPr>
        <p:spPr/>
        <p:txBody>
          <a:bodyPr/>
          <a:lstStyle/>
          <a:p>
            <a:r>
              <a:rPr lang="en-US"/>
              <a:t>Presentation Name Goes Here</a:t>
            </a:r>
          </a:p>
        </p:txBody>
      </p:sp>
      <p:sp>
        <p:nvSpPr>
          <p:cNvPr id="4" name="Slide Number Placeholder 3">
            <a:extLst>
              <a:ext uri="{FF2B5EF4-FFF2-40B4-BE49-F238E27FC236}">
                <a16:creationId xmlns:a16="http://schemas.microsoft.com/office/drawing/2014/main" id="{9CD0CDAF-D006-D3CC-F4D1-9A7B8AD34B96}"/>
              </a:ext>
            </a:extLst>
          </p:cNvPr>
          <p:cNvSpPr>
            <a:spLocks noGrp="1"/>
          </p:cNvSpPr>
          <p:nvPr>
            <p:ph type="sldNum" sz="quarter" idx="12"/>
          </p:nvPr>
        </p:nvSpPr>
        <p:spPr/>
        <p:txBody>
          <a:bodyPr/>
          <a:lstStyle/>
          <a:p>
            <a:fld id="{8FCC257D-A786-9244-9E17-CE618C8B9275}" type="slidenum">
              <a:rPr lang="en-US" smtClean="0"/>
              <a:pPr/>
              <a:t>22</a:t>
            </a:fld>
            <a:endParaRPr lang="en-US"/>
          </a:p>
        </p:txBody>
      </p:sp>
      <p:sp>
        <p:nvSpPr>
          <p:cNvPr id="6" name="Content Placeholder 4">
            <a:extLst>
              <a:ext uri="{FF2B5EF4-FFF2-40B4-BE49-F238E27FC236}">
                <a16:creationId xmlns:a16="http://schemas.microsoft.com/office/drawing/2014/main" id="{6480FC78-8231-759E-DF76-3F5E8A637D44}"/>
              </a:ext>
            </a:extLst>
          </p:cNvPr>
          <p:cNvSpPr>
            <a:spLocks noGrp="1"/>
          </p:cNvSpPr>
          <p:nvPr>
            <p:ph sz="quarter" idx="13"/>
          </p:nvPr>
        </p:nvSpPr>
        <p:spPr>
          <a:xfrm>
            <a:off x="682625" y="1817688"/>
            <a:ext cx="10828338" cy="4141787"/>
          </a:xfrm>
        </p:spPr>
        <p:txBody>
          <a:bodyPr/>
          <a:lstStyle/>
          <a:p>
            <a:r>
              <a:rPr lang="en-US" sz="1600"/>
              <a:t>Federal Emergency Management Agency, U.S. Army Corps of Engineers, &amp; Joint PTS Team (ARC, COMPASS, and STARR II). (2026a, February 20).FFRD Validation Basin bi‑weekly meeting transcript and recording. Internal project record.</a:t>
            </a:r>
          </a:p>
          <a:p>
            <a:r>
              <a:rPr lang="en-US" sz="1600"/>
              <a:t>Federal Emergency Management Agency, U.S. Army Corps of Engineers, &amp; Joint PTS Team (ARC, COMPASS, and STARR II). (2026b, March 6).FFRD Validation Basin bi‑weekly meeting transcript and recording. Internal project record.</a:t>
            </a:r>
          </a:p>
          <a:p>
            <a:r>
              <a:rPr lang="en-US" sz="1600"/>
              <a:t>Federal Emergency Management Agency, U.S. Army Corps of Engineers, &amp; Joint PTS Team (ARC, COMPASS, and STARR II). (2026c, April 17).FFRD Validation Basin bi‑weekly meeting transcript and recording. Internal project record.</a:t>
            </a:r>
          </a:p>
          <a:p>
            <a:r>
              <a:rPr lang="en-US" sz="1600"/>
              <a:t>Federal Emergency Management Agency, U.S. Army Corps of Engineers, &amp; Joint PTS Team (ARC, COMPASS, and STARR II). (2026d, May 1).FFRD Validation Basin bi‑weekly meeting transcript and recording. Internal project record.</a:t>
            </a:r>
          </a:p>
        </p:txBody>
      </p:sp>
    </p:spTree>
    <p:extLst>
      <p:ext uri="{BB962C8B-B14F-4D97-AF65-F5344CB8AC3E}">
        <p14:creationId xmlns:p14="http://schemas.microsoft.com/office/powerpoint/2010/main" val="34981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4E1868-DDA3-6AB3-D482-0B3125A1C06F}"/>
              </a:ext>
            </a:extLst>
          </p:cNvPr>
          <p:cNvSpPr txBox="1"/>
          <p:nvPr/>
        </p:nvSpPr>
        <p:spPr>
          <a:xfrm>
            <a:off x="131621" y="849808"/>
            <a:ext cx="4111657" cy="2492990"/>
          </a:xfrm>
          <a:prstGeom prst="rect">
            <a:avLst/>
          </a:prstGeom>
          <a:solidFill>
            <a:schemeClr val="tx2">
              <a:lumMod val="10000"/>
              <a:lumOff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SOP Volume II, Section 5.3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fundamental assumption made by using SST is that a region of </a:t>
            </a:r>
            <a:r>
              <a:rPr kumimoji="0" lang="en-US" sz="1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homogeneous meteorology</a:t>
            </a:r>
            <a:r>
              <a:rPr kumimoji="0" lang="en-US" sz="12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containing the study watershed can be constructed. The domain is used to identify and select storm events to use in the catalog and to define the limits of where events can be moved during stochastic simulations. </a:t>
            </a:r>
            <a:r>
              <a:rPr kumimoji="0" lang="en-US" sz="1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Development of a transposition domain requires expert judgment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remains a </a:t>
            </a:r>
            <a:r>
              <a:rPr kumimoji="0" lang="en-US" sz="1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subjective process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until a repeatable, objective process is developed. The region must contain the study watershed in its entirety and be several times larger, with a recommended </a:t>
            </a:r>
            <a:r>
              <a:rPr kumimoji="0" lang="en-US" sz="1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lower limit of 5 times the watershed area</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7" name="TextBox 6">
            <a:extLst>
              <a:ext uri="{FF2B5EF4-FFF2-40B4-BE49-F238E27FC236}">
                <a16:creationId xmlns:a16="http://schemas.microsoft.com/office/drawing/2014/main" id="{C97168A6-01E8-A795-BDC9-5FCC84B6FA53}"/>
              </a:ext>
            </a:extLst>
          </p:cNvPr>
          <p:cNvSpPr txBox="1"/>
          <p:nvPr/>
        </p:nvSpPr>
        <p:spPr>
          <a:xfrm>
            <a:off x="0" y="3140"/>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Three-Stage SOP Driven Domain Selection Approach</a:t>
            </a:r>
          </a:p>
        </p:txBody>
      </p:sp>
      <p:pic>
        <p:nvPicPr>
          <p:cNvPr id="5" name="Picture 4">
            <a:extLst>
              <a:ext uri="{FF2B5EF4-FFF2-40B4-BE49-F238E27FC236}">
                <a16:creationId xmlns:a16="http://schemas.microsoft.com/office/drawing/2014/main" id="{A6FBAF06-EE62-AB70-3E66-2F80A9A660D5}"/>
              </a:ext>
            </a:extLst>
          </p:cNvPr>
          <p:cNvPicPr>
            <a:picLocks noChangeAspect="1"/>
          </p:cNvPicPr>
          <p:nvPr/>
        </p:nvPicPr>
        <p:blipFill>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a:xfrm>
            <a:off x="290982" y="1066118"/>
            <a:ext cx="11610033" cy="5295106"/>
          </a:xfrm>
          <a:prstGeom prst="rect">
            <a:avLst/>
          </a:prstGeom>
        </p:spPr>
      </p:pic>
      <p:sp>
        <p:nvSpPr>
          <p:cNvPr id="3" name="TextBox 2">
            <a:extLst>
              <a:ext uri="{FF2B5EF4-FFF2-40B4-BE49-F238E27FC236}">
                <a16:creationId xmlns:a16="http://schemas.microsoft.com/office/drawing/2014/main" id="{AEC120B3-7216-C13A-D49C-78E5269876B2}"/>
              </a:ext>
            </a:extLst>
          </p:cNvPr>
          <p:cNvSpPr txBox="1"/>
          <p:nvPr/>
        </p:nvSpPr>
        <p:spPr>
          <a:xfrm>
            <a:off x="131621" y="5838870"/>
            <a:ext cx="4964254" cy="738664"/>
          </a:xfrm>
          <a:prstGeom prst="rect">
            <a:avLst/>
          </a:prstGeom>
          <a:solidFill>
            <a:schemeClr val="accent5">
              <a:lumMod val="20000"/>
              <a:lumOff val="80000"/>
            </a:schemeClr>
          </a:solidFill>
          <a:ln>
            <a:solidFill>
              <a:srgbClr val="7030A0"/>
            </a:solidFill>
          </a:ln>
        </p:spPr>
        <p:txBody>
          <a:bodyPr wrap="square">
            <a:spAutoFit/>
          </a:bodyPr>
          <a:lstStyle/>
          <a:p>
            <a:r>
              <a:rPr lang="en-US" sz="1400"/>
              <a:t>For SLAM-SIG, the approach begins by computing the geometric intersection of the 24 </a:t>
            </a:r>
            <a:r>
              <a:rPr lang="en-US" sz="1400" err="1"/>
              <a:t>hr</a:t>
            </a:r>
            <a:r>
              <a:rPr lang="en-US" sz="1400"/>
              <a:t> and 72 </a:t>
            </a:r>
            <a:r>
              <a:rPr lang="en-US" sz="1400" err="1"/>
              <a:t>hr</a:t>
            </a:r>
            <a:r>
              <a:rPr lang="en-US" sz="1400"/>
              <a:t> transposition domains, which defines the candidate TD at each GSL.</a:t>
            </a:r>
          </a:p>
        </p:txBody>
      </p:sp>
    </p:spTree>
    <p:extLst>
      <p:ext uri="{BB962C8B-B14F-4D97-AF65-F5344CB8AC3E}">
        <p14:creationId xmlns:p14="http://schemas.microsoft.com/office/powerpoint/2010/main" val="309751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092851-9BBA-944E-A648-6CA44D201EC1}"/>
              </a:ext>
            </a:extLst>
          </p:cNvPr>
          <p:cNvSpPr>
            <a:spLocks noGrp="1"/>
          </p:cNvSpPr>
          <p:nvPr>
            <p:ph idx="1"/>
          </p:nvPr>
        </p:nvSpPr>
        <p:spPr>
          <a:xfrm>
            <a:off x="458771" y="395927"/>
            <a:ext cx="11274458" cy="6278250"/>
          </a:xfrm>
        </p:spPr>
        <p:txBody>
          <a:bodyPr>
            <a:normAutofit/>
          </a:bodyPr>
          <a:lstStyle/>
          <a:p>
            <a:pPr marL="0" indent="0">
              <a:buNone/>
            </a:pPr>
            <a:r>
              <a:rPr lang="en-US" sz="2000" b="1" dirty="0">
                <a:solidFill>
                  <a:srgbClr val="00B050"/>
                </a:solidFill>
                <a:latin typeface="Arial" panose="020B0604020202020204" pitchFamily="34" charset="0"/>
                <a:cs typeface="Arial" panose="020B0604020202020204" pitchFamily="34" charset="0"/>
              </a:rPr>
              <a:t>Stage 1: </a:t>
            </a:r>
            <a:r>
              <a:rPr lang="en-US" sz="2000" dirty="0">
                <a:solidFill>
                  <a:srgbClr val="00B050"/>
                </a:solidFill>
                <a:latin typeface="Arial" panose="020B0604020202020204" pitchFamily="34" charset="0"/>
                <a:cs typeface="Arial" panose="020B0604020202020204" pitchFamily="34" charset="0"/>
              </a:rPr>
              <a:t>Hard filter on the area ratio (AR &gt; 5)</a:t>
            </a:r>
          </a:p>
          <a:p>
            <a:pPr marL="0" indent="0">
              <a:buNone/>
            </a:pPr>
            <a:r>
              <a:rPr lang="en-US" sz="2000" dirty="0">
                <a:latin typeface="Arial" panose="020B0604020202020204" pitchFamily="34" charset="0"/>
                <a:cs typeface="Arial" panose="020B0604020202020204" pitchFamily="34" charset="0"/>
              </a:rPr>
              <a:t>The SOP requires that the transposition domain have an area ratio greater than 5. This is an explicit pass/fail criterion. Apply it first and discard any GSL whose AR is at or below 5.</a:t>
            </a:r>
          </a:p>
          <a:p>
            <a:pPr marL="0" indent="0">
              <a:buNone/>
            </a:pPr>
            <a:r>
              <a:rPr lang="en-US" sz="2000" b="1" dirty="0">
                <a:solidFill>
                  <a:srgbClr val="00B050"/>
                </a:solidFill>
                <a:latin typeface="Arial" panose="020B0604020202020204" pitchFamily="34" charset="0"/>
                <a:cs typeface="Arial" panose="020B0604020202020204" pitchFamily="34" charset="0"/>
              </a:rPr>
              <a:t>Stage 2: </a:t>
            </a:r>
            <a:r>
              <a:rPr lang="en-US" sz="2000" dirty="0">
                <a:solidFill>
                  <a:srgbClr val="00B050"/>
                </a:solidFill>
                <a:latin typeface="Arial" panose="020B0604020202020204" pitchFamily="34" charset="0"/>
                <a:cs typeface="Arial" panose="020B0604020202020204" pitchFamily="34" charset="0"/>
              </a:rPr>
              <a:t>Meteorological review on the SOP-eligible candidates</a:t>
            </a:r>
          </a:p>
          <a:p>
            <a:pPr marL="0" indent="0">
              <a:buNone/>
            </a:pPr>
            <a:r>
              <a:rPr lang="en-US" sz="2000" dirty="0">
                <a:latin typeface="Arial" panose="020B0604020202020204" pitchFamily="34" charset="0"/>
                <a:cs typeface="Arial" panose="020B0604020202020204" pitchFamily="34" charset="0"/>
              </a:rPr>
              <a:t>For each candidate that survives Stage 1, the meteorologist visually evaluates whether the domain's climatology is consistent with the watershed's. The deliverables for this stage are visual aids that support expert judgment:</a:t>
            </a:r>
          </a:p>
          <a:p>
            <a:r>
              <a:rPr lang="en-US" sz="2000" dirty="0">
                <a:latin typeface="Arial" panose="020B0604020202020204" pitchFamily="34" charset="0"/>
                <a:cs typeface="Arial" panose="020B0604020202020204" pitchFamily="34" charset="0"/>
              </a:rPr>
              <a:t>Plot the basin polygon together with the candidate polygon and the underlying PRISM precipitation / dewpoint / elevation envelope surface. Translate 3/3, 2/3. 1/3 into easily understandable labels.</a:t>
            </a:r>
          </a:p>
          <a:p>
            <a:r>
              <a:rPr lang="en-US" sz="2000" dirty="0">
                <a:latin typeface="Arial" panose="020B0604020202020204" pitchFamily="34" charset="0"/>
                <a:cs typeface="Arial" panose="020B0604020202020204" pitchFamily="34" charset="0"/>
              </a:rPr>
              <a:t>The meteorologist selects one polygon. This step is judgment-based, and the documentation should record the meteorologist's reasoning rather than a numeric score.</a:t>
            </a:r>
          </a:p>
          <a:p>
            <a:pPr marL="0" indent="0">
              <a:buNone/>
            </a:pPr>
            <a:r>
              <a:rPr lang="en-US" sz="2000" b="1" dirty="0">
                <a:solidFill>
                  <a:srgbClr val="00B050"/>
                </a:solidFill>
                <a:latin typeface="Arial" panose="020B0604020202020204" pitchFamily="34" charset="0"/>
                <a:cs typeface="Arial" panose="020B0604020202020204" pitchFamily="34" charset="0"/>
              </a:rPr>
              <a:t>Stage 3: </a:t>
            </a:r>
            <a:r>
              <a:rPr lang="en-US" sz="2000" dirty="0">
                <a:solidFill>
                  <a:srgbClr val="00B050"/>
                </a:solidFill>
                <a:latin typeface="Arial" panose="020B0604020202020204" pitchFamily="34" charset="0"/>
                <a:cs typeface="Arial" panose="020B0604020202020204" pitchFamily="34" charset="0"/>
              </a:rPr>
              <a:t>Statistical QA on the selected polygon only</a:t>
            </a:r>
          </a:p>
          <a:p>
            <a:pPr marL="0" indent="0">
              <a:buNone/>
            </a:pPr>
            <a:r>
              <a:rPr lang="en-US" sz="2000" dirty="0">
                <a:latin typeface="Arial" panose="020B0604020202020204" pitchFamily="34" charset="0"/>
                <a:cs typeface="Arial" panose="020B0604020202020204" pitchFamily="34" charset="0"/>
              </a:rPr>
              <a:t>Once a single domain has been selected by Stages 1 and 2, distributional statistics (KS, Wasserstein, mean / median / quantile differences) can be reported as descriptive QA on that one polygon to characterize how its climatology compares with the basin. </a:t>
            </a:r>
          </a:p>
          <a:p>
            <a:pPr marL="0" indent="0">
              <a:buNone/>
            </a:pPr>
            <a:r>
              <a:rPr lang="en-US" sz="2000" dirty="0">
                <a:latin typeface="Arial" panose="020B0604020202020204" pitchFamily="34" charset="0"/>
                <a:cs typeface="Arial" panose="020B0604020202020204" pitchFamily="34" charset="0"/>
              </a:rPr>
              <a:t>These numbers go into the documentation and the final memo. The PRISM coverage fraction inside the selected polygon (and inside the basin) is noted, so any truncation effect is documented.</a:t>
            </a:r>
          </a:p>
        </p:txBody>
      </p:sp>
    </p:spTree>
    <p:extLst>
      <p:ext uri="{BB962C8B-B14F-4D97-AF65-F5344CB8AC3E}">
        <p14:creationId xmlns:p14="http://schemas.microsoft.com/office/powerpoint/2010/main" val="96302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A67F0-4B22-EB03-CE02-E450DA5F36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5696" y="0"/>
            <a:ext cx="7056304" cy="6858000"/>
          </a:xfrm>
          <a:prstGeom prst="rect">
            <a:avLst/>
          </a:prstGeom>
        </p:spPr>
      </p:pic>
      <p:pic>
        <p:nvPicPr>
          <p:cNvPr id="7" name="Picture 6">
            <a:extLst>
              <a:ext uri="{FF2B5EF4-FFF2-40B4-BE49-F238E27FC236}">
                <a16:creationId xmlns:a16="http://schemas.microsoft.com/office/drawing/2014/main" id="{ED6E68CF-33F1-40C3-C051-FF5E4EE31400}"/>
              </a:ext>
            </a:extLst>
          </p:cNvPr>
          <p:cNvPicPr>
            <a:picLocks noChangeAspect="1"/>
          </p:cNvPicPr>
          <p:nvPr/>
        </p:nvPicPr>
        <p:blipFill>
          <a:blip r:embed="rId4"/>
          <a:stretch>
            <a:fillRect/>
          </a:stretch>
        </p:blipFill>
        <p:spPr>
          <a:xfrm>
            <a:off x="538282" y="648487"/>
            <a:ext cx="4098596" cy="5810561"/>
          </a:xfrm>
          <a:prstGeom prst="rect">
            <a:avLst/>
          </a:prstGeom>
        </p:spPr>
      </p:pic>
      <p:sp>
        <p:nvSpPr>
          <p:cNvPr id="9" name="TextBox 8">
            <a:extLst>
              <a:ext uri="{FF2B5EF4-FFF2-40B4-BE49-F238E27FC236}">
                <a16:creationId xmlns:a16="http://schemas.microsoft.com/office/drawing/2014/main" id="{A1604A6B-061A-37F7-912A-58890834F576}"/>
              </a:ext>
            </a:extLst>
          </p:cNvPr>
          <p:cNvSpPr txBox="1"/>
          <p:nvPr/>
        </p:nvSpPr>
        <p:spPr>
          <a:xfrm>
            <a:off x="139490" y="0"/>
            <a:ext cx="4996206"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Stage 1</a:t>
            </a:r>
          </a:p>
          <a:p>
            <a:r>
              <a:rPr lang="en-US" sz="2000" b="1">
                <a:latin typeface="Arial" panose="020B0604020202020204" pitchFamily="34" charset="0"/>
                <a:cs typeface="Arial" panose="020B0604020202020204" pitchFamily="34" charset="0"/>
              </a:rPr>
              <a:t>Basin: Upper Tennessee (HUC 0601)</a:t>
            </a:r>
          </a:p>
        </p:txBody>
      </p:sp>
    </p:spTree>
    <p:extLst>
      <p:ext uri="{BB962C8B-B14F-4D97-AF65-F5344CB8AC3E}">
        <p14:creationId xmlns:p14="http://schemas.microsoft.com/office/powerpoint/2010/main" val="160968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A443F1-6A31-133D-20D9-D2532A20BA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53310"/>
            <a:ext cx="12192000" cy="5758774"/>
          </a:xfrm>
          <a:prstGeom prst="rect">
            <a:avLst/>
          </a:prstGeom>
        </p:spPr>
      </p:pic>
      <p:sp>
        <p:nvSpPr>
          <p:cNvPr id="6" name="TextBox 5">
            <a:extLst>
              <a:ext uri="{FF2B5EF4-FFF2-40B4-BE49-F238E27FC236}">
                <a16:creationId xmlns:a16="http://schemas.microsoft.com/office/drawing/2014/main" id="{F4294A28-4686-E924-33D1-FC6A1A0A7061}"/>
              </a:ext>
            </a:extLst>
          </p:cNvPr>
          <p:cNvSpPr txBox="1"/>
          <p:nvPr/>
        </p:nvSpPr>
        <p:spPr>
          <a:xfrm>
            <a:off x="0" y="0"/>
            <a:ext cx="4996206"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Stage 2</a:t>
            </a:r>
          </a:p>
          <a:p>
            <a:r>
              <a:rPr lang="en-US" sz="2000" b="1">
                <a:latin typeface="Arial" panose="020B0604020202020204" pitchFamily="34" charset="0"/>
                <a:cs typeface="Arial" panose="020B0604020202020204" pitchFamily="34" charset="0"/>
              </a:rPr>
              <a:t>Basin: Upper Tennessee (HUC 0601)</a:t>
            </a:r>
          </a:p>
        </p:txBody>
      </p:sp>
      <p:pic>
        <p:nvPicPr>
          <p:cNvPr id="9" name="Picture 8">
            <a:extLst>
              <a:ext uri="{FF2B5EF4-FFF2-40B4-BE49-F238E27FC236}">
                <a16:creationId xmlns:a16="http://schemas.microsoft.com/office/drawing/2014/main" id="{564057FC-A622-9AB5-5943-E411FB0981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0745" y="6014571"/>
            <a:ext cx="4278459" cy="734572"/>
          </a:xfrm>
          <a:prstGeom prst="rect">
            <a:avLst/>
          </a:prstGeom>
        </p:spPr>
      </p:pic>
      <p:cxnSp>
        <p:nvCxnSpPr>
          <p:cNvPr id="11" name="Straight Connector 10">
            <a:extLst>
              <a:ext uri="{FF2B5EF4-FFF2-40B4-BE49-F238E27FC236}">
                <a16:creationId xmlns:a16="http://schemas.microsoft.com/office/drawing/2014/main" id="{B723C433-13F5-ED08-808C-2400853089B9}"/>
              </a:ext>
            </a:extLst>
          </p:cNvPr>
          <p:cNvCxnSpPr/>
          <p:nvPr/>
        </p:nvCxnSpPr>
        <p:spPr>
          <a:xfrm>
            <a:off x="8050491" y="1102936"/>
            <a:ext cx="593888"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DA97426-EF7C-BC65-7906-0A5C49ADC586}"/>
              </a:ext>
            </a:extLst>
          </p:cNvPr>
          <p:cNvSpPr txBox="1"/>
          <p:nvPr/>
        </p:nvSpPr>
        <p:spPr>
          <a:xfrm>
            <a:off x="8644379" y="1104622"/>
            <a:ext cx="838986" cy="369332"/>
          </a:xfrm>
          <a:prstGeom prst="rect">
            <a:avLst/>
          </a:prstGeom>
          <a:noFill/>
          <a:ln>
            <a:noFill/>
          </a:ln>
        </p:spPr>
        <p:txBody>
          <a:bodyPr wrap="square" rtlCol="0">
            <a:spAutoFit/>
          </a:bodyPr>
          <a:lstStyle/>
          <a:p>
            <a:r>
              <a:rPr lang="en-US">
                <a:solidFill>
                  <a:srgbClr val="7030A0"/>
                </a:solidFill>
              </a:rPr>
              <a:t>±5%</a:t>
            </a:r>
          </a:p>
        </p:txBody>
      </p:sp>
      <p:cxnSp>
        <p:nvCxnSpPr>
          <p:cNvPr id="14" name="Connector: Elbow 13">
            <a:extLst>
              <a:ext uri="{FF2B5EF4-FFF2-40B4-BE49-F238E27FC236}">
                <a16:creationId xmlns:a16="http://schemas.microsoft.com/office/drawing/2014/main" id="{BFEB47BB-A4DF-2F0F-DA1E-82CFA5064180}"/>
              </a:ext>
            </a:extLst>
          </p:cNvPr>
          <p:cNvCxnSpPr>
            <a:endCxn id="12" idx="1"/>
          </p:cNvCxnSpPr>
          <p:nvPr/>
        </p:nvCxnSpPr>
        <p:spPr>
          <a:xfrm>
            <a:off x="8347435" y="1102936"/>
            <a:ext cx="296944" cy="186352"/>
          </a:xfrm>
          <a:prstGeom prst="bentConnector3">
            <a:avLst>
              <a:gd name="adj1" fmla="val 429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24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6C508E-761B-FA80-37B3-520AA3A75743}"/>
              </a:ext>
            </a:extLst>
          </p:cNvPr>
          <p:cNvSpPr txBox="1"/>
          <p:nvPr/>
        </p:nvSpPr>
        <p:spPr>
          <a:xfrm>
            <a:off x="0" y="0"/>
            <a:ext cx="499620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Basin: Upper Tennessee (HUC 0601)</a:t>
            </a:r>
          </a:p>
        </p:txBody>
      </p:sp>
      <p:pic>
        <p:nvPicPr>
          <p:cNvPr id="7" name="Picture 6">
            <a:extLst>
              <a:ext uri="{FF2B5EF4-FFF2-40B4-BE49-F238E27FC236}">
                <a16:creationId xmlns:a16="http://schemas.microsoft.com/office/drawing/2014/main" id="{EBA1F5F7-2F8E-F992-3287-C697C3F6FA36}"/>
              </a:ext>
            </a:extLst>
          </p:cNvPr>
          <p:cNvPicPr>
            <a:picLocks noChangeAspect="1"/>
          </p:cNvPicPr>
          <p:nvPr/>
        </p:nvPicPr>
        <p:blipFill>
          <a:blip r:embed="rId3"/>
          <a:stretch>
            <a:fillRect/>
          </a:stretch>
        </p:blipFill>
        <p:spPr>
          <a:xfrm>
            <a:off x="0" y="707886"/>
            <a:ext cx="12192000" cy="1448179"/>
          </a:xfrm>
          <a:prstGeom prst="rect">
            <a:avLst/>
          </a:prstGeom>
        </p:spPr>
      </p:pic>
      <p:pic>
        <p:nvPicPr>
          <p:cNvPr id="9" name="Picture 8">
            <a:extLst>
              <a:ext uri="{FF2B5EF4-FFF2-40B4-BE49-F238E27FC236}">
                <a16:creationId xmlns:a16="http://schemas.microsoft.com/office/drawing/2014/main" id="{8E6DA8DB-D297-5E10-4BA6-7F429A845478}"/>
              </a:ext>
            </a:extLst>
          </p:cNvPr>
          <p:cNvPicPr>
            <a:picLocks noChangeAspect="1"/>
          </p:cNvPicPr>
          <p:nvPr/>
        </p:nvPicPr>
        <p:blipFill>
          <a:blip r:embed="rId4"/>
          <a:stretch>
            <a:fillRect/>
          </a:stretch>
        </p:blipFill>
        <p:spPr>
          <a:xfrm>
            <a:off x="1182034" y="2156065"/>
            <a:ext cx="9827932" cy="1910523"/>
          </a:xfrm>
          <a:prstGeom prst="rect">
            <a:avLst/>
          </a:prstGeom>
        </p:spPr>
      </p:pic>
      <p:sp>
        <p:nvSpPr>
          <p:cNvPr id="11" name="TextBox 10">
            <a:extLst>
              <a:ext uri="{FF2B5EF4-FFF2-40B4-BE49-F238E27FC236}">
                <a16:creationId xmlns:a16="http://schemas.microsoft.com/office/drawing/2014/main" id="{21C3F8BB-6DA6-A677-06B1-46C30F6AA9C1}"/>
              </a:ext>
            </a:extLst>
          </p:cNvPr>
          <p:cNvSpPr txBox="1"/>
          <p:nvPr/>
        </p:nvSpPr>
        <p:spPr>
          <a:xfrm>
            <a:off x="235670" y="4149566"/>
            <a:ext cx="11956330" cy="2708434"/>
          </a:xfrm>
          <a:prstGeom prst="rect">
            <a:avLst/>
          </a:prstGeom>
          <a:noFill/>
        </p:spPr>
        <p:txBody>
          <a:bodyPr wrap="square">
            <a:spAutoFit/>
          </a:bodyPr>
          <a:lstStyle/>
          <a:p>
            <a:pPr marL="0" marR="0" lvl="0" indent="0" algn="l" defTabSz="914400" rtl="0" eaLnBrk="1" fontAlgn="auto" latinLnBrk="0" hangingPunct="1">
              <a:lnSpc>
                <a:spcPct val="100000"/>
              </a:lnSpc>
              <a:spcBef>
                <a:spcPts val="907"/>
              </a:spcBef>
              <a:spcAft>
                <a:spcPts val="121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Summary of findings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Selected domain for Upper Tennessee: </a:t>
            </a:r>
            <a:r>
              <a:rPr kumimoji="0" lang="en-US" sz="16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SLAM-SIG at GSL = 0.000, AR = 6.52, </a:t>
            </a:r>
            <a:r>
              <a:rPr kumimoji="0" lang="en-US" sz="1600" b="0" i="0" u="none" strike="noStrike" kern="1200" cap="none" spc="0" normalizeH="0" baseline="0" noProof="0" err="1">
                <a:ln>
                  <a:noFill/>
                </a:ln>
                <a:solidFill>
                  <a:srgbClr val="00B050"/>
                </a:solidFill>
                <a:effectLst/>
                <a:uLnTx/>
                <a:uFillTx/>
                <a:latin typeface="Arial" panose="020B0604020202020204" pitchFamily="34" charset="0"/>
                <a:ea typeface="+mn-ea"/>
                <a:cs typeface="Arial" panose="020B0604020202020204" pitchFamily="34" charset="0"/>
              </a:rPr>
              <a:t>Tcap</a:t>
            </a:r>
            <a:r>
              <a:rPr kumimoji="0" lang="en-US" sz="16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 300 yr</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1 eliminated 18 of 20 candidate GSLs on the SOP requirement that AR &gt; 5; only GSL = 0.000 and GSL = 0.025 remained.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2 envelope coverage shows the two survivors are climatologically near-identical inside their footprints. The larger polygon does not introduce a meaningfully different climatology.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Tcap</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distinguishes the survivors: GSL = 0.000 carries 50 yr more effective return-period reach than GSL = 0.025 at no climatological cost.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Stage 3 statistics describe the chosen polygon's climatology relative to the basin. The KS and Wasserstein values are reported as descriptive distance metrics.</a:t>
            </a:r>
          </a:p>
        </p:txBody>
      </p:sp>
    </p:spTree>
    <p:extLst>
      <p:ext uri="{BB962C8B-B14F-4D97-AF65-F5344CB8AC3E}">
        <p14:creationId xmlns:p14="http://schemas.microsoft.com/office/powerpoint/2010/main" val="679230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CA60B7-FA7A-8BE4-8F99-5700BF7A8D77}"/>
              </a:ext>
            </a:extLst>
          </p:cNvPr>
          <p:cNvSpPr>
            <a:spLocks noGrp="1"/>
          </p:cNvSpPr>
          <p:nvPr>
            <p:ph idx="1"/>
          </p:nvPr>
        </p:nvSpPr>
        <p:spPr>
          <a:xfrm>
            <a:off x="131974" y="814972"/>
            <a:ext cx="4305272" cy="2303613"/>
          </a:xfrm>
        </p:spPr>
        <p:txBody>
          <a:bodyPr>
            <a:normAutofit/>
          </a:bodyPr>
          <a:lstStyle/>
          <a:p>
            <a:pPr marL="0" indent="0">
              <a:buNone/>
            </a:pPr>
            <a:r>
              <a:rPr lang="en-US" sz="2400" b="1"/>
              <a:t>Selected Transposition Domain for Upper Tennessee (HUC 0601)</a:t>
            </a:r>
          </a:p>
        </p:txBody>
      </p:sp>
      <p:pic>
        <p:nvPicPr>
          <p:cNvPr id="7" name="Picture 6">
            <a:extLst>
              <a:ext uri="{FF2B5EF4-FFF2-40B4-BE49-F238E27FC236}">
                <a16:creationId xmlns:a16="http://schemas.microsoft.com/office/drawing/2014/main" id="{03D87917-22E9-84C6-1734-856C12DF19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5908" y="0"/>
            <a:ext cx="7496092" cy="6858000"/>
          </a:xfrm>
          <a:prstGeom prst="rect">
            <a:avLst/>
          </a:prstGeom>
        </p:spPr>
      </p:pic>
      <p:sp>
        <p:nvSpPr>
          <p:cNvPr id="9" name="TextBox 8">
            <a:extLst>
              <a:ext uri="{FF2B5EF4-FFF2-40B4-BE49-F238E27FC236}">
                <a16:creationId xmlns:a16="http://schemas.microsoft.com/office/drawing/2014/main" id="{3C890930-541D-B0AA-0480-15A899E06BB9}"/>
              </a:ext>
            </a:extLst>
          </p:cNvPr>
          <p:cNvSpPr txBox="1"/>
          <p:nvPr/>
        </p:nvSpPr>
        <p:spPr>
          <a:xfrm>
            <a:off x="131974" y="2928363"/>
            <a:ext cx="4468306" cy="1754326"/>
          </a:xfrm>
          <a:prstGeom prst="rect">
            <a:avLst/>
          </a:prstGeom>
          <a:noFill/>
        </p:spPr>
        <p:txBody>
          <a:bodyPr wrap="square">
            <a:spAutoFit/>
          </a:bodyPr>
          <a:lstStyle/>
          <a:p>
            <a:pPr marL="285750" indent="-285750">
              <a:buFont typeface="Arial" panose="020B0604020202020204" pitchFamily="34" charset="0"/>
              <a:buChar char="•"/>
            </a:pPr>
            <a:r>
              <a:rPr lang="en-US"/>
              <a:t>The </a:t>
            </a:r>
            <a:r>
              <a:rPr lang="en-US">
                <a:solidFill>
                  <a:srgbClr val="FF0000"/>
                </a:solidFill>
              </a:rPr>
              <a:t>valid transposition domain </a:t>
            </a:r>
            <a:r>
              <a:rPr lang="en-US"/>
              <a:t>is the usable portion of the </a:t>
            </a:r>
            <a:r>
              <a:rPr lang="en-US">
                <a:solidFill>
                  <a:srgbClr val="00B0F0"/>
                </a:solidFill>
              </a:rPr>
              <a:t>transposition domain</a:t>
            </a:r>
            <a:r>
              <a:rPr lang="en-US"/>
              <a:t>. It includes only the locations where the watershed can be transposed while remaining fully within the selected transposition region.</a:t>
            </a:r>
          </a:p>
        </p:txBody>
      </p:sp>
    </p:spTree>
    <p:extLst>
      <p:ext uri="{BB962C8B-B14F-4D97-AF65-F5344CB8AC3E}">
        <p14:creationId xmlns:p14="http://schemas.microsoft.com/office/powerpoint/2010/main" val="264203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5B1EE9-19C8-03A8-0DD3-67A035B87164}"/>
              </a:ext>
            </a:extLst>
          </p:cNvPr>
          <p:cNvSpPr txBox="1"/>
          <p:nvPr/>
        </p:nvSpPr>
        <p:spPr>
          <a:xfrm>
            <a:off x="139490" y="0"/>
            <a:ext cx="4996206"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Stage 1</a:t>
            </a:r>
          </a:p>
          <a:p>
            <a:r>
              <a:rPr lang="en-US" sz="2000" b="1">
                <a:latin typeface="Arial" panose="020B0604020202020204" pitchFamily="34" charset="0"/>
                <a:cs typeface="Arial" panose="020B0604020202020204" pitchFamily="34" charset="0"/>
              </a:rPr>
              <a:t>Basin: Allegheny (HUC 0501)</a:t>
            </a:r>
          </a:p>
        </p:txBody>
      </p:sp>
      <p:pic>
        <p:nvPicPr>
          <p:cNvPr id="3" name="Picture 2">
            <a:extLst>
              <a:ext uri="{FF2B5EF4-FFF2-40B4-BE49-F238E27FC236}">
                <a16:creationId xmlns:a16="http://schemas.microsoft.com/office/drawing/2014/main" id="{E9CB9CA4-090F-71E8-EA9B-AFC17AC0158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63950" y="842738"/>
            <a:ext cx="4015545" cy="5504686"/>
          </a:xfrm>
          <a:prstGeom prst="rect">
            <a:avLst/>
          </a:prstGeom>
        </p:spPr>
      </p:pic>
      <p:pic>
        <p:nvPicPr>
          <p:cNvPr id="8" name="Picture 7">
            <a:extLst>
              <a:ext uri="{FF2B5EF4-FFF2-40B4-BE49-F238E27FC236}">
                <a16:creationId xmlns:a16="http://schemas.microsoft.com/office/drawing/2014/main" id="{9CD311DB-A3B9-5B19-E150-756EFC9170F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35696" y="199900"/>
            <a:ext cx="6698433" cy="6458200"/>
          </a:xfrm>
          <a:prstGeom prst="rect">
            <a:avLst/>
          </a:prstGeom>
        </p:spPr>
      </p:pic>
      <p:cxnSp>
        <p:nvCxnSpPr>
          <p:cNvPr id="2" name="Straight Arrow Connector 1">
            <a:extLst>
              <a:ext uri="{FF2B5EF4-FFF2-40B4-BE49-F238E27FC236}">
                <a16:creationId xmlns:a16="http://schemas.microsoft.com/office/drawing/2014/main" id="{7B773E5F-71CC-F026-ABEE-23EF5DC1F302}"/>
              </a:ext>
            </a:extLst>
          </p:cNvPr>
          <p:cNvCxnSpPr>
            <a:cxnSpLocks/>
            <a:stCxn id="4" idx="2"/>
          </p:cNvCxnSpPr>
          <p:nvPr/>
        </p:nvCxnSpPr>
        <p:spPr>
          <a:xfrm>
            <a:off x="10362372" y="1354217"/>
            <a:ext cx="50591" cy="91312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DC2EBE8E-8EA8-A8DC-59D2-B1C439FE2B9D}"/>
              </a:ext>
            </a:extLst>
          </p:cNvPr>
          <p:cNvSpPr txBox="1"/>
          <p:nvPr/>
        </p:nvSpPr>
        <p:spPr>
          <a:xfrm>
            <a:off x="9064590" y="707886"/>
            <a:ext cx="2595564" cy="646331"/>
          </a:xfrm>
          <a:prstGeom prst="rect">
            <a:avLst/>
          </a:prstGeom>
          <a:solidFill>
            <a:schemeClr val="bg1"/>
          </a:solidFill>
          <a:ln w="12700">
            <a:solidFill>
              <a:schemeClr val="tx1"/>
            </a:solidFill>
          </a:ln>
        </p:spPr>
        <p:txBody>
          <a:bodyPr wrap="square" rtlCol="0">
            <a:spAutoFit/>
          </a:bodyPr>
          <a:lstStyle/>
          <a:p>
            <a:pPr algn="ctr"/>
            <a:r>
              <a:rPr lang="en-US"/>
              <a:t>Clipped to CONUS Extent</a:t>
            </a:r>
          </a:p>
        </p:txBody>
      </p:sp>
    </p:spTree>
    <p:extLst>
      <p:ext uri="{BB962C8B-B14F-4D97-AF65-F5344CB8AC3E}">
        <p14:creationId xmlns:p14="http://schemas.microsoft.com/office/powerpoint/2010/main" val="3542094191"/>
      </p:ext>
    </p:extLst>
  </p:cSld>
  <p:clrMapOvr>
    <a:masterClrMapping/>
  </p:clrMapOvr>
</p:sld>
</file>

<file path=ppt/theme/theme1.xml><?xml version="1.0" encoding="utf-8"?>
<a:theme xmlns:a="http://schemas.openxmlformats.org/drawingml/2006/main" name="Updated Slide Deck">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mpass_theme">
  <a:themeElements>
    <a:clrScheme name="FEMA A-E PTS">
      <a:dk1>
        <a:sysClr val="windowText" lastClr="000000"/>
      </a:dk1>
      <a:lt1>
        <a:srgbClr val="FFFFFF"/>
      </a:lt1>
      <a:dk2>
        <a:srgbClr val="DFE3E5"/>
      </a:dk2>
      <a:lt2>
        <a:srgbClr val="F5F5ED"/>
      </a:lt2>
      <a:accent1>
        <a:srgbClr val="233972"/>
      </a:accent1>
      <a:accent2>
        <a:srgbClr val="DC2825"/>
      </a:accent2>
      <a:accent3>
        <a:srgbClr val="3379BD"/>
      </a:accent3>
      <a:accent4>
        <a:srgbClr val="B9E1ED"/>
      </a:accent4>
      <a:accent5>
        <a:srgbClr val="E9F2F9"/>
      </a:accent5>
      <a:accent6>
        <a:srgbClr val="F2C400"/>
      </a:accent6>
      <a:hlink>
        <a:srgbClr val="000000"/>
      </a:hlink>
      <a:folHlink>
        <a:srgbClr val="000000"/>
      </a:folHlink>
    </a:clrScheme>
    <a:fontScheme name="FEMA A-E PTS">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ass_theme" id="{0B2334F7-BAAF-4819-A72C-97BED7D5C12E}" vid="{D51E041B-222D-45FE-8664-883FAC9323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b89c74-1ba0-4c21-8bc1-1b608b23b2ea" xsi:nil="true"/>
    <lcf76f155ced4ddcb4097134ff3c332f xmlns="deab340e-a48a-4e65-b331-ba4a51edd283">
      <Terms xmlns="http://schemas.microsoft.com/office/infopath/2007/PartnerControls"/>
    </lcf76f155ced4ddcb4097134ff3c332f>
    <person_x0020_test xmlns="deab340e-a48a-4e65-b331-ba4a51edd283">
      <UserInfo xmlns="deab340e-a48a-4e65-b331-ba4a51edd283">
        <DisplayName xmlns="deab340e-a48a-4e65-b331-ba4a51edd283"/>
        <AccountId xmlns="deab340e-a48a-4e65-b331-ba4a51edd283">1</AccountId>
        <AccountType xmlns="deab340e-a48a-4e65-b331-ba4a51edd283"/>
      </UserInfo>
    </person_x0020_test>
    <Test xmlns="deab340e-a48a-4e65-b331-ba4a51edd283" xsi:nil="true"/>
    <Closeout xmlns="deab340e-a48a-4e65-b331-ba4a51edd28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53C88D1F80974CAE802345EEA1A901" ma:contentTypeVersion="20" ma:contentTypeDescription="Create a new document." ma:contentTypeScope="" ma:versionID="464addce3f6c404cf13dd3398b5d1f94">
  <xsd:schema xmlns:xsd="http://www.w3.org/2001/XMLSchema" xmlns:xs="http://www.w3.org/2001/XMLSchema" xmlns:p="http://schemas.microsoft.com/office/2006/metadata/properties" xmlns:ns2="deab340e-a48a-4e65-b331-ba4a51edd283" xmlns:ns3="6db89c74-1ba0-4c21-8bc1-1b608b23b2ea" targetNamespace="http://schemas.microsoft.com/office/2006/metadata/properties" ma:root="true" ma:fieldsID="6721361b85367c91fb3cc257290be551" ns2:_="" ns3:_="">
    <xsd:import namespace="deab340e-a48a-4e65-b331-ba4a51edd283"/>
    <xsd:import namespace="6db89c74-1ba0-4c21-8bc1-1b608b23b2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ServiceSearchProperties" minOccurs="0"/>
                <xsd:element ref="ns2:MediaServiceBillingMetadata" minOccurs="0"/>
                <xsd:element ref="ns2:Test" minOccurs="0"/>
                <xsd:element ref="ns2:person_x0020_test" minOccurs="0"/>
                <xsd:element ref="ns2:Close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ab340e-a48a-4e65-b331-ba4a51edd2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c331c6f-9f67-492c-b097-0046b48c9d7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Test" ma:index="24" nillable="true" ma:displayName="Test" ma:list="f50b2b47-efd4-415b-a4ee-11c49bd5c389" ma:internalName="Test" ma:showField="Title">
      <xsd:simpleType>
        <xsd:restriction base="dms:Lookup"/>
      </xsd:simpleType>
    </xsd:element>
    <xsd:element name="person_x0020_test" ma:index="25" nillable="true" ma:displayName="person test" ma:list="UserInfo" ma:SearchPeopleOnly="false" ma:SharePointGroup="0" ma:internalName="person_x0020_tes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loseout" ma:index="26" nillable="true" ma:displayName="Closeout" ma:description="USACE to update future versions of the SOP to only use feet. Feet will be used in the Validation Basins" ma:format="Dropdown" ma:internalName="Closeou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b89c74-1ba0-4c21-8bc1-1b608b23b2e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e4f313-7b22-45d6-9cf6-2a7be5239550}" ma:internalName="TaxCatchAll" ma:showField="CatchAllData" ma:web="6db89c74-1ba0-4c21-8bc1-1b608b23b2e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FBCF34-B1D4-48D5-ADE1-5A65C4B0347C}">
  <ds:schemaRefs>
    <ds:schemaRef ds:uri="http://schemas.microsoft.com/office/2006/documentManagement/types"/>
    <ds:schemaRef ds:uri="6db89c74-1ba0-4c21-8bc1-1b608b23b2ea"/>
    <ds:schemaRef ds:uri="http://purl.org/dc/elements/1.1/"/>
    <ds:schemaRef ds:uri="deab340e-a48a-4e65-b331-ba4a51edd283"/>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DC59C21D-5872-43D5-A8D2-9F2FDB432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ab340e-a48a-4e65-b331-ba4a51edd283"/>
    <ds:schemaRef ds:uri="6db89c74-1ba0-4c21-8bc1-1b608b23b2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9216B-7B72-4697-93A8-42AE62DFF9A4}">
  <ds:schemaRefs>
    <ds:schemaRef ds:uri="http://schemas.microsoft.com/sharepoint/v3/contenttype/forms"/>
  </ds:schemaRefs>
</ds:datastoreItem>
</file>

<file path=docMetadata/LabelInfo.xml><?xml version="1.0" encoding="utf-8"?>
<clbl:labelList xmlns:clbl="http://schemas.microsoft.com/office/2020/mipLabelMetadata">
  <clbl:label id="{59096ad9-8b60-446a-90b7-017dbb9421a3}" enabled="1" method="Standard" siteId="{3d234255-e20f-4205-88a5-9658a402999b}" contentBits="0"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2275</Words>
  <Application>Microsoft Office PowerPoint</Application>
  <PresentationFormat>Widescreen</PresentationFormat>
  <Paragraphs>314</Paragraphs>
  <Slides>22</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Aptos</vt:lpstr>
      <vt:lpstr>Aptos Display</vt:lpstr>
      <vt:lpstr>Arial</vt:lpstr>
      <vt:lpstr>Calibri</vt:lpstr>
      <vt:lpstr>Cambria</vt:lpstr>
      <vt:lpstr>Courier New</vt:lpstr>
      <vt:lpstr>Franklin Gothic Book</vt:lpstr>
      <vt:lpstr>Franklin Gothic Heavy</vt:lpstr>
      <vt:lpstr>Wingdings</vt:lpstr>
      <vt:lpstr>Updated Slide Deck</vt:lpstr>
      <vt:lpstr>compass_theme</vt:lpstr>
      <vt:lpstr>Office Theme</vt:lpstr>
      <vt:lpstr>Technical Discussions</vt:lpstr>
      <vt:lpstr>SLAM-SIG Domain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EDH Discussion</vt:lpstr>
      <vt:lpstr>EDH Discussion</vt:lpstr>
      <vt:lpstr>EDH Discussion</vt:lpstr>
      <vt:lpstr>References</vt:lpstr>
      <vt:lpstr>Meeting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Edwards, Hayden</dc:creator>
  <cp:lastModifiedBy>Williams, Cara</cp:lastModifiedBy>
  <cp:revision>1</cp:revision>
  <dcterms:created xsi:type="dcterms:W3CDTF">2025-12-12T20:00:37Z</dcterms:created>
  <dcterms:modified xsi:type="dcterms:W3CDTF">2026-05-19T14:12:24Z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0x010100F353C88D1F80974CAE802345EEA1A901</vt:lpwstr>
  </property>
  <property fmtid="{D5CDD505-2E9C-101B-9397-08002B2CF9AE}" pid="3" name="MediaServiceImageTags">
    <vt:lpwstr/>
  </property>
</Properties>
</file>