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5" r:id="rId4"/>
    <p:sldMasterId id="2147483715" r:id="rId5"/>
  </p:sldMasterIdLst>
  <p:notesMasterIdLst>
    <p:notesMasterId r:id="rId34"/>
  </p:notesMasterIdLst>
  <p:sldIdLst>
    <p:sldId id="2076137727" r:id="rId6"/>
    <p:sldId id="2076137728" r:id="rId7"/>
    <p:sldId id="256" r:id="rId8"/>
    <p:sldId id="257" r:id="rId9"/>
    <p:sldId id="258" r:id="rId10"/>
    <p:sldId id="259" r:id="rId11"/>
    <p:sldId id="260" r:id="rId12"/>
    <p:sldId id="261" r:id="rId13"/>
    <p:sldId id="2076137768" r:id="rId14"/>
    <p:sldId id="2076137765" r:id="rId15"/>
    <p:sldId id="2076137767" r:id="rId16"/>
    <p:sldId id="2076137782" r:id="rId17"/>
    <p:sldId id="2076137783" r:id="rId18"/>
    <p:sldId id="2076137784" r:id="rId19"/>
    <p:sldId id="262" r:id="rId20"/>
    <p:sldId id="2076137785" r:id="rId21"/>
    <p:sldId id="2076137786" r:id="rId22"/>
    <p:sldId id="263" r:id="rId23"/>
    <p:sldId id="264" r:id="rId24"/>
    <p:sldId id="2076137787" r:id="rId25"/>
    <p:sldId id="2076137770" r:id="rId26"/>
    <p:sldId id="2076137771" r:id="rId27"/>
    <p:sldId id="2076137769" r:id="rId28"/>
    <p:sldId id="2076137774" r:id="rId29"/>
    <p:sldId id="2076137772" r:id="rId30"/>
    <p:sldId id="2076137777" r:id="rId31"/>
    <p:sldId id="2076137773" r:id="rId32"/>
    <p:sldId id="20761377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9C956A-74E5-4725-B68F-C5F330F8DE73}">
          <p14:sldIdLst/>
        </p14:section>
        <p14:section name="Basins" id="{E67E70EF-353C-4C45-AD29-CC6F41D9BFAE}">
          <p14:sldIdLst>
            <p14:sldId id="2076137727"/>
            <p14:sldId id="2076137728"/>
            <p14:sldId id="256"/>
            <p14:sldId id="257"/>
            <p14:sldId id="258"/>
            <p14:sldId id="259"/>
            <p14:sldId id="260"/>
            <p14:sldId id="261"/>
            <p14:sldId id="2076137768"/>
            <p14:sldId id="2076137765"/>
            <p14:sldId id="2076137767"/>
            <p14:sldId id="2076137782"/>
            <p14:sldId id="2076137783"/>
            <p14:sldId id="2076137784"/>
            <p14:sldId id="262"/>
            <p14:sldId id="2076137785"/>
            <p14:sldId id="2076137786"/>
            <p14:sldId id="263"/>
            <p14:sldId id="264"/>
            <p14:sldId id="2076137787"/>
            <p14:sldId id="2076137770"/>
            <p14:sldId id="2076137771"/>
            <p14:sldId id="2076137769"/>
            <p14:sldId id="2076137774"/>
            <p14:sldId id="2076137772"/>
            <p14:sldId id="2076137777"/>
            <p14:sldId id="2076137773"/>
            <p14:sldId id="20761377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79100-B0DB-1F4E-1D90-E98DC17E96AF}" name="Rosa, David" initials="RD" userId="S::david.rosa_fema.dhs.gov#ext#@mbakerintl.onmicrosoft.com::03deb99e-7822-45a1-95d5-ec48fdb5f7be" providerId="AD"/>
  <p188:author id="{B4A1B409-D79D-CC86-BE7E-890AF178EAE7}" name="Schmitz, Erica" initials="SE" userId="S::erica.schmitz_stantec.com#ext#@mbakerintl.onmicrosoft.com::5515d847-d007-42d3-86c2-8757823783ab" providerId="AD"/>
  <p188:author id="{5E2D2714-B85A-4040-4F90-20284C89F9BE}" name="Edwards, Hayden" initials="HE" userId="S::Hayden.Edwards@aecom.com::518ca3b8-355a-4110-9583-9a5ac1e6ce86" providerId="AD"/>
  <p188:author id="{29BCB61E-23B5-C0C2-5AB3-26C3F7EB16AD}" name="Edwards, Hayden" initials="EH" userId="S::hayden.edwards_aecom.com#ext#@mbakerintl.onmicrosoft.com::73660078-9b4b-46c8-bbd6-10b354ce4c9e" providerId="AD"/>
  <p188:author id="{6FB9723A-E82F-A443-6553-FDB6B74178A9}" name="Uhlemann, Geoff" initials="GU" userId="S::Geoff.Uhlemann@mbakerintl.com::97b448a8-93bd-4612-bd1e-9c0dc50c36d9" providerId="AD"/>
  <p188:author id="{E81E0A7D-812E-1E6D-247F-A4F79AFCD406}" name="Covey, John" initials="CJ" userId="S::John.Covey@wsp.com::6d67e556-be10-43fb-a5e1-17df385a3f98" providerId="AD"/>
  <p188:author id="{EA661C87-F8AF-795A-16DE-469A658FA539}" name="Mampara, Mathew" initials="MM" userId="S::mmampara_dewberry.com#ext#@mbakerintl.onmicrosoft.com::184694ea-2a90-43d7-a4e8-34a04f2f4994" providerId="AD"/>
  <p188:author id="{8CD214D1-AEA5-5222-0D1F-747E45422608}" name="Schmitz, Erica" initials="ES" userId="S::Erica.Schmitz@stantec.com::0d2bac6e-4489-425e-921b-2ef7063f7c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AE8"/>
    <a:srgbClr val="DDCAE8"/>
    <a:srgbClr val="003D67"/>
    <a:srgbClr val="005288"/>
    <a:srgbClr val="5A5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FE910-C71F-4A73-AE78-BF848719DCC4}" v="12" dt="2026-05-01T14:04:24.240"/>
    <p1510:client id="{9097252A-DDA7-8E1C-5004-CA4087848746}" v="889" dt="2026-05-01T14:01:12.155"/>
    <p1510:client id="{A99BC193-238C-927A-5A77-44E449EC0DC3}" v="522" dt="2026-05-01T14:29:24.123"/>
    <p1510:client id="{CA935FE0-286B-4A52-BE54-E3A437B86D71}" v="11" dt="2026-05-01T12:35:08.613"/>
    <p1510:client id="{D004F9D8-78D3-4113-9F49-3E48EA85D41F}" v="750" dt="2026-05-01T14:27:00.180"/>
    <p1510:client id="{F5019DC0-C9B4-4734-9C33-3A53D4809AF2}" v="31" dt="2026-05-01T14:08:14.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7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ey, John" userId="6d67e556-be10-43fb-a5e1-17df385a3f98" providerId="ADAL" clId="{ADA4F145-E474-4909-BD39-3F831A52502F}"/>
    <pc:docChg chg="undo custSel addSld delSld modSld sldOrd delMainMaster modSection">
      <pc:chgData name="Covey, John" userId="6d67e556-be10-43fb-a5e1-17df385a3f98" providerId="ADAL" clId="{ADA4F145-E474-4909-BD39-3F831A52502F}" dt="2026-05-01T15:10:56.429" v="12392" actId="47"/>
      <pc:docMkLst>
        <pc:docMk/>
      </pc:docMkLst>
      <pc:sldChg chg="delSp add setBg delDesignElem">
        <pc:chgData name="Covey, John" userId="6d67e556-be10-43fb-a5e1-17df385a3f98" providerId="ADAL" clId="{ADA4F145-E474-4909-BD39-3F831A52502F}" dt="2026-05-01T14:27:00.177" v="12391"/>
        <pc:sldMkLst>
          <pc:docMk/>
          <pc:sldMk cId="1426330333" sldId="262"/>
        </pc:sldMkLst>
        <pc:spChg chg="del">
          <ac:chgData name="Covey, John" userId="6d67e556-be10-43fb-a5e1-17df385a3f98" providerId="ADAL" clId="{ADA4F145-E474-4909-BD39-3F831A52502F}" dt="2026-05-01T14:27:00.177" v="12391"/>
          <ac:spMkLst>
            <pc:docMk/>
            <pc:sldMk cId="1426330333" sldId="262"/>
            <ac:spMk id="12" creationId="{870A1295-61BC-4214-AA3E-D396673024D0}"/>
          </ac:spMkLst>
        </pc:spChg>
        <pc:grpChg chg="del">
          <ac:chgData name="Covey, John" userId="6d67e556-be10-43fb-a5e1-17df385a3f98" providerId="ADAL" clId="{ADA4F145-E474-4909-BD39-3F831A52502F}" dt="2026-05-01T14:27:00.177" v="12391"/>
          <ac:grpSpMkLst>
            <pc:docMk/>
            <pc:sldMk cId="1426330333" sldId="262"/>
            <ac:grpSpMk id="14" creationId="{0B139475-2B26-4CA9-9413-DE741E49F7BB}"/>
          </ac:grpSpMkLst>
        </pc:grpChg>
      </pc:sldChg>
      <pc:sldChg chg="add">
        <pc:chgData name="Covey, John" userId="6d67e556-be10-43fb-a5e1-17df385a3f98" providerId="ADAL" clId="{ADA4F145-E474-4909-BD39-3F831A52502F}" dt="2026-05-01T14:27:00.177" v="12391"/>
        <pc:sldMkLst>
          <pc:docMk/>
          <pc:sldMk cId="1544934266" sldId="263"/>
        </pc:sldMkLst>
      </pc:sldChg>
      <pc:sldChg chg="add">
        <pc:chgData name="Covey, John" userId="6d67e556-be10-43fb-a5e1-17df385a3f98" providerId="ADAL" clId="{ADA4F145-E474-4909-BD39-3F831A52502F}" dt="2026-05-01T14:27:00.177" v="12391"/>
        <pc:sldMkLst>
          <pc:docMk/>
          <pc:sldMk cId="3151277845" sldId="264"/>
        </pc:sldMkLst>
      </pc:sldChg>
      <pc:sldChg chg="del">
        <pc:chgData name="Covey, John" userId="6d67e556-be10-43fb-a5e1-17df385a3f98" providerId="ADAL" clId="{ADA4F145-E474-4909-BD39-3F831A52502F}" dt="2026-05-01T15:10:56.429" v="12392" actId="47"/>
        <pc:sldMkLst>
          <pc:docMk/>
          <pc:sldMk cId="1408998015" sldId="315"/>
        </pc:sldMkLst>
      </pc:sldChg>
      <pc:sldChg chg="modSp del mod">
        <pc:chgData name="Covey, John" userId="6d67e556-be10-43fb-a5e1-17df385a3f98" providerId="ADAL" clId="{ADA4F145-E474-4909-BD39-3F831A52502F}" dt="2026-05-01T15:10:56.429" v="12392" actId="47"/>
        <pc:sldMkLst>
          <pc:docMk/>
          <pc:sldMk cId="476338018" sldId="2076137717"/>
        </pc:sldMkLst>
        <pc:graphicFrameChg chg="mod modGraphic">
          <ac:chgData name="Covey, John" userId="6d67e556-be10-43fb-a5e1-17df385a3f98" providerId="ADAL" clId="{ADA4F145-E474-4909-BD39-3F831A52502F}" dt="2026-05-01T14:07:10.764" v="12358" actId="20577"/>
          <ac:graphicFrameMkLst>
            <pc:docMk/>
            <pc:sldMk cId="476338018" sldId="2076137717"/>
            <ac:graphicFrameMk id="8" creationId="{1C1013D5-9B68-5FA7-135F-B7ACBB67F5EF}"/>
          </ac:graphicFrameMkLst>
        </pc:graphicFrameChg>
      </pc:sldChg>
      <pc:sldChg chg="del">
        <pc:chgData name="Covey, John" userId="6d67e556-be10-43fb-a5e1-17df385a3f98" providerId="ADAL" clId="{ADA4F145-E474-4909-BD39-3F831A52502F}" dt="2026-04-30T23:27:09.130" v="11641" actId="47"/>
        <pc:sldMkLst>
          <pc:docMk/>
          <pc:sldMk cId="1966143007" sldId="2076137730"/>
        </pc:sldMkLst>
      </pc:sldChg>
      <pc:sldChg chg="modSp del mod">
        <pc:chgData name="Covey, John" userId="6d67e556-be10-43fb-a5e1-17df385a3f98" providerId="ADAL" clId="{ADA4F145-E474-4909-BD39-3F831A52502F}" dt="2026-04-30T23:27:09.130" v="11641" actId="47"/>
        <pc:sldMkLst>
          <pc:docMk/>
          <pc:sldMk cId="4233778138" sldId="2076137731"/>
        </pc:sldMkLst>
      </pc:sldChg>
      <pc:sldChg chg="del">
        <pc:chgData name="Covey, John" userId="6d67e556-be10-43fb-a5e1-17df385a3f98" providerId="ADAL" clId="{ADA4F145-E474-4909-BD39-3F831A52502F}" dt="2026-04-30T23:27:09.130" v="11641" actId="47"/>
        <pc:sldMkLst>
          <pc:docMk/>
          <pc:sldMk cId="1630619572" sldId="2076137732"/>
        </pc:sldMkLst>
      </pc:sldChg>
      <pc:sldChg chg="del">
        <pc:chgData name="Covey, John" userId="6d67e556-be10-43fb-a5e1-17df385a3f98" providerId="ADAL" clId="{ADA4F145-E474-4909-BD39-3F831A52502F}" dt="2026-04-30T23:25:46.162" v="11640" actId="2696"/>
        <pc:sldMkLst>
          <pc:docMk/>
          <pc:sldMk cId="2179949754" sldId="2076137733"/>
        </pc:sldMkLst>
      </pc:sldChg>
      <pc:sldChg chg="modSp del mod">
        <pc:chgData name="Covey, John" userId="6d67e556-be10-43fb-a5e1-17df385a3f98" providerId="ADAL" clId="{ADA4F145-E474-4909-BD39-3F831A52502F}" dt="2026-04-30T23:25:46.162" v="11640" actId="2696"/>
        <pc:sldMkLst>
          <pc:docMk/>
          <pc:sldMk cId="3853104094" sldId="2076137735"/>
        </pc:sldMkLst>
      </pc:sldChg>
      <pc:sldChg chg="del mod modShow">
        <pc:chgData name="Covey, John" userId="6d67e556-be10-43fb-a5e1-17df385a3f98" providerId="ADAL" clId="{ADA4F145-E474-4909-BD39-3F831A52502F}" dt="2026-05-01T14:03:33.243" v="12300" actId="2696"/>
        <pc:sldMkLst>
          <pc:docMk/>
          <pc:sldMk cId="3018068407" sldId="2076137748"/>
        </pc:sldMkLst>
      </pc:sldChg>
      <pc:sldChg chg="modSp del mod ord modShow">
        <pc:chgData name="Covey, John" userId="6d67e556-be10-43fb-a5e1-17df385a3f98" providerId="ADAL" clId="{ADA4F145-E474-4909-BD39-3F831A52502F}" dt="2026-05-01T14:03:33.243" v="12300" actId="2696"/>
        <pc:sldMkLst>
          <pc:docMk/>
          <pc:sldMk cId="156624108" sldId="2076137763"/>
        </pc:sldMkLst>
      </pc:sldChg>
      <pc:sldChg chg="addSp delSp modSp new del mod">
        <pc:chgData name="Covey, John" userId="6d67e556-be10-43fb-a5e1-17df385a3f98" providerId="ADAL" clId="{ADA4F145-E474-4909-BD39-3F831A52502F}" dt="2026-05-01T15:10:56.429" v="12392" actId="47"/>
        <pc:sldMkLst>
          <pc:docMk/>
          <pc:sldMk cId="2352910599" sldId="2076137779"/>
        </pc:sldMkLst>
        <pc:spChg chg="mod">
          <ac:chgData name="Covey, John" userId="6d67e556-be10-43fb-a5e1-17df385a3f98" providerId="ADAL" clId="{ADA4F145-E474-4909-BD39-3F831A52502F}" dt="2026-05-01T14:13:32.320" v="12382" actId="20577"/>
          <ac:spMkLst>
            <pc:docMk/>
            <pc:sldMk cId="2352910599" sldId="2076137779"/>
            <ac:spMk id="2" creationId="{CCAE8AC5-853C-24D8-10C5-A62C260D388A}"/>
          </ac:spMkLst>
        </pc:spChg>
        <pc:spChg chg="del">
          <ac:chgData name="Covey, John" userId="6d67e556-be10-43fb-a5e1-17df385a3f98" providerId="ADAL" clId="{ADA4F145-E474-4909-BD39-3F831A52502F}" dt="2026-05-01T13:49:05.169" v="11670" actId="478"/>
          <ac:spMkLst>
            <pc:docMk/>
            <pc:sldMk cId="2352910599" sldId="2076137779"/>
            <ac:spMk id="3" creationId="{77D9F797-F095-A115-63C2-609EB4A0F5D5}"/>
          </ac:spMkLst>
        </pc:spChg>
        <pc:graphicFrameChg chg="add mod modGraphic">
          <ac:chgData name="Covey, John" userId="6d67e556-be10-43fb-a5e1-17df385a3f98" providerId="ADAL" clId="{ADA4F145-E474-4909-BD39-3F831A52502F}" dt="2026-05-01T14:13:49.095" v="12389" actId="20577"/>
          <ac:graphicFrameMkLst>
            <pc:docMk/>
            <pc:sldMk cId="2352910599" sldId="2076137779"/>
            <ac:graphicFrameMk id="6" creationId="{03B32E2B-D817-3E6D-21BC-2551440E1625}"/>
          </ac:graphicFrameMkLst>
        </pc:graphicFrameChg>
      </pc:sldChg>
      <pc:sldChg chg="delSp modSp new del mod">
        <pc:chgData name="Covey, John" userId="6d67e556-be10-43fb-a5e1-17df385a3f98" providerId="ADAL" clId="{ADA4F145-E474-4909-BD39-3F831A52502F}" dt="2026-05-01T14:01:11.992" v="12187" actId="47"/>
        <pc:sldMkLst>
          <pc:docMk/>
          <pc:sldMk cId="1787832794" sldId="2076137780"/>
        </pc:sldMkLst>
        <pc:spChg chg="mod">
          <ac:chgData name="Covey, John" userId="6d67e556-be10-43fb-a5e1-17df385a3f98" providerId="ADAL" clId="{ADA4F145-E474-4909-BD39-3F831A52502F}" dt="2026-05-01T13:49:20.751" v="11705" actId="20577"/>
          <ac:spMkLst>
            <pc:docMk/>
            <pc:sldMk cId="1787832794" sldId="2076137780"/>
            <ac:spMk id="2" creationId="{ED1FBA49-77C4-E8D1-EF0C-6AF84DAB5E2B}"/>
          </ac:spMkLst>
        </pc:spChg>
        <pc:spChg chg="del">
          <ac:chgData name="Covey, John" userId="6d67e556-be10-43fb-a5e1-17df385a3f98" providerId="ADAL" clId="{ADA4F145-E474-4909-BD39-3F831A52502F}" dt="2026-05-01T13:49:08.183" v="11671" actId="478"/>
          <ac:spMkLst>
            <pc:docMk/>
            <pc:sldMk cId="1787832794" sldId="2076137780"/>
            <ac:spMk id="3" creationId="{B112FBD7-25B7-B52F-330A-22BA3C9F8A56}"/>
          </ac:spMkLst>
        </pc:spChg>
      </pc:sldChg>
      <pc:sldChg chg="modSp add del mod ord">
        <pc:chgData name="Covey, John" userId="6d67e556-be10-43fb-a5e1-17df385a3f98" providerId="ADAL" clId="{ADA4F145-E474-4909-BD39-3F831A52502F}" dt="2026-05-01T15:10:56.429" v="12392" actId="47"/>
        <pc:sldMkLst>
          <pc:docMk/>
          <pc:sldMk cId="1853521205" sldId="2076137781"/>
        </pc:sldMkLst>
        <pc:spChg chg="mod">
          <ac:chgData name="Covey, John" userId="6d67e556-be10-43fb-a5e1-17df385a3f98" providerId="ADAL" clId="{ADA4F145-E474-4909-BD39-3F831A52502F}" dt="2026-05-01T14:06:54.319" v="12333" actId="20577"/>
          <ac:spMkLst>
            <pc:docMk/>
            <pc:sldMk cId="1853521205" sldId="2076137781"/>
            <ac:spMk id="2" creationId="{02B2F2DC-0955-78FC-7850-13B2CDA36A5C}"/>
          </ac:spMkLst>
        </pc:spChg>
        <pc:spChg chg="mod">
          <ac:chgData name="Covey, John" userId="6d67e556-be10-43fb-a5e1-17df385a3f98" providerId="ADAL" clId="{ADA4F145-E474-4909-BD39-3F831A52502F}" dt="2026-05-01T14:06:39.057" v="12324" actId="20577"/>
          <ac:spMkLst>
            <pc:docMk/>
            <pc:sldMk cId="1853521205" sldId="2076137781"/>
            <ac:spMk id="5" creationId="{B7AC8AD3-5934-4306-095D-83AA703EAC2D}"/>
          </ac:spMkLst>
        </pc:spChg>
      </pc:sldChg>
      <pc:sldChg chg="add">
        <pc:chgData name="Covey, John" userId="6d67e556-be10-43fb-a5e1-17df385a3f98" providerId="ADAL" clId="{ADA4F145-E474-4909-BD39-3F831A52502F}" dt="2026-05-01T14:27:00.177" v="12391"/>
        <pc:sldMkLst>
          <pc:docMk/>
          <pc:sldMk cId="1731852444" sldId="2076137782"/>
        </pc:sldMkLst>
      </pc:sldChg>
      <pc:sldChg chg="add">
        <pc:chgData name="Covey, John" userId="6d67e556-be10-43fb-a5e1-17df385a3f98" providerId="ADAL" clId="{ADA4F145-E474-4909-BD39-3F831A52502F}" dt="2026-05-01T14:27:00.177" v="12391"/>
        <pc:sldMkLst>
          <pc:docMk/>
          <pc:sldMk cId="2010893994" sldId="2076137783"/>
        </pc:sldMkLst>
      </pc:sldChg>
      <pc:sldChg chg="add">
        <pc:chgData name="Covey, John" userId="6d67e556-be10-43fb-a5e1-17df385a3f98" providerId="ADAL" clId="{ADA4F145-E474-4909-BD39-3F831A52502F}" dt="2026-05-01T14:27:00.177" v="12391"/>
        <pc:sldMkLst>
          <pc:docMk/>
          <pc:sldMk cId="1452574484" sldId="2076137784"/>
        </pc:sldMkLst>
      </pc:sldChg>
      <pc:sldChg chg="add">
        <pc:chgData name="Covey, John" userId="6d67e556-be10-43fb-a5e1-17df385a3f98" providerId="ADAL" clId="{ADA4F145-E474-4909-BD39-3F831A52502F}" dt="2026-05-01T14:27:00.177" v="12391"/>
        <pc:sldMkLst>
          <pc:docMk/>
          <pc:sldMk cId="449217155" sldId="2076137785"/>
        </pc:sldMkLst>
      </pc:sldChg>
      <pc:sldChg chg="add">
        <pc:chgData name="Covey, John" userId="6d67e556-be10-43fb-a5e1-17df385a3f98" providerId="ADAL" clId="{ADA4F145-E474-4909-BD39-3F831A52502F}" dt="2026-05-01T14:27:00.177" v="12391"/>
        <pc:sldMkLst>
          <pc:docMk/>
          <pc:sldMk cId="1236211122" sldId="2076137786"/>
        </pc:sldMkLst>
      </pc:sldChg>
      <pc:sldChg chg="add">
        <pc:chgData name="Covey, John" userId="6d67e556-be10-43fb-a5e1-17df385a3f98" providerId="ADAL" clId="{ADA4F145-E474-4909-BD39-3F831A52502F}" dt="2026-05-01T14:27:00.177" v="12391"/>
        <pc:sldMkLst>
          <pc:docMk/>
          <pc:sldMk cId="582100885" sldId="2076137787"/>
        </pc:sldMkLst>
      </pc:sldChg>
      <pc:sldMasterChg chg="del delSldLayout">
        <pc:chgData name="Covey, John" userId="6d67e556-be10-43fb-a5e1-17df385a3f98" providerId="ADAL" clId="{ADA4F145-E474-4909-BD39-3F831A52502F}" dt="2026-05-01T15:10:56.429" v="12392" actId="47"/>
        <pc:sldMasterMkLst>
          <pc:docMk/>
          <pc:sldMasterMk cId="2460954070" sldId="2147483660"/>
        </pc:sldMasterMkLst>
        <pc:sldLayoutChg chg="del">
          <pc:chgData name="Covey, John" userId="6d67e556-be10-43fb-a5e1-17df385a3f98" providerId="ADAL" clId="{ADA4F145-E474-4909-BD39-3F831A52502F}" dt="2026-05-01T15:10:56.429" v="12392" actId="47"/>
          <pc:sldLayoutMkLst>
            <pc:docMk/>
            <pc:sldMasterMk cId="2460954070" sldId="2147483660"/>
            <pc:sldLayoutMk cId="2385387890" sldId="2147483661"/>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949138452" sldId="2147483662"/>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2591524520" sldId="2147483663"/>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1203092039" sldId="2147483664"/>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3733172339" sldId="2147483665"/>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3210312558" sldId="2147483666"/>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3146388984" sldId="2147483667"/>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3171841454" sldId="2147483668"/>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1718958274" sldId="2147483669"/>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2202905451" sldId="2147483670"/>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3479445657" sldId="2147483671"/>
          </pc:sldLayoutMkLst>
        </pc:sldLayoutChg>
        <pc:sldLayoutChg chg="del">
          <pc:chgData name="Covey, John" userId="6d67e556-be10-43fb-a5e1-17df385a3f98" providerId="ADAL" clId="{ADA4F145-E474-4909-BD39-3F831A52502F}" dt="2026-05-01T15:10:56.429" v="12392" actId="47"/>
          <pc:sldLayoutMkLst>
            <pc:docMk/>
            <pc:sldMasterMk cId="2460954070" sldId="2147483660"/>
            <pc:sldLayoutMk cId="166795133" sldId="2147483672"/>
          </pc:sldLayoutMkLst>
        </pc:sldLayoutChg>
      </pc:sldMasterChg>
    </pc:docChg>
  </pc:docChgLst>
  <pc:docChgLst>
    <pc:chgData name="Covey, John" userId="S::john.covey_wsp.com#ext#@mbakerintl.onmicrosoft.com::cd586729-a591-4da4-94e7-01452fdfc57e" providerId="AD" clId="Web-{8199D92B-E2A2-0664-E997-F9D209D5C9A9}"/>
    <pc:docChg chg="modSld">
      <pc:chgData name="Covey, John" userId="S::john.covey_wsp.com#ext#@mbakerintl.onmicrosoft.com::cd586729-a591-4da4-94e7-01452fdfc57e" providerId="AD" clId="Web-{8199D92B-E2A2-0664-E997-F9D209D5C9A9}" dt="2026-04-16T20:27:23.595" v="71" actId="14100"/>
      <pc:docMkLst>
        <pc:docMk/>
      </pc:docMkLst>
    </pc:docChg>
  </pc:docChgLst>
  <pc:docChgLst>
    <pc:chgData name="Edwards, Hayden" userId="S::hayden.edwards_aecom.com#ext#@mbakerintl.onmicrosoft.com::73660078-9b4b-46c8-bbd6-10b354ce4c9e" providerId="AD" clId="Web-{383377DC-1E00-591C-CAEF-DCB0605D20E5}"/>
    <pc:docChg chg="modSld sldOrd">
      <pc:chgData name="Edwards, Hayden" userId="S::hayden.edwards_aecom.com#ext#@mbakerintl.onmicrosoft.com::73660078-9b4b-46c8-bbd6-10b354ce4c9e" providerId="AD" clId="Web-{383377DC-1E00-591C-CAEF-DCB0605D20E5}" dt="2026-04-17T15:10:20.460" v="370" actId="1076"/>
      <pc:docMkLst>
        <pc:docMk/>
      </pc:docMkLst>
      <pc:sldChg chg="modSp">
        <pc:chgData name="Edwards, Hayden" userId="S::hayden.edwards_aecom.com#ext#@mbakerintl.onmicrosoft.com::73660078-9b4b-46c8-bbd6-10b354ce4c9e" providerId="AD" clId="Web-{383377DC-1E00-591C-CAEF-DCB0605D20E5}" dt="2026-04-17T15:10:06.897" v="369" actId="20577"/>
        <pc:sldMkLst>
          <pc:docMk/>
          <pc:sldMk cId="2740228761" sldId="2076137728"/>
        </pc:sldMkLst>
        <pc:spChg chg="mod">
          <ac:chgData name="Edwards, Hayden" userId="S::hayden.edwards_aecom.com#ext#@mbakerintl.onmicrosoft.com::73660078-9b4b-46c8-bbd6-10b354ce4c9e" providerId="AD" clId="Web-{383377DC-1E00-591C-CAEF-DCB0605D20E5}" dt="2026-04-17T15:10:06.897" v="369" actId="20577"/>
          <ac:spMkLst>
            <pc:docMk/>
            <pc:sldMk cId="2740228761" sldId="2076137728"/>
            <ac:spMk id="5" creationId="{3489613E-A3CA-8B8F-D1DF-1E8930F7190D}"/>
          </ac:spMkLst>
        </pc:spChg>
      </pc:sldChg>
    </pc:docChg>
  </pc:docChgLst>
  <pc:docChgLst>
    <pc:chgData name="Lawler, Seth" userId="S::slawler_dewberry.com#ext#@mbakerintl.onmicrosoft.com::f9ecf640-ca88-4fa4-9e64-118f634e561d" providerId="AD" clId="Web-{9097252A-DDA7-8E1C-5004-CA4087848746}"/>
    <pc:docChg chg="addSld modSld sldOrd modSection">
      <pc:chgData name="Lawler, Seth" userId="S::slawler_dewberry.com#ext#@mbakerintl.onmicrosoft.com::f9ecf640-ca88-4fa4-9e64-118f634e561d" providerId="AD" clId="Web-{9097252A-DDA7-8E1C-5004-CA4087848746}" dt="2026-05-01T14:01:12.155" v="743"/>
      <pc:docMkLst>
        <pc:docMk/>
      </pc:docMkLst>
      <pc:sldChg chg="addSp delSp modSp add replId">
        <pc:chgData name="Lawler, Seth" userId="S::slawler_dewberry.com#ext#@mbakerintl.onmicrosoft.com::f9ecf640-ca88-4fa4-9e64-118f634e561d" providerId="AD" clId="Web-{9097252A-DDA7-8E1C-5004-CA4087848746}" dt="2026-05-01T12:57:24.652" v="344" actId="20577"/>
        <pc:sldMkLst>
          <pc:docMk/>
          <pc:sldMk cId="2143864637" sldId="2076137769"/>
        </pc:sldMkLst>
        <pc:spChg chg="add mod">
          <ac:chgData name="Lawler, Seth" userId="S::slawler_dewberry.com#ext#@mbakerintl.onmicrosoft.com::f9ecf640-ca88-4fa4-9e64-118f634e561d" providerId="AD" clId="Web-{9097252A-DDA7-8E1C-5004-CA4087848746}" dt="2026-05-01T12:57:24.652" v="344" actId="20577"/>
          <ac:spMkLst>
            <pc:docMk/>
            <pc:sldMk cId="2143864637" sldId="2076137769"/>
            <ac:spMk id="5" creationId="{1759C709-EE1F-FE19-12E6-A676395B34B7}"/>
          </ac:spMkLst>
        </pc:spChg>
        <pc:spChg chg="del mod">
          <ac:chgData name="Lawler, Seth" userId="S::slawler_dewberry.com#ext#@mbakerintl.onmicrosoft.com::f9ecf640-ca88-4fa4-9e64-118f634e561d" providerId="AD" clId="Web-{9097252A-DDA7-8E1C-5004-CA4087848746}" dt="2026-05-01T12:42:16.542" v="3"/>
          <ac:spMkLst>
            <pc:docMk/>
            <pc:sldMk cId="2143864637" sldId="2076137769"/>
            <ac:spMk id="7" creationId="{64AF4E33-BB41-8E09-1F07-DD1161DA27A3}"/>
          </ac:spMkLst>
        </pc:spChg>
        <pc:spChg chg="del">
          <ac:chgData name="Lawler, Seth" userId="S::slawler_dewberry.com#ext#@mbakerintl.onmicrosoft.com::f9ecf640-ca88-4fa4-9e64-118f634e561d" providerId="AD" clId="Web-{9097252A-DDA7-8E1C-5004-CA4087848746}" dt="2026-05-01T12:42:17.433" v="4"/>
          <ac:spMkLst>
            <pc:docMk/>
            <pc:sldMk cId="2143864637" sldId="2076137769"/>
            <ac:spMk id="8" creationId="{1DD33643-FB06-C7C7-2705-1A46AC67B2C8}"/>
          </ac:spMkLst>
        </pc:spChg>
        <pc:spChg chg="del">
          <ac:chgData name="Lawler, Seth" userId="S::slawler_dewberry.com#ext#@mbakerintl.onmicrosoft.com::f9ecf640-ca88-4fa4-9e64-118f634e561d" providerId="AD" clId="Web-{9097252A-DDA7-8E1C-5004-CA4087848746}" dt="2026-05-01T12:42:18.261" v="5"/>
          <ac:spMkLst>
            <pc:docMk/>
            <pc:sldMk cId="2143864637" sldId="2076137769"/>
            <ac:spMk id="9" creationId="{1C672C2F-7079-66E3-2B77-2DF5750F83C6}"/>
          </ac:spMkLst>
        </pc:spChg>
        <pc:spChg chg="del">
          <ac:chgData name="Lawler, Seth" userId="S::slawler_dewberry.com#ext#@mbakerintl.onmicrosoft.com::f9ecf640-ca88-4fa4-9e64-118f634e561d" providerId="AD" clId="Web-{9097252A-DDA7-8E1C-5004-CA4087848746}" dt="2026-05-01T12:42:19.292" v="6"/>
          <ac:spMkLst>
            <pc:docMk/>
            <pc:sldMk cId="2143864637" sldId="2076137769"/>
            <ac:spMk id="10" creationId="{34214D77-95EA-1A03-E091-DCADE2084276}"/>
          </ac:spMkLst>
        </pc:spChg>
        <pc:graphicFrameChg chg="del">
          <ac:chgData name="Lawler, Seth" userId="S::slawler_dewberry.com#ext#@mbakerintl.onmicrosoft.com::f9ecf640-ca88-4fa4-9e64-118f634e561d" providerId="AD" clId="Web-{9097252A-DDA7-8E1C-5004-CA4087848746}" dt="2026-05-01T12:42:13.573" v="1"/>
          <ac:graphicFrameMkLst>
            <pc:docMk/>
            <pc:sldMk cId="2143864637" sldId="2076137769"/>
            <ac:graphicFrameMk id="4" creationId="{0F16858A-0AFB-98C8-4319-E21E4E7D9B77}"/>
          </ac:graphicFrameMkLst>
        </pc:graphicFrameChg>
        <pc:picChg chg="add mod">
          <ac:chgData name="Lawler, Seth" userId="S::slawler_dewberry.com#ext#@mbakerintl.onmicrosoft.com::f9ecf640-ca88-4fa4-9e64-118f634e561d" providerId="AD" clId="Web-{9097252A-DDA7-8E1C-5004-CA4087848746}" dt="2026-05-01T12:50:42.687" v="222" actId="1076"/>
          <ac:picMkLst>
            <pc:docMk/>
            <pc:sldMk cId="2143864637" sldId="2076137769"/>
            <ac:picMk id="2" creationId="{EFDB6CB1-E868-9732-02C9-AC0009DEA69F}"/>
          </ac:picMkLst>
        </pc:picChg>
      </pc:sldChg>
      <pc:sldChg chg="modSp add ord replId">
        <pc:chgData name="Lawler, Seth" userId="S::slawler_dewberry.com#ext#@mbakerintl.onmicrosoft.com::f9ecf640-ca88-4fa4-9e64-118f634e561d" providerId="AD" clId="Web-{9097252A-DDA7-8E1C-5004-CA4087848746}" dt="2026-05-01T14:01:03.233" v="741" actId="20577"/>
        <pc:sldMkLst>
          <pc:docMk/>
          <pc:sldMk cId="3166874215" sldId="2076137770"/>
        </pc:sldMkLst>
        <pc:spChg chg="mod">
          <ac:chgData name="Lawler, Seth" userId="S::slawler_dewberry.com#ext#@mbakerintl.onmicrosoft.com::f9ecf640-ca88-4fa4-9e64-118f634e561d" providerId="AD" clId="Web-{9097252A-DDA7-8E1C-5004-CA4087848746}" dt="2026-05-01T13:30:23.639" v="457" actId="1076"/>
          <ac:spMkLst>
            <pc:docMk/>
            <pc:sldMk cId="3166874215" sldId="2076137770"/>
            <ac:spMk id="2" creationId="{A36875C0-2377-4797-1F8F-EC3E51AD2D93}"/>
          </ac:spMkLst>
        </pc:spChg>
        <pc:spChg chg="mod">
          <ac:chgData name="Lawler, Seth" userId="S::slawler_dewberry.com#ext#@mbakerintl.onmicrosoft.com::f9ecf640-ca88-4fa4-9e64-118f634e561d" providerId="AD" clId="Web-{9097252A-DDA7-8E1C-5004-CA4087848746}" dt="2026-05-01T14:01:03.233" v="741" actId="20577"/>
          <ac:spMkLst>
            <pc:docMk/>
            <pc:sldMk cId="3166874215" sldId="2076137770"/>
            <ac:spMk id="5" creationId="{F0F96468-CD2A-4541-97F4-38B8EF0452E2}"/>
          </ac:spMkLst>
        </pc:spChg>
      </pc:sldChg>
      <pc:sldChg chg="addSp delSp modSp add ord replId">
        <pc:chgData name="Lawler, Seth" userId="S::slawler_dewberry.com#ext#@mbakerintl.onmicrosoft.com::f9ecf640-ca88-4fa4-9e64-118f634e561d" providerId="AD" clId="Web-{9097252A-DDA7-8E1C-5004-CA4087848746}" dt="2026-05-01T12:57:16.402" v="333" actId="20577"/>
        <pc:sldMkLst>
          <pc:docMk/>
          <pc:sldMk cId="3950600283" sldId="2076137771"/>
        </pc:sldMkLst>
        <pc:spChg chg="add mod">
          <ac:chgData name="Lawler, Seth" userId="S::slawler_dewberry.com#ext#@mbakerintl.onmicrosoft.com::f9ecf640-ca88-4fa4-9e64-118f634e561d" providerId="AD" clId="Web-{9097252A-DDA7-8E1C-5004-CA4087848746}" dt="2026-05-01T12:57:16.402" v="333" actId="20577"/>
          <ac:spMkLst>
            <pc:docMk/>
            <pc:sldMk cId="3950600283" sldId="2076137771"/>
            <ac:spMk id="5" creationId="{AB43DB9B-F49B-F083-0CA1-B9D6C603DEC1}"/>
          </ac:spMkLst>
        </pc:spChg>
        <pc:picChg chg="del">
          <ac:chgData name="Lawler, Seth" userId="S::slawler_dewberry.com#ext#@mbakerintl.onmicrosoft.com::f9ecf640-ca88-4fa4-9e64-118f634e561d" providerId="AD" clId="Web-{9097252A-DDA7-8E1C-5004-CA4087848746}" dt="2026-05-01T12:50:52.859" v="224"/>
          <ac:picMkLst>
            <pc:docMk/>
            <pc:sldMk cId="3950600283" sldId="2076137771"/>
            <ac:picMk id="2" creationId="{8FF269F5-3F24-E85B-1F6F-9364B9E85FD1}"/>
          </ac:picMkLst>
        </pc:picChg>
        <pc:picChg chg="add mod">
          <ac:chgData name="Lawler, Seth" userId="S::slawler_dewberry.com#ext#@mbakerintl.onmicrosoft.com::f9ecf640-ca88-4fa4-9e64-118f634e561d" providerId="AD" clId="Web-{9097252A-DDA7-8E1C-5004-CA4087848746}" dt="2026-05-01T12:52:45.674" v="250" actId="14100"/>
          <ac:picMkLst>
            <pc:docMk/>
            <pc:sldMk cId="3950600283" sldId="2076137771"/>
            <ac:picMk id="3" creationId="{780B33EB-8F9B-5B63-5D32-D80F5A1C8815}"/>
          </ac:picMkLst>
        </pc:picChg>
        <pc:picChg chg="add mod">
          <ac:chgData name="Lawler, Seth" userId="S::slawler_dewberry.com#ext#@mbakerintl.onmicrosoft.com::f9ecf640-ca88-4fa4-9e64-118f634e561d" providerId="AD" clId="Web-{9097252A-DDA7-8E1C-5004-CA4087848746}" dt="2026-05-01T12:52:49.705" v="252" actId="1076"/>
          <ac:picMkLst>
            <pc:docMk/>
            <pc:sldMk cId="3950600283" sldId="2076137771"/>
            <ac:picMk id="4" creationId="{1A8E736B-B590-C79F-B352-9EFEB2437A73}"/>
          </ac:picMkLst>
        </pc:picChg>
      </pc:sldChg>
      <pc:sldChg chg="delSp modSp add replId">
        <pc:chgData name="Lawler, Seth" userId="S::slawler_dewberry.com#ext#@mbakerintl.onmicrosoft.com::f9ecf640-ca88-4fa4-9e64-118f634e561d" providerId="AD" clId="Web-{9097252A-DDA7-8E1C-5004-CA4087848746}" dt="2026-05-01T13:01:44.272" v="368" actId="20577"/>
        <pc:sldMkLst>
          <pc:docMk/>
          <pc:sldMk cId="3752527895" sldId="2076137772"/>
        </pc:sldMkLst>
        <pc:spChg chg="mod">
          <ac:chgData name="Lawler, Seth" userId="S::slawler_dewberry.com#ext#@mbakerintl.onmicrosoft.com::f9ecf640-ca88-4fa4-9e64-118f634e561d" providerId="AD" clId="Web-{9097252A-DDA7-8E1C-5004-CA4087848746}" dt="2026-05-01T13:01:44.272" v="368" actId="20577"/>
          <ac:spMkLst>
            <pc:docMk/>
            <pc:sldMk cId="3752527895" sldId="2076137772"/>
            <ac:spMk id="5" creationId="{3276A5AF-5C47-EEE1-2571-4133D9758D54}"/>
          </ac:spMkLst>
        </pc:spChg>
        <pc:picChg chg="del">
          <ac:chgData name="Lawler, Seth" userId="S::slawler_dewberry.com#ext#@mbakerintl.onmicrosoft.com::f9ecf640-ca88-4fa4-9e64-118f634e561d" providerId="AD" clId="Web-{9097252A-DDA7-8E1C-5004-CA4087848746}" dt="2026-05-01T12:53:25.205" v="264"/>
          <ac:picMkLst>
            <pc:docMk/>
            <pc:sldMk cId="3752527895" sldId="2076137772"/>
            <ac:picMk id="2" creationId="{8593B27A-43CB-C7F8-94AC-6C29D80D99A6}"/>
          </ac:picMkLst>
        </pc:picChg>
      </pc:sldChg>
      <pc:sldChg chg="addSp delSp modSp add replId">
        <pc:chgData name="Lawler, Seth" userId="S::slawler_dewberry.com#ext#@mbakerintl.onmicrosoft.com::f9ecf640-ca88-4fa4-9e64-118f634e561d" providerId="AD" clId="Web-{9097252A-DDA7-8E1C-5004-CA4087848746}" dt="2026-05-01T14:00:43.217" v="723" actId="1076"/>
        <pc:sldMkLst>
          <pc:docMk/>
          <pc:sldMk cId="292076419" sldId="2076137773"/>
        </pc:sldMkLst>
        <pc:spChg chg="mod">
          <ac:chgData name="Lawler, Seth" userId="S::slawler_dewberry.com#ext#@mbakerintl.onmicrosoft.com::f9ecf640-ca88-4fa4-9e64-118f634e561d" providerId="AD" clId="Web-{9097252A-DDA7-8E1C-5004-CA4087848746}" dt="2026-05-01T12:53:39.159" v="272" actId="20577"/>
          <ac:spMkLst>
            <pc:docMk/>
            <pc:sldMk cId="292076419" sldId="2076137773"/>
            <ac:spMk id="5" creationId="{DBAB3B19-C3BB-6154-7F1D-707A3EBEB082}"/>
          </ac:spMkLst>
        </pc:spChg>
        <pc:picChg chg="add mod">
          <ac:chgData name="Lawler, Seth" userId="S::slawler_dewberry.com#ext#@mbakerintl.onmicrosoft.com::f9ecf640-ca88-4fa4-9e64-118f634e561d" providerId="AD" clId="Web-{9097252A-DDA7-8E1C-5004-CA4087848746}" dt="2026-05-01T14:00:43.186" v="722" actId="1076"/>
          <ac:picMkLst>
            <pc:docMk/>
            <pc:sldMk cId="292076419" sldId="2076137773"/>
            <ac:picMk id="2" creationId="{9BB9777B-502A-7FFF-C742-F41819B5B766}"/>
          </ac:picMkLst>
        </pc:picChg>
        <pc:picChg chg="del">
          <ac:chgData name="Lawler, Seth" userId="S::slawler_dewberry.com#ext#@mbakerintl.onmicrosoft.com::f9ecf640-ca88-4fa4-9e64-118f634e561d" providerId="AD" clId="Web-{9097252A-DDA7-8E1C-5004-CA4087848746}" dt="2026-05-01T12:53:52.315" v="288"/>
          <ac:picMkLst>
            <pc:docMk/>
            <pc:sldMk cId="292076419" sldId="2076137773"/>
            <ac:picMk id="3" creationId="{42FCFC98-405A-3FBC-EF22-FE7B4A6FAB19}"/>
          </ac:picMkLst>
        </pc:picChg>
        <pc:picChg chg="del mod">
          <ac:chgData name="Lawler, Seth" userId="S::slawler_dewberry.com#ext#@mbakerintl.onmicrosoft.com::f9ecf640-ca88-4fa4-9e64-118f634e561d" providerId="AD" clId="Web-{9097252A-DDA7-8E1C-5004-CA4087848746}" dt="2026-05-01T12:54:23.363" v="293"/>
          <ac:picMkLst>
            <pc:docMk/>
            <pc:sldMk cId="292076419" sldId="2076137773"/>
            <ac:picMk id="4" creationId="{AE8EF1D7-A5C4-FDE2-A497-B930ABEF12AF}"/>
          </ac:picMkLst>
        </pc:picChg>
        <pc:picChg chg="add del mod">
          <ac:chgData name="Lawler, Seth" userId="S::slawler_dewberry.com#ext#@mbakerintl.onmicrosoft.com::f9ecf640-ca88-4fa4-9e64-118f634e561d" providerId="AD" clId="Web-{9097252A-DDA7-8E1C-5004-CA4087848746}" dt="2026-05-01T12:55:39.400" v="301"/>
          <ac:picMkLst>
            <pc:docMk/>
            <pc:sldMk cId="292076419" sldId="2076137773"/>
            <ac:picMk id="6" creationId="{96AB6793-343B-7D04-6892-33C8C283B3AC}"/>
          </ac:picMkLst>
        </pc:picChg>
        <pc:picChg chg="add mod modCrop">
          <ac:chgData name="Lawler, Seth" userId="S::slawler_dewberry.com#ext#@mbakerintl.onmicrosoft.com::f9ecf640-ca88-4fa4-9e64-118f634e561d" providerId="AD" clId="Web-{9097252A-DDA7-8E1C-5004-CA4087848746}" dt="2026-05-01T14:00:43.217" v="723" actId="1076"/>
          <ac:picMkLst>
            <pc:docMk/>
            <pc:sldMk cId="292076419" sldId="2076137773"/>
            <ac:picMk id="7" creationId="{601BF33A-68EB-8C39-41D8-3D344C936D37}"/>
          </ac:picMkLst>
        </pc:picChg>
      </pc:sldChg>
      <pc:sldChg chg="addSp delSp modSp add replId">
        <pc:chgData name="Lawler, Seth" userId="S::slawler_dewberry.com#ext#@mbakerintl.onmicrosoft.com::f9ecf640-ca88-4fa4-9e64-118f634e561d" providerId="AD" clId="Web-{9097252A-DDA7-8E1C-5004-CA4087848746}" dt="2026-05-01T12:59:53.293" v="352"/>
        <pc:sldMkLst>
          <pc:docMk/>
          <pc:sldMk cId="1338058279" sldId="2076137774"/>
        </pc:sldMkLst>
        <pc:picChg chg="del">
          <ac:chgData name="Lawler, Seth" userId="S::slawler_dewberry.com#ext#@mbakerintl.onmicrosoft.com::f9ecf640-ca88-4fa4-9e64-118f634e561d" providerId="AD" clId="Web-{9097252A-DDA7-8E1C-5004-CA4087848746}" dt="2026-05-01T12:59:12.865" v="346"/>
          <ac:picMkLst>
            <pc:docMk/>
            <pc:sldMk cId="1338058279" sldId="2076137774"/>
            <ac:picMk id="2" creationId="{EF8CB0E4-C0A0-7C45-DE54-65582F629843}"/>
          </ac:picMkLst>
        </pc:picChg>
        <pc:picChg chg="add mod modCrop">
          <ac:chgData name="Lawler, Seth" userId="S::slawler_dewberry.com#ext#@mbakerintl.onmicrosoft.com::f9ecf640-ca88-4fa4-9e64-118f634e561d" providerId="AD" clId="Web-{9097252A-DDA7-8E1C-5004-CA4087848746}" dt="2026-05-01T12:59:53.293" v="352"/>
          <ac:picMkLst>
            <pc:docMk/>
            <pc:sldMk cId="1338058279" sldId="2076137774"/>
            <ac:picMk id="3" creationId="{599E168E-1F43-228A-2D58-411E408063DC}"/>
          </ac:picMkLst>
        </pc:picChg>
      </pc:sldChg>
      <pc:sldChg chg="add replId">
        <pc:chgData name="Lawler, Seth" userId="S::slawler_dewberry.com#ext#@mbakerintl.onmicrosoft.com::f9ecf640-ca88-4fa4-9e64-118f634e561d" providerId="AD" clId="Web-{9097252A-DDA7-8E1C-5004-CA4087848746}" dt="2026-05-01T13:00:38.517" v="353"/>
        <pc:sldMkLst>
          <pc:docMk/>
          <pc:sldMk cId="2924350469" sldId="2076137775"/>
        </pc:sldMkLst>
      </pc:sldChg>
      <pc:sldChg chg="modSp add ord replId">
        <pc:chgData name="Lawler, Seth" userId="S::slawler_dewberry.com#ext#@mbakerintl.onmicrosoft.com::f9ecf640-ca88-4fa4-9e64-118f634e561d" providerId="AD" clId="Web-{9097252A-DDA7-8E1C-5004-CA4087848746}" dt="2026-05-01T13:02:33.103" v="400"/>
        <pc:sldMkLst>
          <pc:docMk/>
          <pc:sldMk cId="3684811612" sldId="2076137776"/>
        </pc:sldMkLst>
        <pc:spChg chg="mod">
          <ac:chgData name="Lawler, Seth" userId="S::slawler_dewberry.com#ext#@mbakerintl.onmicrosoft.com::f9ecf640-ca88-4fa4-9e64-118f634e561d" providerId="AD" clId="Web-{9097252A-DDA7-8E1C-5004-CA4087848746}" dt="2026-05-01T13:02:03.851" v="398" actId="20577"/>
          <ac:spMkLst>
            <pc:docMk/>
            <pc:sldMk cId="3684811612" sldId="2076137776"/>
            <ac:spMk id="5" creationId="{D95C2588-67D5-0926-CAA6-B06C75469CDC}"/>
          </ac:spMkLst>
        </pc:spChg>
      </pc:sldChg>
      <pc:sldChg chg="addSp modSp add ord replId">
        <pc:chgData name="Lawler, Seth" userId="S::slawler_dewberry.com#ext#@mbakerintl.onmicrosoft.com::f9ecf640-ca88-4fa4-9e64-118f634e561d" providerId="AD" clId="Web-{9097252A-DDA7-8E1C-5004-CA4087848746}" dt="2026-05-01T14:01:10.140" v="742"/>
        <pc:sldMkLst>
          <pc:docMk/>
          <pc:sldMk cId="3593302538" sldId="2076137777"/>
        </pc:sldMkLst>
        <pc:picChg chg="add mod">
          <ac:chgData name="Lawler, Seth" userId="S::slawler_dewberry.com#ext#@mbakerintl.onmicrosoft.com::f9ecf640-ca88-4fa4-9e64-118f634e561d" providerId="AD" clId="Web-{9097252A-DDA7-8E1C-5004-CA4087848746}" dt="2026-05-01T13:32:20.932" v="464" actId="1076"/>
          <ac:picMkLst>
            <pc:docMk/>
            <pc:sldMk cId="3593302538" sldId="2076137777"/>
            <ac:picMk id="2" creationId="{F708B9E3-4D00-8A8B-53F7-A4B26F187159}"/>
          </ac:picMkLst>
        </pc:picChg>
      </pc:sldChg>
      <pc:sldChg chg="addSp delSp modSp add ord replId">
        <pc:chgData name="Lawler, Seth" userId="S::slawler_dewberry.com#ext#@mbakerintl.onmicrosoft.com::f9ecf640-ca88-4fa4-9e64-118f634e561d" providerId="AD" clId="Web-{9097252A-DDA7-8E1C-5004-CA4087848746}" dt="2026-05-01T14:01:12.155" v="743"/>
        <pc:sldMkLst>
          <pc:docMk/>
          <pc:sldMk cId="1386278523" sldId="2076137778"/>
        </pc:sldMkLst>
        <pc:spChg chg="add del mod">
          <ac:chgData name="Lawler, Seth" userId="S::slawler_dewberry.com#ext#@mbakerintl.onmicrosoft.com::f9ecf640-ca88-4fa4-9e64-118f634e561d" providerId="AD" clId="Web-{9097252A-DDA7-8E1C-5004-CA4087848746}" dt="2026-05-01T13:43:57.103" v="471"/>
          <ac:spMkLst>
            <pc:docMk/>
            <pc:sldMk cId="1386278523" sldId="2076137778"/>
            <ac:spMk id="3" creationId="{30AE1217-32BB-B71A-AC1A-9B5EB572AC98}"/>
          </ac:spMkLst>
        </pc:spChg>
        <pc:spChg chg="mod">
          <ac:chgData name="Lawler, Seth" userId="S::slawler_dewberry.com#ext#@mbakerintl.onmicrosoft.com::f9ecf640-ca88-4fa4-9e64-118f634e561d" providerId="AD" clId="Web-{9097252A-DDA7-8E1C-5004-CA4087848746}" dt="2026-05-01T13:04:04.841" v="430" actId="20577"/>
          <ac:spMkLst>
            <pc:docMk/>
            <pc:sldMk cId="1386278523" sldId="2076137778"/>
            <ac:spMk id="5" creationId="{3FE09A5E-1EED-C2AA-7B0C-5969DF7C74AB}"/>
          </ac:spMkLst>
        </pc:spChg>
        <pc:spChg chg="add mod">
          <ac:chgData name="Lawler, Seth" userId="S::slawler_dewberry.com#ext#@mbakerintl.onmicrosoft.com::f9ecf640-ca88-4fa4-9e64-118f634e561d" providerId="AD" clId="Web-{9097252A-DDA7-8E1C-5004-CA4087848746}" dt="2026-05-01T13:58:18.195" v="715" actId="14100"/>
          <ac:spMkLst>
            <pc:docMk/>
            <pc:sldMk cId="1386278523" sldId="2076137778"/>
            <ac:spMk id="6" creationId="{90C8074B-1AA8-2DA6-4EEA-52EDDCED9089}"/>
          </ac:spMkLst>
        </pc:spChg>
      </pc:sldChg>
    </pc:docChg>
  </pc:docChgLst>
  <pc:docChgLst>
    <pc:chgData name="Lawler, Seth" userId="S::slawler_dewberry.com#ext#@mbakerintl.onmicrosoft.com::f9ecf640-ca88-4fa4-9e64-118f634e561d" providerId="AD" clId="Web-{A99BC193-238C-927A-5A77-44E449EC0DC3}"/>
    <pc:docChg chg="delSld modSld sldOrd modSection">
      <pc:chgData name="Lawler, Seth" userId="S::slawler_dewberry.com#ext#@mbakerintl.onmicrosoft.com::f9ecf640-ca88-4fa4-9e64-118f634e561d" providerId="AD" clId="Web-{A99BC193-238C-927A-5A77-44E449EC0DC3}" dt="2026-05-01T14:29:22.389" v="498" actId="20577"/>
      <pc:docMkLst>
        <pc:docMk/>
      </pc:docMkLst>
      <pc:sldChg chg="addSp modSp">
        <pc:chgData name="Lawler, Seth" userId="S::slawler_dewberry.com#ext#@mbakerintl.onmicrosoft.com::f9ecf640-ca88-4fa4-9e64-118f634e561d" providerId="AD" clId="Web-{A99BC193-238C-927A-5A77-44E449EC0DC3}" dt="2026-05-01T14:27:17.066" v="449"/>
        <pc:sldMkLst>
          <pc:docMk/>
          <pc:sldMk cId="2143864637" sldId="2076137769"/>
        </pc:sldMkLst>
        <pc:spChg chg="add mod">
          <ac:chgData name="Lawler, Seth" userId="S::slawler_dewberry.com#ext#@mbakerintl.onmicrosoft.com::f9ecf640-ca88-4fa4-9e64-118f634e561d" providerId="AD" clId="Web-{A99BC193-238C-927A-5A77-44E449EC0DC3}" dt="2026-05-01T14:20:18.403" v="215" actId="20577"/>
          <ac:spMkLst>
            <pc:docMk/>
            <pc:sldMk cId="2143864637" sldId="2076137769"/>
            <ac:spMk id="4" creationId="{E7762E3B-AD7C-EB5E-71FA-D773C9DECF0E}"/>
          </ac:spMkLst>
        </pc:spChg>
        <pc:picChg chg="mod">
          <ac:chgData name="Lawler, Seth" userId="S::slawler_dewberry.com#ext#@mbakerintl.onmicrosoft.com::f9ecf640-ca88-4fa4-9e64-118f634e561d" providerId="AD" clId="Web-{A99BC193-238C-927A-5A77-44E449EC0DC3}" dt="2026-05-01T14:27:17.066" v="449"/>
          <ac:picMkLst>
            <pc:docMk/>
            <pc:sldMk cId="2143864637" sldId="2076137769"/>
            <ac:picMk id="2" creationId="{EFDB6CB1-E868-9732-02C9-AC0009DEA69F}"/>
          </ac:picMkLst>
        </pc:picChg>
      </pc:sldChg>
      <pc:sldChg chg="modSp">
        <pc:chgData name="Lawler, Seth" userId="S::slawler_dewberry.com#ext#@mbakerintl.onmicrosoft.com::f9ecf640-ca88-4fa4-9e64-118f634e561d" providerId="AD" clId="Web-{A99BC193-238C-927A-5A77-44E449EC0DC3}" dt="2026-05-01T14:17:58.056" v="19" actId="20577"/>
        <pc:sldMkLst>
          <pc:docMk/>
          <pc:sldMk cId="3166874215" sldId="2076137770"/>
        </pc:sldMkLst>
        <pc:spChg chg="mod">
          <ac:chgData name="Lawler, Seth" userId="S::slawler_dewberry.com#ext#@mbakerintl.onmicrosoft.com::f9ecf640-ca88-4fa4-9e64-118f634e561d" providerId="AD" clId="Web-{A99BC193-238C-927A-5A77-44E449EC0DC3}" dt="2026-05-01T14:17:58.056" v="19" actId="20577"/>
          <ac:spMkLst>
            <pc:docMk/>
            <pc:sldMk cId="3166874215" sldId="2076137770"/>
            <ac:spMk id="5" creationId="{F0F96468-CD2A-4541-97F4-38B8EF0452E2}"/>
          </ac:spMkLst>
        </pc:spChg>
      </pc:sldChg>
      <pc:sldChg chg="addSp modSp">
        <pc:chgData name="Lawler, Seth" userId="S::slawler_dewberry.com#ext#@mbakerintl.onmicrosoft.com::f9ecf640-ca88-4fa4-9e64-118f634e561d" providerId="AD" clId="Web-{A99BC193-238C-927A-5A77-44E449EC0DC3}" dt="2026-05-01T14:27:09.706" v="448"/>
        <pc:sldMkLst>
          <pc:docMk/>
          <pc:sldMk cId="3950600283" sldId="2076137771"/>
        </pc:sldMkLst>
        <pc:spChg chg="add mod">
          <ac:chgData name="Lawler, Seth" userId="S::slawler_dewberry.com#ext#@mbakerintl.onmicrosoft.com::f9ecf640-ca88-4fa4-9e64-118f634e561d" providerId="AD" clId="Web-{A99BC193-238C-927A-5A77-44E449EC0DC3}" dt="2026-05-01T14:19:30.168" v="141" actId="20577"/>
          <ac:spMkLst>
            <pc:docMk/>
            <pc:sldMk cId="3950600283" sldId="2076137771"/>
            <ac:spMk id="6" creationId="{E4E3FF74-2880-24F4-4EF5-51055778FB64}"/>
          </ac:spMkLst>
        </pc:spChg>
        <pc:picChg chg="mod">
          <ac:chgData name="Lawler, Seth" userId="S::slawler_dewberry.com#ext#@mbakerintl.onmicrosoft.com::f9ecf640-ca88-4fa4-9e64-118f634e561d" providerId="AD" clId="Web-{A99BC193-238C-927A-5A77-44E449EC0DC3}" dt="2026-05-01T14:26:37.034" v="446"/>
          <ac:picMkLst>
            <pc:docMk/>
            <pc:sldMk cId="3950600283" sldId="2076137771"/>
            <ac:picMk id="3" creationId="{780B33EB-8F9B-5B63-5D32-D80F5A1C8815}"/>
          </ac:picMkLst>
        </pc:picChg>
        <pc:picChg chg="mod">
          <ac:chgData name="Lawler, Seth" userId="S::slawler_dewberry.com#ext#@mbakerintl.onmicrosoft.com::f9ecf640-ca88-4fa4-9e64-118f634e561d" providerId="AD" clId="Web-{A99BC193-238C-927A-5A77-44E449EC0DC3}" dt="2026-05-01T14:27:09.706" v="448"/>
          <ac:picMkLst>
            <pc:docMk/>
            <pc:sldMk cId="3950600283" sldId="2076137771"/>
            <ac:picMk id="4" creationId="{1A8E736B-B590-C79F-B352-9EFEB2437A73}"/>
          </ac:picMkLst>
        </pc:picChg>
      </pc:sldChg>
      <pc:sldChg chg="addSp modSp">
        <pc:chgData name="Lawler, Seth" userId="S::slawler_dewberry.com#ext#@mbakerintl.onmicrosoft.com::f9ecf640-ca88-4fa4-9e64-118f634e561d" providerId="AD" clId="Web-{A99BC193-238C-927A-5A77-44E449EC0DC3}" dt="2026-05-01T14:27:25.534" v="451"/>
        <pc:sldMkLst>
          <pc:docMk/>
          <pc:sldMk cId="3752527895" sldId="2076137772"/>
        </pc:sldMkLst>
        <pc:spChg chg="add mod">
          <ac:chgData name="Lawler, Seth" userId="S::slawler_dewberry.com#ext#@mbakerintl.onmicrosoft.com::f9ecf640-ca88-4fa4-9e64-118f634e561d" providerId="AD" clId="Web-{A99BC193-238C-927A-5A77-44E449EC0DC3}" dt="2026-05-01T14:24:46.611" v="432" actId="14100"/>
          <ac:spMkLst>
            <pc:docMk/>
            <pc:sldMk cId="3752527895" sldId="2076137772"/>
            <ac:spMk id="4" creationId="{88FE07F2-8925-1CA1-C047-F35282BD35C2}"/>
          </ac:spMkLst>
        </pc:spChg>
        <pc:picChg chg="add mod">
          <ac:chgData name="Lawler, Seth" userId="S::slawler_dewberry.com#ext#@mbakerintl.onmicrosoft.com::f9ecf640-ca88-4fa4-9e64-118f634e561d" providerId="AD" clId="Web-{A99BC193-238C-927A-5A77-44E449EC0DC3}" dt="2026-05-01T14:27:25.534" v="451"/>
          <ac:picMkLst>
            <pc:docMk/>
            <pc:sldMk cId="3752527895" sldId="2076137772"/>
            <ac:picMk id="2" creationId="{7B74EE61-5E05-581D-79EB-9F77BA5FE88A}"/>
          </ac:picMkLst>
        </pc:picChg>
      </pc:sldChg>
      <pc:sldChg chg="addSp delSp modSp ord">
        <pc:chgData name="Lawler, Seth" userId="S::slawler_dewberry.com#ext#@mbakerintl.onmicrosoft.com::f9ecf640-ca88-4fa4-9e64-118f634e561d" providerId="AD" clId="Web-{A99BC193-238C-927A-5A77-44E449EC0DC3}" dt="2026-05-01T14:29:22.389" v="498" actId="20577"/>
        <pc:sldMkLst>
          <pc:docMk/>
          <pc:sldMk cId="292076419" sldId="2076137773"/>
        </pc:sldMkLst>
        <pc:spChg chg="mod">
          <ac:chgData name="Lawler, Seth" userId="S::slawler_dewberry.com#ext#@mbakerintl.onmicrosoft.com::f9ecf640-ca88-4fa4-9e64-118f634e561d" providerId="AD" clId="Web-{A99BC193-238C-927A-5A77-44E449EC0DC3}" dt="2026-05-01T14:29:22.389" v="498" actId="20577"/>
          <ac:spMkLst>
            <pc:docMk/>
            <pc:sldMk cId="292076419" sldId="2076137773"/>
            <ac:spMk id="5" creationId="{DBAB3B19-C3BB-6154-7F1D-707A3EBEB082}"/>
          </ac:spMkLst>
        </pc:spChg>
        <pc:spChg chg="add mod">
          <ac:chgData name="Lawler, Seth" userId="S::slawler_dewberry.com#ext#@mbakerintl.onmicrosoft.com::f9ecf640-ca88-4fa4-9e64-118f634e561d" providerId="AD" clId="Web-{A99BC193-238C-927A-5A77-44E449EC0DC3}" dt="2026-05-01T14:29:10.841" v="496" actId="20577"/>
          <ac:spMkLst>
            <pc:docMk/>
            <pc:sldMk cId="292076419" sldId="2076137773"/>
            <ac:spMk id="6" creationId="{10837667-04C7-8AFE-C9FB-57952F6DC764}"/>
          </ac:spMkLst>
        </pc:spChg>
        <pc:picChg chg="del mod">
          <ac:chgData name="Lawler, Seth" userId="S::slawler_dewberry.com#ext#@mbakerintl.onmicrosoft.com::f9ecf640-ca88-4fa4-9e64-118f634e561d" providerId="AD" clId="Web-{A99BC193-238C-927A-5A77-44E449EC0DC3}" dt="2026-05-01T14:27:50.271" v="454"/>
          <ac:picMkLst>
            <pc:docMk/>
            <pc:sldMk cId="292076419" sldId="2076137773"/>
            <ac:picMk id="2" creationId="{9BB9777B-502A-7FFF-C742-F41819B5B766}"/>
          </ac:picMkLst>
        </pc:picChg>
        <pc:picChg chg="add mod">
          <ac:chgData name="Lawler, Seth" userId="S::slawler_dewberry.com#ext#@mbakerintl.onmicrosoft.com::f9ecf640-ca88-4fa4-9e64-118f634e561d" providerId="AD" clId="Web-{A99BC193-238C-927A-5A77-44E449EC0DC3}" dt="2026-05-01T14:28:46.433" v="484" actId="1076"/>
          <ac:picMkLst>
            <pc:docMk/>
            <pc:sldMk cId="292076419" sldId="2076137773"/>
            <ac:picMk id="3" creationId="{0F69E6EF-B85D-7A0F-025C-079159A53217}"/>
          </ac:picMkLst>
        </pc:picChg>
        <pc:picChg chg="del">
          <ac:chgData name="Lawler, Seth" userId="S::slawler_dewberry.com#ext#@mbakerintl.onmicrosoft.com::f9ecf640-ca88-4fa4-9e64-118f634e561d" providerId="AD" clId="Web-{A99BC193-238C-927A-5A77-44E449EC0DC3}" dt="2026-05-01T14:27:51.584" v="455"/>
          <ac:picMkLst>
            <pc:docMk/>
            <pc:sldMk cId="292076419" sldId="2076137773"/>
            <ac:picMk id="7" creationId="{601BF33A-68EB-8C39-41D8-3D344C936D37}"/>
          </ac:picMkLst>
        </pc:picChg>
      </pc:sldChg>
      <pc:sldChg chg="addSp modSp">
        <pc:chgData name="Lawler, Seth" userId="S::slawler_dewberry.com#ext#@mbakerintl.onmicrosoft.com::f9ecf640-ca88-4fa4-9e64-118f634e561d" providerId="AD" clId="Web-{A99BC193-238C-927A-5A77-44E449EC0DC3}" dt="2026-05-01T14:27:21.972" v="450"/>
        <pc:sldMkLst>
          <pc:docMk/>
          <pc:sldMk cId="1338058279" sldId="2076137774"/>
        </pc:sldMkLst>
        <pc:spChg chg="add mod">
          <ac:chgData name="Lawler, Seth" userId="S::slawler_dewberry.com#ext#@mbakerintl.onmicrosoft.com::f9ecf640-ca88-4fa4-9e64-118f634e561d" providerId="AD" clId="Web-{A99BC193-238C-927A-5A77-44E449EC0DC3}" dt="2026-05-01T14:20:31.154" v="218" actId="20577"/>
          <ac:spMkLst>
            <pc:docMk/>
            <pc:sldMk cId="1338058279" sldId="2076137774"/>
            <ac:spMk id="4" creationId="{9F974A5E-75A8-7A70-9CAF-28E1854EDD6B}"/>
          </ac:spMkLst>
        </pc:spChg>
        <pc:picChg chg="mod">
          <ac:chgData name="Lawler, Seth" userId="S::slawler_dewberry.com#ext#@mbakerintl.onmicrosoft.com::f9ecf640-ca88-4fa4-9e64-118f634e561d" providerId="AD" clId="Web-{A99BC193-238C-927A-5A77-44E449EC0DC3}" dt="2026-05-01T14:27:21.972" v="450"/>
          <ac:picMkLst>
            <pc:docMk/>
            <pc:sldMk cId="1338058279" sldId="2076137774"/>
            <ac:picMk id="3" creationId="{599E168E-1F43-228A-2D58-411E408063DC}"/>
          </ac:picMkLst>
        </pc:picChg>
      </pc:sldChg>
      <pc:sldChg chg="del">
        <pc:chgData name="Lawler, Seth" userId="S::slawler_dewberry.com#ext#@mbakerintl.onmicrosoft.com::f9ecf640-ca88-4fa4-9e64-118f634e561d" providerId="AD" clId="Web-{A99BC193-238C-927A-5A77-44E449EC0DC3}" dt="2026-05-01T14:25:01.439" v="433"/>
        <pc:sldMkLst>
          <pc:docMk/>
          <pc:sldMk cId="2924350469" sldId="2076137775"/>
        </pc:sldMkLst>
      </pc:sldChg>
      <pc:sldChg chg="del">
        <pc:chgData name="Lawler, Seth" userId="S::slawler_dewberry.com#ext#@mbakerintl.onmicrosoft.com::f9ecf640-ca88-4fa4-9e64-118f634e561d" providerId="AD" clId="Web-{A99BC193-238C-927A-5A77-44E449EC0DC3}" dt="2026-05-01T14:20:49.482" v="219"/>
        <pc:sldMkLst>
          <pc:docMk/>
          <pc:sldMk cId="3684811612" sldId="2076137776"/>
        </pc:sldMkLst>
      </pc:sldChg>
      <pc:sldChg chg="modSp">
        <pc:chgData name="Lawler, Seth" userId="S::slawler_dewberry.com#ext#@mbakerintl.onmicrosoft.com::f9ecf640-ca88-4fa4-9e64-118f634e561d" providerId="AD" clId="Web-{A99BC193-238C-927A-5A77-44E449EC0DC3}" dt="2026-05-01T14:25:41.971" v="443" actId="1076"/>
        <pc:sldMkLst>
          <pc:docMk/>
          <pc:sldMk cId="3593302538" sldId="2076137777"/>
        </pc:sldMkLst>
        <pc:picChg chg="mod">
          <ac:chgData name="Lawler, Seth" userId="S::slawler_dewberry.com#ext#@mbakerintl.onmicrosoft.com::f9ecf640-ca88-4fa4-9e64-118f634e561d" providerId="AD" clId="Web-{A99BC193-238C-927A-5A77-44E449EC0DC3}" dt="2026-05-01T14:25:41.971" v="443" actId="1076"/>
          <ac:picMkLst>
            <pc:docMk/>
            <pc:sldMk cId="3593302538" sldId="2076137777"/>
            <ac:picMk id="2" creationId="{F708B9E3-4D00-8A8B-53F7-A4B26F187159}"/>
          </ac:picMkLst>
        </pc:picChg>
      </pc:sldChg>
      <pc:sldChg chg="modSp">
        <pc:chgData name="Lawler, Seth" userId="S::slawler_dewberry.com#ext#@mbakerintl.onmicrosoft.com::f9ecf640-ca88-4fa4-9e64-118f634e561d" providerId="AD" clId="Web-{A99BC193-238C-927A-5A77-44E449EC0DC3}" dt="2026-05-01T14:26:08.315" v="445" actId="1076"/>
        <pc:sldMkLst>
          <pc:docMk/>
          <pc:sldMk cId="1386278523" sldId="2076137778"/>
        </pc:sldMkLst>
        <pc:spChg chg="mod">
          <ac:chgData name="Lawler, Seth" userId="S::slawler_dewberry.com#ext#@mbakerintl.onmicrosoft.com::f9ecf640-ca88-4fa4-9e64-118f634e561d" providerId="AD" clId="Web-{A99BC193-238C-927A-5A77-44E449EC0DC3}" dt="2026-05-01T14:26:03.565" v="444" actId="1076"/>
          <ac:spMkLst>
            <pc:docMk/>
            <pc:sldMk cId="1386278523" sldId="2076137778"/>
            <ac:spMk id="5" creationId="{3FE09A5E-1EED-C2AA-7B0C-5969DF7C74AB}"/>
          </ac:spMkLst>
        </pc:spChg>
        <pc:spChg chg="mod">
          <ac:chgData name="Lawler, Seth" userId="S::slawler_dewberry.com#ext#@mbakerintl.onmicrosoft.com::f9ecf640-ca88-4fa4-9e64-118f634e561d" providerId="AD" clId="Web-{A99BC193-238C-927A-5A77-44E449EC0DC3}" dt="2026-05-01T14:26:08.315" v="445" actId="1076"/>
          <ac:spMkLst>
            <pc:docMk/>
            <pc:sldMk cId="1386278523" sldId="2076137778"/>
            <ac:spMk id="6" creationId="{90C8074B-1AA8-2DA6-4EEA-52EDDCED9089}"/>
          </ac:spMkLst>
        </pc:spChg>
      </pc:sldChg>
    </pc:docChg>
  </pc:docChgLst>
  <pc:docChgLst>
    <pc:chgData name="Edwards, Hayden" userId="518ca3b8-355a-4110-9583-9a5ac1e6ce86" providerId="ADAL" clId="{01EBA799-F23C-4CA5-850A-0A2529F7D3CE}"/>
    <pc:docChg chg="undo custSel addSld delSld modSld sldOrd addSection modSection">
      <pc:chgData name="Edwards, Hayden" userId="518ca3b8-355a-4110-9583-9a5ac1e6ce86" providerId="ADAL" clId="{01EBA799-F23C-4CA5-850A-0A2529F7D3CE}" dt="2026-05-01T14:04:24.240" v="14746"/>
      <pc:docMkLst>
        <pc:docMk/>
      </pc:docMkLst>
      <pc:sldChg chg="del">
        <pc:chgData name="Edwards, Hayden" userId="518ca3b8-355a-4110-9583-9a5ac1e6ce86" providerId="ADAL" clId="{01EBA799-F23C-4CA5-850A-0A2529F7D3CE}" dt="2026-05-01T14:04:19.381" v="14744" actId="2696"/>
        <pc:sldMkLst>
          <pc:docMk/>
          <pc:sldMk cId="755801559" sldId="262"/>
        </pc:sldMkLst>
      </pc:sldChg>
      <pc:sldChg chg="modSp mod">
        <pc:chgData name="Edwards, Hayden" userId="518ca3b8-355a-4110-9583-9a5ac1e6ce86" providerId="ADAL" clId="{01EBA799-F23C-4CA5-850A-0A2529F7D3CE}" dt="2026-05-01T13:27:08.607" v="14743" actId="20577"/>
        <pc:sldMkLst>
          <pc:docMk/>
          <pc:sldMk cId="1408998015" sldId="315"/>
        </pc:sldMkLst>
        <pc:spChg chg="mod">
          <ac:chgData name="Edwards, Hayden" userId="518ca3b8-355a-4110-9583-9a5ac1e6ce86" providerId="ADAL" clId="{01EBA799-F23C-4CA5-850A-0A2529F7D3CE}" dt="2026-05-01T13:27:08.607" v="14743" actId="20577"/>
          <ac:spMkLst>
            <pc:docMk/>
            <pc:sldMk cId="1408998015" sldId="315"/>
            <ac:spMk id="7" creationId="{04907C3C-58D7-24B4-F8AB-BAFFBFAABBBE}"/>
          </ac:spMkLst>
        </pc:spChg>
      </pc:sldChg>
      <pc:sldChg chg="add del">
        <pc:chgData name="Edwards, Hayden" userId="518ca3b8-355a-4110-9583-9a5ac1e6ce86" providerId="ADAL" clId="{01EBA799-F23C-4CA5-850A-0A2529F7D3CE}" dt="2026-04-16T19:08:25.453" v="14612"/>
        <pc:sldMkLst>
          <pc:docMk/>
          <pc:sldMk cId="2735299694" sldId="2076137727"/>
        </pc:sldMkLst>
      </pc:sldChg>
      <pc:sldChg chg="delSp add del mod">
        <pc:chgData name="Edwards, Hayden" userId="518ca3b8-355a-4110-9583-9a5ac1e6ce86" providerId="ADAL" clId="{01EBA799-F23C-4CA5-850A-0A2529F7D3CE}" dt="2026-04-16T19:08:25.453" v="14612"/>
        <pc:sldMkLst>
          <pc:docMk/>
          <pc:sldMk cId="2740228761" sldId="2076137728"/>
        </pc:sldMkLst>
      </pc:sldChg>
      <pc:sldChg chg="add del">
        <pc:chgData name="Edwards, Hayden" userId="518ca3b8-355a-4110-9583-9a5ac1e6ce86" providerId="ADAL" clId="{01EBA799-F23C-4CA5-850A-0A2529F7D3CE}" dt="2026-04-30T17:28:32.869" v="14733" actId="2696"/>
        <pc:sldMkLst>
          <pc:docMk/>
          <pc:sldMk cId="918807662" sldId="2076137734"/>
        </pc:sldMkLst>
      </pc:sldChg>
      <pc:sldChg chg="ord">
        <pc:chgData name="Edwards, Hayden" userId="518ca3b8-355a-4110-9583-9a5ac1e6ce86" providerId="ADAL" clId="{01EBA799-F23C-4CA5-850A-0A2529F7D3CE}" dt="2026-05-01T14:04:24.240" v="14746"/>
        <pc:sldMkLst>
          <pc:docMk/>
          <pc:sldMk cId="1736682545" sldId="2076137768"/>
        </pc:sldMkLst>
      </pc:sldChg>
      <pc:sldMasterChg chg="delSldLayout">
        <pc:chgData name="Edwards, Hayden" userId="518ca3b8-355a-4110-9583-9a5ac1e6ce86" providerId="ADAL" clId="{01EBA799-F23C-4CA5-850A-0A2529F7D3CE}" dt="2026-04-16T17:42:55.419" v="12355" actId="2696"/>
        <pc:sldMasterMkLst>
          <pc:docMk/>
          <pc:sldMasterMk cId="3908961709" sldId="2147483675"/>
        </pc:sldMasterMkLst>
      </pc:sldMasterChg>
    </pc:docChg>
  </pc:docChgLst>
  <pc:docChgLst>
    <pc:chgData name="Tahmasebi Nasab, Mohsen" userId="d28b281e-bf90-4c73-8bf1-303c5ea46bac" providerId="ADAL" clId="{717CCD55-68DB-4F7E-9DC5-DD287BC400FD}"/>
    <pc:docChg chg="addSld delSld modSld modSection">
      <pc:chgData name="Tahmasebi Nasab, Mohsen" userId="d28b281e-bf90-4c73-8bf1-303c5ea46bac" providerId="ADAL" clId="{717CCD55-68DB-4F7E-9DC5-DD287BC400FD}" dt="2026-05-01T14:08:14.864" v="33" actId="20577"/>
      <pc:docMkLst>
        <pc:docMk/>
      </pc:docMkLst>
      <pc:sldChg chg="modSp add mod">
        <pc:chgData name="Tahmasebi Nasab, Mohsen" userId="d28b281e-bf90-4c73-8bf1-303c5ea46bac" providerId="ADAL" clId="{717CCD55-68DB-4F7E-9DC5-DD287BC400FD}" dt="2026-05-01T14:05:38.670" v="11" actId="20577"/>
        <pc:sldMkLst>
          <pc:docMk/>
          <pc:sldMk cId="1336627780" sldId="256"/>
        </pc:sldMkLst>
        <pc:spChg chg="mod">
          <ac:chgData name="Tahmasebi Nasab, Mohsen" userId="d28b281e-bf90-4c73-8bf1-303c5ea46bac" providerId="ADAL" clId="{717CCD55-68DB-4F7E-9DC5-DD287BC400FD}" dt="2026-05-01T14:05:38.670" v="11" actId="20577"/>
          <ac:spMkLst>
            <pc:docMk/>
            <pc:sldMk cId="1336627780" sldId="256"/>
            <ac:spMk id="7" creationId="{655042FD-40CD-89EC-A641-FA77FB615F37}"/>
          </ac:spMkLst>
        </pc:spChg>
      </pc:sldChg>
      <pc:sldChg chg="add">
        <pc:chgData name="Tahmasebi Nasab, Mohsen" userId="d28b281e-bf90-4c73-8bf1-303c5ea46bac" providerId="ADAL" clId="{717CCD55-68DB-4F7E-9DC5-DD287BC400FD}" dt="2026-04-30T17:58:06.019" v="3"/>
        <pc:sldMkLst>
          <pc:docMk/>
          <pc:sldMk cId="4090475835" sldId="257"/>
        </pc:sldMkLst>
      </pc:sldChg>
      <pc:sldChg chg="add">
        <pc:chgData name="Tahmasebi Nasab, Mohsen" userId="d28b281e-bf90-4c73-8bf1-303c5ea46bac" providerId="ADAL" clId="{717CCD55-68DB-4F7E-9DC5-DD287BC400FD}" dt="2026-04-30T17:58:06.019" v="3"/>
        <pc:sldMkLst>
          <pc:docMk/>
          <pc:sldMk cId="2311020097" sldId="258"/>
        </pc:sldMkLst>
      </pc:sldChg>
      <pc:sldChg chg="modSp add mod">
        <pc:chgData name="Tahmasebi Nasab, Mohsen" userId="d28b281e-bf90-4c73-8bf1-303c5ea46bac" providerId="ADAL" clId="{717CCD55-68DB-4F7E-9DC5-DD287BC400FD}" dt="2026-05-01T14:04:55.585" v="6" actId="20577"/>
        <pc:sldMkLst>
          <pc:docMk/>
          <pc:sldMk cId="2945322682" sldId="259"/>
        </pc:sldMkLst>
        <pc:spChg chg="mod">
          <ac:chgData name="Tahmasebi Nasab, Mohsen" userId="d28b281e-bf90-4c73-8bf1-303c5ea46bac" providerId="ADAL" clId="{717CCD55-68DB-4F7E-9DC5-DD287BC400FD}" dt="2026-05-01T14:04:55.585" v="6" actId="20577"/>
          <ac:spMkLst>
            <pc:docMk/>
            <pc:sldMk cId="2945322682" sldId="259"/>
            <ac:spMk id="2" creationId="{956A84D0-5B4F-5B9C-0624-D528B3E192D1}"/>
          </ac:spMkLst>
        </pc:spChg>
      </pc:sldChg>
      <pc:sldChg chg="add">
        <pc:chgData name="Tahmasebi Nasab, Mohsen" userId="d28b281e-bf90-4c73-8bf1-303c5ea46bac" providerId="ADAL" clId="{717CCD55-68DB-4F7E-9DC5-DD287BC400FD}" dt="2026-04-30T17:58:06.019" v="3"/>
        <pc:sldMkLst>
          <pc:docMk/>
          <pc:sldMk cId="372578208" sldId="260"/>
        </pc:sldMkLst>
      </pc:sldChg>
      <pc:sldChg chg="del">
        <pc:chgData name="Tahmasebi Nasab, Mohsen" userId="d28b281e-bf90-4c73-8bf1-303c5ea46bac" providerId="ADAL" clId="{717CCD55-68DB-4F7E-9DC5-DD287BC400FD}" dt="2026-04-30T17:57:56.923" v="2" actId="47"/>
        <pc:sldMkLst>
          <pc:docMk/>
          <pc:sldMk cId="905707138" sldId="260"/>
        </pc:sldMkLst>
      </pc:sldChg>
      <pc:sldChg chg="modSp add mod">
        <pc:chgData name="Tahmasebi Nasab, Mohsen" userId="d28b281e-bf90-4c73-8bf1-303c5ea46bac" providerId="ADAL" clId="{717CCD55-68DB-4F7E-9DC5-DD287BC400FD}" dt="2026-05-01T14:08:14.864" v="33" actId="20577"/>
        <pc:sldMkLst>
          <pc:docMk/>
          <pc:sldMk cId="2968438454" sldId="261"/>
        </pc:sldMkLst>
        <pc:spChg chg="mod">
          <ac:chgData name="Tahmasebi Nasab, Mohsen" userId="d28b281e-bf90-4c73-8bf1-303c5ea46bac" providerId="ADAL" clId="{717CCD55-68DB-4F7E-9DC5-DD287BC400FD}" dt="2026-05-01T14:08:14.864" v="33" actId="20577"/>
          <ac:spMkLst>
            <pc:docMk/>
            <pc:sldMk cId="2968438454" sldId="261"/>
            <ac:spMk id="2" creationId="{8DDBC006-F044-832D-5A50-AF078840D9BA}"/>
          </ac:spMkLst>
        </pc:spChg>
      </pc:sldChg>
      <pc:sldChg chg="add">
        <pc:chgData name="Tahmasebi Nasab, Mohsen" userId="d28b281e-bf90-4c73-8bf1-303c5ea46bac" providerId="ADAL" clId="{717CCD55-68DB-4F7E-9DC5-DD287BC400FD}" dt="2026-04-30T17:58:06.019" v="3"/>
        <pc:sldMkLst>
          <pc:docMk/>
          <pc:sldMk cId="755801559" sldId="262"/>
        </pc:sldMkLst>
      </pc:sldChg>
      <pc:sldChg chg="del">
        <pc:chgData name="Tahmasebi Nasab, Mohsen" userId="d28b281e-bf90-4c73-8bf1-303c5ea46bac" providerId="ADAL" clId="{717CCD55-68DB-4F7E-9DC5-DD287BC400FD}" dt="2026-04-30T17:57:55.754" v="1" actId="47"/>
        <pc:sldMkLst>
          <pc:docMk/>
          <pc:sldMk cId="3746770781" sldId="262"/>
        </pc:sldMkLst>
      </pc:sldChg>
      <pc:sldChg chg="del">
        <pc:chgData name="Tahmasebi Nasab, Mohsen" userId="d28b281e-bf90-4c73-8bf1-303c5ea46bac" providerId="ADAL" clId="{717CCD55-68DB-4F7E-9DC5-DD287BC400FD}" dt="2026-04-30T17:57:54.795" v="0" actId="47"/>
        <pc:sldMkLst>
          <pc:docMk/>
          <pc:sldMk cId="2111486363" sldId="264"/>
        </pc:sldMkLst>
      </pc:sldChg>
      <pc:sldMasterChg chg="delSldLayout">
        <pc:chgData name="Tahmasebi Nasab, Mohsen" userId="d28b281e-bf90-4c73-8bf1-303c5ea46bac" providerId="ADAL" clId="{717CCD55-68DB-4F7E-9DC5-DD287BC400FD}" dt="2026-04-30T17:57:56.923" v="2" actId="47"/>
        <pc:sldMasterMkLst>
          <pc:docMk/>
          <pc:sldMasterMk cId="3908961709" sldId="2147483675"/>
        </pc:sldMasterMkLst>
        <pc:sldLayoutChg chg="del">
          <pc:chgData name="Tahmasebi Nasab, Mohsen" userId="d28b281e-bf90-4c73-8bf1-303c5ea46bac" providerId="ADAL" clId="{717CCD55-68DB-4F7E-9DC5-DD287BC400FD}" dt="2026-04-30T17:57:56.923" v="2" actId="47"/>
          <pc:sldLayoutMkLst>
            <pc:docMk/>
            <pc:sldMasterMk cId="3908961709" sldId="2147483675"/>
            <pc:sldLayoutMk cId="1624325240" sldId="2147483724"/>
          </pc:sldLayoutMkLst>
        </pc:sldLayoutChg>
        <pc:sldLayoutChg chg="del">
          <pc:chgData name="Tahmasebi Nasab, Mohsen" userId="d28b281e-bf90-4c73-8bf1-303c5ea46bac" providerId="ADAL" clId="{717CCD55-68DB-4F7E-9DC5-DD287BC400FD}" dt="2026-04-30T17:57:55.754" v="1" actId="47"/>
          <pc:sldLayoutMkLst>
            <pc:docMk/>
            <pc:sldMasterMk cId="3908961709" sldId="2147483675"/>
            <pc:sldLayoutMk cId="1273727768" sldId="2147483725"/>
          </pc:sldLayoutMkLst>
        </pc:sldLayoutChg>
      </pc:sldMasterChg>
    </pc:docChg>
  </pc:docChgLst>
  <pc:docChgLst>
    <pc:chgData name="Schmitz, Erica" userId="S::erica.schmitz_stantec.com#ext#@mbakerintl.onmicrosoft.com::5515d847-d007-42d3-86c2-8757823783ab" providerId="AD" clId="Web-{3F3EAB4D-7C16-F2D0-CAD4-2DFCA69EF9C0}"/>
    <pc:docChg chg="modSld">
      <pc:chgData name="Schmitz, Erica" userId="S::erica.schmitz_stantec.com#ext#@mbakerintl.onmicrosoft.com::5515d847-d007-42d3-86c2-8757823783ab" providerId="AD" clId="Web-{3F3EAB4D-7C16-F2D0-CAD4-2DFCA69EF9C0}" dt="2026-04-16T20:50:01.691" v="2" actId="20577"/>
      <pc:docMkLst>
        <pc:docMk/>
      </pc:docMkLst>
      <pc:sldChg chg="modSp">
        <pc:chgData name="Schmitz, Erica" userId="S::erica.schmitz_stantec.com#ext#@mbakerintl.onmicrosoft.com::5515d847-d007-42d3-86c2-8757823783ab" providerId="AD" clId="Web-{3F3EAB4D-7C16-F2D0-CAD4-2DFCA69EF9C0}" dt="2026-04-16T20:50:01.691" v="2" actId="20577"/>
        <pc:sldMkLst>
          <pc:docMk/>
          <pc:sldMk cId="2740228761" sldId="2076137728"/>
        </pc:sldMkLst>
        <pc:spChg chg="mod">
          <ac:chgData name="Schmitz, Erica" userId="S::erica.schmitz_stantec.com#ext#@mbakerintl.onmicrosoft.com::5515d847-d007-42d3-86c2-8757823783ab" providerId="AD" clId="Web-{3F3EAB4D-7C16-F2D0-CAD4-2DFCA69EF9C0}" dt="2026-04-16T20:50:01.691" v="2" actId="20577"/>
          <ac:spMkLst>
            <pc:docMk/>
            <pc:sldMk cId="2740228761" sldId="2076137728"/>
            <ac:spMk id="5" creationId="{3489613E-A3CA-8B8F-D1DF-1E8930F7190D}"/>
          </ac:spMkLst>
        </pc:spChg>
      </pc:sldChg>
    </pc:docChg>
  </pc:docChgLst>
  <pc:docChgLst>
    <pc:chgData name="Dietrich, Alyssa H." userId="1bd19b7d-583e-4026-9ebb-ed621994e4c4" providerId="ADAL" clId="{CBF59C4B-7A34-4388-8B2F-449DF0AD9F32}"/>
    <pc:docChg chg="undo redo custSel addSld delSld modSld modSection">
      <pc:chgData name="Dietrich, Alyssa H." userId="1bd19b7d-583e-4026-9ebb-ed621994e4c4" providerId="ADAL" clId="{CBF59C4B-7A34-4388-8B2F-449DF0AD9F32}" dt="2026-05-01T12:35:08.603" v="34"/>
      <pc:docMkLst>
        <pc:docMk/>
      </pc:docMkLst>
      <pc:sldChg chg="modSp add del mod">
        <pc:chgData name="Dietrich, Alyssa H." userId="1bd19b7d-583e-4026-9ebb-ed621994e4c4" providerId="ADAL" clId="{CBF59C4B-7A34-4388-8B2F-449DF0AD9F32}" dt="2026-05-01T12:30:38.163" v="30"/>
        <pc:sldMkLst>
          <pc:docMk/>
          <pc:sldMk cId="1503225593" sldId="290"/>
        </pc:sldMkLst>
        <pc:spChg chg="mod">
          <ac:chgData name="Dietrich, Alyssa H." userId="1bd19b7d-583e-4026-9ebb-ed621994e4c4" providerId="ADAL" clId="{CBF59C4B-7A34-4388-8B2F-449DF0AD9F32}" dt="2026-05-01T12:30:38.163" v="30"/>
          <ac:spMkLst>
            <pc:docMk/>
            <pc:sldMk cId="1503225593" sldId="290"/>
            <ac:spMk id="3" creationId="{939E0DEF-7870-8CA1-66E3-94A08CB8FA74}"/>
          </ac:spMkLst>
        </pc:spChg>
      </pc:sldChg>
      <pc:sldChg chg="new del">
        <pc:chgData name="Dietrich, Alyssa H." userId="1bd19b7d-583e-4026-9ebb-ed621994e4c4" providerId="ADAL" clId="{CBF59C4B-7A34-4388-8B2F-449DF0AD9F32}" dt="2026-05-01T12:26:47.989" v="2" actId="47"/>
        <pc:sldMkLst>
          <pc:docMk/>
          <pc:sldMk cId="2631076792" sldId="2076137764"/>
        </pc:sldMkLst>
      </pc:sldChg>
      <pc:sldChg chg="addSp modSp add mod">
        <pc:chgData name="Dietrich, Alyssa H." userId="1bd19b7d-583e-4026-9ebb-ed621994e4c4" providerId="ADAL" clId="{CBF59C4B-7A34-4388-8B2F-449DF0AD9F32}" dt="2026-05-01T12:29:43.046" v="22" actId="14100"/>
        <pc:sldMkLst>
          <pc:docMk/>
          <pc:sldMk cId="3516522705" sldId="2076137765"/>
        </pc:sldMkLst>
        <pc:spChg chg="mod">
          <ac:chgData name="Dietrich, Alyssa H." userId="1bd19b7d-583e-4026-9ebb-ed621994e4c4" providerId="ADAL" clId="{CBF59C4B-7A34-4388-8B2F-449DF0AD9F32}" dt="2026-05-01T12:29:43.046" v="22" actId="14100"/>
          <ac:spMkLst>
            <pc:docMk/>
            <pc:sldMk cId="3516522705" sldId="2076137765"/>
            <ac:spMk id="3" creationId="{73605A30-8B9F-C180-62C9-95A5634A27DE}"/>
          </ac:spMkLst>
        </pc:spChg>
        <pc:picChg chg="add mod ord">
          <ac:chgData name="Dietrich, Alyssa H." userId="1bd19b7d-583e-4026-9ebb-ed621994e4c4" providerId="ADAL" clId="{CBF59C4B-7A34-4388-8B2F-449DF0AD9F32}" dt="2026-05-01T12:27:49.347" v="10" actId="14100"/>
          <ac:picMkLst>
            <pc:docMk/>
            <pc:sldMk cId="3516522705" sldId="2076137765"/>
            <ac:picMk id="2" creationId="{05AF982D-74F8-34E2-9D1D-C86602D6F429}"/>
          </ac:picMkLst>
        </pc:picChg>
        <pc:picChg chg="mod">
          <ac:chgData name="Dietrich, Alyssa H." userId="1bd19b7d-583e-4026-9ebb-ed621994e4c4" providerId="ADAL" clId="{CBF59C4B-7A34-4388-8B2F-449DF0AD9F32}" dt="2026-05-01T12:27:10.491" v="3" actId="1076"/>
          <ac:picMkLst>
            <pc:docMk/>
            <pc:sldMk cId="3516522705" sldId="2076137765"/>
            <ac:picMk id="5" creationId="{E8AEF1D4-8CE9-8606-5FF1-613BBBF6A964}"/>
          </ac:picMkLst>
        </pc:picChg>
      </pc:sldChg>
      <pc:sldChg chg="new add del">
        <pc:chgData name="Dietrich, Alyssa H." userId="1bd19b7d-583e-4026-9ebb-ed621994e4c4" providerId="ADAL" clId="{CBF59C4B-7A34-4388-8B2F-449DF0AD9F32}" dt="2026-05-01T12:29:49.814" v="25" actId="47"/>
        <pc:sldMkLst>
          <pc:docMk/>
          <pc:sldMk cId="989922817" sldId="2076137766"/>
        </pc:sldMkLst>
      </pc:sldChg>
      <pc:sldChg chg="add del">
        <pc:chgData name="Dietrich, Alyssa H." userId="1bd19b7d-583e-4026-9ebb-ed621994e4c4" providerId="ADAL" clId="{CBF59C4B-7A34-4388-8B2F-449DF0AD9F32}" dt="2026-05-01T12:29:46.318" v="24"/>
        <pc:sldMkLst>
          <pc:docMk/>
          <pc:sldMk cId="2881117730" sldId="2076137767"/>
        </pc:sldMkLst>
      </pc:sldChg>
      <pc:sldChg chg="add">
        <pc:chgData name="Dietrich, Alyssa H." userId="1bd19b7d-583e-4026-9ebb-ed621994e4c4" providerId="ADAL" clId="{CBF59C4B-7A34-4388-8B2F-449DF0AD9F32}" dt="2026-05-01T12:35:08.603" v="34"/>
        <pc:sldMkLst>
          <pc:docMk/>
          <pc:sldMk cId="1736682545" sldId="2076137768"/>
        </pc:sldMkLst>
      </pc:sldChg>
      <pc:sldChg chg="new del">
        <pc:chgData name="Dietrich, Alyssa H." userId="1bd19b7d-583e-4026-9ebb-ed621994e4c4" providerId="ADAL" clId="{CBF59C4B-7A34-4388-8B2F-449DF0AD9F32}" dt="2026-05-01T12:35:02.267" v="33" actId="47"/>
        <pc:sldMkLst>
          <pc:docMk/>
          <pc:sldMk cId="3699150401" sldId="2076137768"/>
        </pc:sldMkLst>
      </pc:sldChg>
      <pc:sldChg chg="new del">
        <pc:chgData name="Dietrich, Alyssa H." userId="1bd19b7d-583e-4026-9ebb-ed621994e4c4" providerId="ADAL" clId="{CBF59C4B-7A34-4388-8B2F-449DF0AD9F32}" dt="2026-05-01T12:30:40.231" v="31" actId="47"/>
        <pc:sldMkLst>
          <pc:docMk/>
          <pc:sldMk cId="3729638523" sldId="20761377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3A961-2F6A-4F12-9805-185936B0C350}" type="datetimeFigureOut">
              <a:rPr lang="en-US" smtClean="0"/>
              <a:t>5/10/2026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62B1F-257C-4700-BB4C-6FF8E0BAEF8E}" type="slidenum">
              <a:rPr lang="en-US" smtClean="0"/>
              <a:t>‹#›</a:t>
            </a:fld>
            <a:endParaRPr lang="en-US"/>
          </a:p>
        </p:txBody>
      </p:sp>
    </p:spTree>
    <p:extLst>
      <p:ext uri="{BB962C8B-B14F-4D97-AF65-F5344CB8AC3E}">
        <p14:creationId xmlns:p14="http://schemas.microsoft.com/office/powerpoint/2010/main" val="330673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Differences in max </a:t>
            </a:r>
            <a:r>
              <a:rPr lang="en-US" err="1"/>
              <a:t>precip</a:t>
            </a:r>
            <a:r>
              <a:rPr lang="en-US"/>
              <a:t> not as worried about – even the </a:t>
            </a:r>
            <a:r>
              <a:rPr lang="en-US" err="1"/>
              <a:t>hydromet</a:t>
            </a:r>
            <a:r>
              <a:rPr lang="en-US"/>
              <a:t> domain has that and can be ‘washed out’ in normalization</a:t>
            </a:r>
          </a:p>
          <a:p>
            <a:pPr marL="171450" indent="-171450">
              <a:buFont typeface="Arial" panose="020B0604020202020204" pitchFamily="34" charset="0"/>
              <a:buChar char="•"/>
            </a:pPr>
            <a:r>
              <a:rPr lang="en-US"/>
              <a:t>Significant differences in average elevation </a:t>
            </a:r>
          </a:p>
          <a:p>
            <a:pPr marL="628650" lvl="1" indent="-171450">
              <a:buFont typeface="Arial" panose="020B0604020202020204" pitchFamily="34" charset="0"/>
              <a:buChar char="•"/>
            </a:pPr>
            <a:r>
              <a:rPr lang="en-US"/>
              <a:t>SLAM-SIM April slight improvement from February but still ~1900 ft difference</a:t>
            </a:r>
          </a:p>
          <a:p>
            <a:pPr marL="628650" lvl="1" indent="-171450">
              <a:buFont typeface="Arial" panose="020B0604020202020204" pitchFamily="34" charset="0"/>
              <a:buChar char="•"/>
            </a:pPr>
            <a:r>
              <a:rPr lang="en-US"/>
              <a:t>SLAM-SIG not bad, but again tiny domain</a:t>
            </a:r>
          </a:p>
          <a:p>
            <a:pPr marL="171450" lvl="0" indent="-171450">
              <a:buFont typeface="Arial" panose="020B0604020202020204" pitchFamily="34" charset="0"/>
              <a:buChar char="•"/>
            </a:pPr>
            <a:r>
              <a:rPr lang="en-US"/>
              <a:t>Dewpoint temperature</a:t>
            </a:r>
          </a:p>
          <a:p>
            <a:pPr marL="628650" lvl="1" indent="-171450">
              <a:buFont typeface="Arial" panose="020B0604020202020204" pitchFamily="34" charset="0"/>
              <a:buChar char="•"/>
            </a:pPr>
            <a:r>
              <a:rPr lang="en-US"/>
              <a:t>SLAM-SIG slightly more moisture</a:t>
            </a:r>
          </a:p>
          <a:p>
            <a:pPr marL="628650" lvl="1" indent="-171450">
              <a:buFont typeface="Arial" panose="020B0604020202020204" pitchFamily="34" charset="0"/>
              <a:buChar char="•"/>
            </a:pPr>
            <a:r>
              <a:rPr lang="en-US"/>
              <a:t>6.5 degree difference in dewpoint temperature b/ SP and SLAM-SIM April, still seeing storms from a much moister environment</a:t>
            </a:r>
          </a:p>
          <a:p>
            <a:pPr marL="628650" lvl="1"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F9B35F21-1265-4EB0-B7B0-1CF03DC25D98}" type="slidenum">
              <a:rPr lang="en-US" smtClean="0"/>
              <a:t>11</a:t>
            </a:fld>
            <a:endParaRPr lang="en-US"/>
          </a:p>
        </p:txBody>
      </p:sp>
    </p:spTree>
    <p:extLst>
      <p:ext uri="{BB962C8B-B14F-4D97-AF65-F5344CB8AC3E}">
        <p14:creationId xmlns:p14="http://schemas.microsoft.com/office/powerpoint/2010/main" val="124748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B5833-ACE7-42CF-BBC7-C8B1D4D4BC22}" type="slidenum">
              <a:rPr lang="en-US" smtClean="0"/>
              <a:t>17</a:t>
            </a:fld>
            <a:endParaRPr lang="en-US"/>
          </a:p>
        </p:txBody>
      </p:sp>
    </p:spTree>
    <p:extLst>
      <p:ext uri="{BB962C8B-B14F-4D97-AF65-F5344CB8AC3E}">
        <p14:creationId xmlns:p14="http://schemas.microsoft.com/office/powerpoint/2010/main" val="2730372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35950724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52349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FEMA PowerPoint Presentation Update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83117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19254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1712424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6243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283360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378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3941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229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401908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28434840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3799350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6"/>
            <a:ext cx="10822962" cy="748049"/>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t>Best practices for presentation design</a:t>
            </a:r>
            <a:endParaRPr lang="en-US">
              <a:solidFill>
                <a:srgbClr val="003D67"/>
              </a:solidFill>
            </a:endParaRPr>
          </a:p>
        </p:txBody>
      </p:sp>
    </p:spTree>
    <p:extLst>
      <p:ext uri="{BB962C8B-B14F-4D97-AF65-F5344CB8AC3E}">
        <p14:creationId xmlns:p14="http://schemas.microsoft.com/office/powerpoint/2010/main" val="3975039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521116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92771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308506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044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Connect	</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297098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Connect</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55300144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271408373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19688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300773410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9196585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9634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7834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5/10/2026</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6487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75534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665441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949308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5DD-7C24-D686-69A8-0362BBD30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E55C82-839C-524D-A530-C1E7BABBE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5A4AC-1670-4C0C-63EC-95EC86B0EF47}"/>
              </a:ext>
            </a:extLst>
          </p:cNvPr>
          <p:cNvSpPr>
            <a:spLocks noGrp="1"/>
          </p:cNvSpPr>
          <p:nvPr>
            <p:ph type="dt" sz="half" idx="10"/>
          </p:nvPr>
        </p:nvSpPr>
        <p:spPr/>
        <p:txBody>
          <a:bodyPr/>
          <a:lstStyle/>
          <a:p>
            <a:fld id="{C268FA4A-03BA-49E2-B164-FD591020AA85}" type="datetimeFigureOut">
              <a:rPr lang="en-US" smtClean="0"/>
              <a:t>5/10/2026</a:t>
            </a:fld>
            <a:endParaRPr lang="en-US"/>
          </a:p>
        </p:txBody>
      </p:sp>
      <p:sp>
        <p:nvSpPr>
          <p:cNvPr id="5" name="Footer Placeholder 4">
            <a:extLst>
              <a:ext uri="{FF2B5EF4-FFF2-40B4-BE49-F238E27FC236}">
                <a16:creationId xmlns:a16="http://schemas.microsoft.com/office/drawing/2014/main" id="{CBCAA38D-462C-FB98-445A-21FE30D97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9130D-2EA2-E935-62D1-1BAD800FC4F1}"/>
              </a:ext>
            </a:extLst>
          </p:cNvPr>
          <p:cNvSpPr>
            <a:spLocks noGrp="1"/>
          </p:cNvSpPr>
          <p:nvPr>
            <p:ph type="sldNum" sz="quarter" idx="12"/>
          </p:nvPr>
        </p:nvSpPr>
        <p:spPr/>
        <p:txBody>
          <a:bodyPr/>
          <a:lstStyle/>
          <a:p>
            <a:fld id="{02CE230D-74A7-448F-829B-3D09BEB267E9}" type="slidenum">
              <a:rPr lang="en-US" smtClean="0"/>
              <a:t>‹#›</a:t>
            </a:fld>
            <a:endParaRPr lang="en-US"/>
          </a:p>
        </p:txBody>
      </p:sp>
    </p:spTree>
    <p:extLst>
      <p:ext uri="{BB962C8B-B14F-4D97-AF65-F5344CB8AC3E}">
        <p14:creationId xmlns:p14="http://schemas.microsoft.com/office/powerpoint/2010/main" val="934584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C27F-AB11-60F8-02EC-44AF2A35F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D27DA-9811-4A92-6188-86C2F9095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3D62A-FE15-DC9B-0B55-36632C9B52BB}"/>
              </a:ext>
            </a:extLst>
          </p:cNvPr>
          <p:cNvSpPr>
            <a:spLocks noGrp="1"/>
          </p:cNvSpPr>
          <p:nvPr>
            <p:ph type="dt" sz="half" idx="10"/>
          </p:nvPr>
        </p:nvSpPr>
        <p:spPr/>
        <p:txBody>
          <a:bodyPr/>
          <a:lstStyle/>
          <a:p>
            <a:fld id="{C268FA4A-03BA-49E2-B164-FD591020AA85}" type="datetimeFigureOut">
              <a:rPr lang="en-US" smtClean="0"/>
              <a:t>5/10/2026</a:t>
            </a:fld>
            <a:endParaRPr lang="en-US"/>
          </a:p>
        </p:txBody>
      </p:sp>
      <p:sp>
        <p:nvSpPr>
          <p:cNvPr id="5" name="Footer Placeholder 4">
            <a:extLst>
              <a:ext uri="{FF2B5EF4-FFF2-40B4-BE49-F238E27FC236}">
                <a16:creationId xmlns:a16="http://schemas.microsoft.com/office/drawing/2014/main" id="{B12E48D8-3016-8769-071A-AA06D856A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07693-B952-3717-E461-107C0C1D429D}"/>
              </a:ext>
            </a:extLst>
          </p:cNvPr>
          <p:cNvSpPr>
            <a:spLocks noGrp="1"/>
          </p:cNvSpPr>
          <p:nvPr>
            <p:ph type="sldNum" sz="quarter" idx="12"/>
          </p:nvPr>
        </p:nvSpPr>
        <p:spPr/>
        <p:txBody>
          <a:bodyPr/>
          <a:lstStyle/>
          <a:p>
            <a:fld id="{02CE230D-74A7-448F-829B-3D09BEB267E9}" type="slidenum">
              <a:rPr lang="en-US" smtClean="0"/>
              <a:t>‹#›</a:t>
            </a:fld>
            <a:endParaRPr lang="en-US"/>
          </a:p>
        </p:txBody>
      </p:sp>
    </p:spTree>
    <p:extLst>
      <p:ext uri="{BB962C8B-B14F-4D97-AF65-F5344CB8AC3E}">
        <p14:creationId xmlns:p14="http://schemas.microsoft.com/office/powerpoint/2010/main" val="2663469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A25933EF-00E1-480E-BD15-775EB283A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sp>
        <p:nvSpPr>
          <p:cNvPr id="2" name="Title 1"/>
          <p:cNvSpPr>
            <a:spLocks noGrp="1"/>
          </p:cNvSpPr>
          <p:nvPr>
            <p:ph type="ctrTitle"/>
          </p:nvPr>
        </p:nvSpPr>
        <p:spPr>
          <a:xfrm>
            <a:off x="304800" y="304800"/>
            <a:ext cx="5994400" cy="2209800"/>
          </a:xfrm>
        </p:spPr>
        <p:txBody>
          <a:bodyPr>
            <a:normAutofit/>
          </a:bodyPr>
          <a:lstStyle>
            <a:lvl1pPr algn="l">
              <a:defRPr sz="5333" b="0">
                <a:solidFill>
                  <a:schemeClr val="bg1"/>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4191000"/>
            <a:ext cx="5892800" cy="1143000"/>
          </a:xfrm>
        </p:spPr>
        <p:txBody>
          <a:bodyPr anchor="ctr">
            <a:normAutofit/>
          </a:bodyPr>
          <a:lstStyle>
            <a:lvl1pPr marL="0" indent="0" algn="l">
              <a:buNone/>
              <a:defRPr sz="3733">
                <a:solidFill>
                  <a:schemeClr val="tx1">
                    <a:tint val="75000"/>
                  </a:schemeClr>
                </a:solidFill>
                <a:latin typeface="+mj-lt"/>
                <a:cs typeface="Arial" panose="020B0604020202020204" pitchFamily="34" charset="0"/>
              </a:defRPr>
            </a:lvl1pPr>
            <a:lvl2pPr marL="609498" indent="0" algn="ctr">
              <a:buNone/>
              <a:defRPr>
                <a:solidFill>
                  <a:schemeClr val="tx1">
                    <a:tint val="75000"/>
                  </a:schemeClr>
                </a:solidFill>
              </a:defRPr>
            </a:lvl2pPr>
            <a:lvl3pPr marL="1218995" indent="0" algn="ctr">
              <a:buNone/>
              <a:defRPr>
                <a:solidFill>
                  <a:schemeClr val="tx1">
                    <a:tint val="75000"/>
                  </a:schemeClr>
                </a:solidFill>
              </a:defRPr>
            </a:lvl3pPr>
            <a:lvl4pPr marL="1828493" indent="0" algn="ctr">
              <a:buNone/>
              <a:defRPr>
                <a:solidFill>
                  <a:schemeClr val="tx1">
                    <a:tint val="75000"/>
                  </a:schemeClr>
                </a:solidFill>
              </a:defRPr>
            </a:lvl4pPr>
            <a:lvl5pPr marL="2437991" indent="0" algn="ctr">
              <a:buNone/>
              <a:defRPr>
                <a:solidFill>
                  <a:schemeClr val="tx1">
                    <a:tint val="75000"/>
                  </a:schemeClr>
                </a:solidFill>
              </a:defRPr>
            </a:lvl5pPr>
            <a:lvl6pPr marL="3047489" indent="0" algn="ctr">
              <a:buNone/>
              <a:defRPr>
                <a:solidFill>
                  <a:schemeClr val="tx1">
                    <a:tint val="75000"/>
                  </a:schemeClr>
                </a:solidFill>
              </a:defRPr>
            </a:lvl6pPr>
            <a:lvl7pPr marL="3656987" indent="0" algn="ctr">
              <a:buNone/>
              <a:defRPr>
                <a:solidFill>
                  <a:schemeClr val="tx1">
                    <a:tint val="75000"/>
                  </a:schemeClr>
                </a:solidFill>
              </a:defRPr>
            </a:lvl7pPr>
            <a:lvl8pPr marL="4266485" indent="0" algn="ctr">
              <a:buNone/>
              <a:defRPr>
                <a:solidFill>
                  <a:schemeClr val="tx1">
                    <a:tint val="75000"/>
                  </a:schemeClr>
                </a:solidFill>
              </a:defRPr>
            </a:lvl8pPr>
            <a:lvl9pPr marL="4875982"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23E654C8-7855-406F-8E05-0CE1802A30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851016"/>
            <a:ext cx="3196963" cy="702185"/>
          </a:xfrm>
          <a:prstGeom prst="rect">
            <a:avLst/>
          </a:prstGeom>
        </p:spPr>
      </p:pic>
    </p:spTree>
    <p:extLst>
      <p:ext uri="{BB962C8B-B14F-4D97-AF65-F5344CB8AC3E}">
        <p14:creationId xmlns:p14="http://schemas.microsoft.com/office/powerpoint/2010/main" val="312011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9546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1070633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3" b="1" cap="all">
                <a:latin typeface="+mj-lt"/>
              </a:defRPr>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67">
                <a:solidFill>
                  <a:schemeClr val="tx1">
                    <a:tint val="75000"/>
                  </a:schemeClr>
                </a:solidFill>
                <a:latin typeface="+mj-lt"/>
              </a:defRPr>
            </a:lvl1pPr>
            <a:lvl2pPr marL="609498" indent="0">
              <a:buNone/>
              <a:defRPr sz="2400">
                <a:solidFill>
                  <a:schemeClr val="tx1">
                    <a:tint val="75000"/>
                  </a:schemeClr>
                </a:solidFill>
              </a:defRPr>
            </a:lvl2pPr>
            <a:lvl3pPr marL="1218995" indent="0">
              <a:buNone/>
              <a:defRPr sz="2133">
                <a:solidFill>
                  <a:schemeClr val="tx1">
                    <a:tint val="75000"/>
                  </a:schemeClr>
                </a:solidFill>
              </a:defRPr>
            </a:lvl3pPr>
            <a:lvl4pPr marL="1828493" indent="0">
              <a:buNone/>
              <a:defRPr sz="1867">
                <a:solidFill>
                  <a:schemeClr val="tx1">
                    <a:tint val="75000"/>
                  </a:schemeClr>
                </a:solidFill>
              </a:defRPr>
            </a:lvl4pPr>
            <a:lvl5pPr marL="2437991" indent="0">
              <a:buNone/>
              <a:defRPr sz="1867">
                <a:solidFill>
                  <a:schemeClr val="tx1">
                    <a:tint val="75000"/>
                  </a:schemeClr>
                </a:solidFill>
              </a:defRPr>
            </a:lvl5pPr>
            <a:lvl6pPr marL="3047489" indent="0">
              <a:buNone/>
              <a:defRPr sz="1867">
                <a:solidFill>
                  <a:schemeClr val="tx1">
                    <a:tint val="75000"/>
                  </a:schemeClr>
                </a:solidFill>
              </a:defRPr>
            </a:lvl6pPr>
            <a:lvl7pPr marL="3656987" indent="0">
              <a:buNone/>
              <a:defRPr sz="1867">
                <a:solidFill>
                  <a:schemeClr val="tx1">
                    <a:tint val="75000"/>
                  </a:schemeClr>
                </a:solidFill>
              </a:defRPr>
            </a:lvl7pPr>
            <a:lvl8pPr marL="4266485" indent="0">
              <a:buNone/>
              <a:defRPr sz="1867">
                <a:solidFill>
                  <a:schemeClr val="tx1">
                    <a:tint val="75000"/>
                  </a:schemeClr>
                </a:solidFill>
              </a:defRPr>
            </a:lvl8pPr>
            <a:lvl9pPr marL="487598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2000369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3819625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n-lt"/>
              </a:defRPr>
            </a:lvl1pPr>
          </a:lstStyle>
          <a:p>
            <a:fld id="{D6D3D1D7-0742-4C50-BC26-2671AEFA80FC}" type="datetimeFigureOut">
              <a:rPr lang="en-US" smtClean="0"/>
              <a:t>5/10/2026</a:t>
            </a:fld>
            <a:endParaRPr lang="en-US"/>
          </a:p>
        </p:txBody>
      </p:sp>
      <p:sp>
        <p:nvSpPr>
          <p:cNvPr id="9" name="Slide Number Placeholder 8"/>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4282784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3D1D7-0742-4C50-BC26-2671AEFA80FC}" type="datetimeFigureOut">
              <a:rPr lang="en-US" smtClean="0"/>
              <a:t>5/10/2026</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3557371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E13F-5776-4FF6-8CD5-32032F43A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pic>
        <p:nvPicPr>
          <p:cNvPr id="7" name="Picture 6">
            <a:extLst>
              <a:ext uri="{FF2B5EF4-FFF2-40B4-BE49-F238E27FC236}">
                <a16:creationId xmlns:a16="http://schemas.microsoft.com/office/drawing/2014/main" id="{F2D27A0A-5E58-43A7-ADC1-4F9B322689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4805" y="6050165"/>
            <a:ext cx="2290255" cy="503035"/>
          </a:xfrm>
          <a:prstGeom prst="rect">
            <a:avLst/>
          </a:prstGeom>
        </p:spPr>
      </p:pic>
    </p:spTree>
    <p:extLst>
      <p:ext uri="{BB962C8B-B14F-4D97-AF65-F5344CB8AC3E}">
        <p14:creationId xmlns:p14="http://schemas.microsoft.com/office/powerpoint/2010/main" val="297844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80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709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804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52766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CONTENTS</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78811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8.png"/><Relationship Id="rId5" Type="http://schemas.openxmlformats.org/officeDocument/2006/relationships/slideLayout" Target="../slideLayouts/slideLayout43.xml"/><Relationship Id="rId10" Type="http://schemas.openxmlformats.org/officeDocument/2006/relationships/image" Target="../media/image7.png"/><Relationship Id="rId4" Type="http://schemas.openxmlformats.org/officeDocument/2006/relationships/slideLayout" Target="../slideLayouts/slideLayout4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61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1" r:id="rId35"/>
    <p:sldLayoutId id="2147483713" r:id="rId36"/>
    <p:sldLayoutId id="2147483724" r:id="rId37"/>
    <p:sldLayoutId id="2147483725" r:id="rId3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095" y="-3544"/>
            <a:ext cx="11781904" cy="1226288"/>
          </a:xfrm>
          <a:prstGeom prst="rect">
            <a:avLst/>
          </a:prstGeom>
        </p:spPr>
        <p:txBody>
          <a:bodyPr vert="horz" lIns="91427" tIns="45713" rIns="91427" bIns="45713" rtlCol="0" anchor="ctr">
            <a:normAutofit/>
          </a:bodyPr>
          <a:lstStyle/>
          <a:p>
            <a:r>
              <a:rPr lang="en-US"/>
              <a:t>Click to edit Master title style</a:t>
            </a:r>
          </a:p>
        </p:txBody>
      </p:sp>
      <p:sp>
        <p:nvSpPr>
          <p:cNvPr id="3" name="Text Placeholder 2"/>
          <p:cNvSpPr>
            <a:spLocks noGrp="1"/>
          </p:cNvSpPr>
          <p:nvPr>
            <p:ph type="body" idx="1"/>
          </p:nvPr>
        </p:nvSpPr>
        <p:spPr>
          <a:xfrm>
            <a:off x="609600" y="1221971"/>
            <a:ext cx="10972800" cy="4987636"/>
          </a:xfrm>
          <a:prstGeom prst="rect">
            <a:avLst/>
          </a:prstGeom>
        </p:spPr>
        <p:txBody>
          <a:bodyPr vert="horz" lIns="91427" tIns="45713" rIns="91427"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5961" y="6408739"/>
            <a:ext cx="2844800" cy="365125"/>
          </a:xfrm>
          <a:prstGeom prst="rect">
            <a:avLst/>
          </a:prstGeom>
        </p:spPr>
        <p:txBody>
          <a:bodyPr vert="horz" lIns="91427" tIns="45713" rIns="91427" bIns="45713" rtlCol="0" anchor="ctr"/>
          <a:lstStyle>
            <a:lvl1pPr algn="l">
              <a:defRPr sz="1067">
                <a:solidFill>
                  <a:schemeClr val="accent1"/>
                </a:solidFill>
                <a:latin typeface="+mn-lt"/>
                <a:cs typeface="Arial" panose="020B0604020202020204" pitchFamily="34" charset="0"/>
              </a:defRPr>
            </a:lvl1pPr>
          </a:lstStyle>
          <a:p>
            <a:fld id="{D6D3D1D7-0742-4C50-BC26-2671AEFA80FC}" type="datetimeFigureOut">
              <a:rPr lang="en-US" smtClean="0"/>
              <a:t>5/10/2026</a:t>
            </a:fld>
            <a:endParaRPr lang="en-US"/>
          </a:p>
        </p:txBody>
      </p:sp>
      <p:sp>
        <p:nvSpPr>
          <p:cNvPr id="6" name="Slide Number Placeholder 5"/>
          <p:cNvSpPr>
            <a:spLocks noGrp="1"/>
          </p:cNvSpPr>
          <p:nvPr>
            <p:ph type="sldNum" sz="quarter" idx="4"/>
          </p:nvPr>
        </p:nvSpPr>
        <p:spPr>
          <a:xfrm>
            <a:off x="4673600" y="6408739"/>
            <a:ext cx="2844800" cy="365125"/>
          </a:xfrm>
          <a:prstGeom prst="rect">
            <a:avLst/>
          </a:prstGeom>
        </p:spPr>
        <p:txBody>
          <a:bodyPr vert="horz" lIns="91427" tIns="45713" rIns="91427" bIns="45713" rtlCol="0" anchor="ctr"/>
          <a:lstStyle>
            <a:lvl1pPr algn="ctr">
              <a:defRPr sz="1067">
                <a:solidFill>
                  <a:schemeClr val="accent1"/>
                </a:solidFill>
                <a:latin typeface="+mn-lt"/>
                <a:cs typeface="Arial" panose="020B0604020202020204" pitchFamily="34" charset="0"/>
              </a:defRPr>
            </a:lvl1pPr>
          </a:lstStyle>
          <a:p>
            <a:fld id="{51629F4A-BF58-4D9C-955F-9F91E41672D5}" type="slidenum">
              <a:rPr lang="en-US" smtClean="0"/>
              <a:t>‹#›</a:t>
            </a:fld>
            <a:endParaRPr lang="en-US"/>
          </a:p>
        </p:txBody>
      </p:sp>
      <p:sp>
        <p:nvSpPr>
          <p:cNvPr id="7" name="Rectangle 6"/>
          <p:cNvSpPr/>
          <p:nvPr/>
        </p:nvSpPr>
        <p:spPr>
          <a:xfrm>
            <a:off x="-1" y="0"/>
            <a:ext cx="262468" cy="6858000"/>
          </a:xfrm>
          <a:prstGeom prst="rect">
            <a:avLst/>
          </a:prstGeom>
          <a:solidFill>
            <a:srgbClr val="2E7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6D4BFA05-79B3-4691-B884-FAEBD979178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951429" y="141939"/>
            <a:ext cx="1110576" cy="1662997"/>
          </a:xfrm>
          <a:prstGeom prst="rect">
            <a:avLst/>
          </a:prstGeom>
        </p:spPr>
      </p:pic>
      <p:pic>
        <p:nvPicPr>
          <p:cNvPr id="10" name="Picture 9">
            <a:extLst>
              <a:ext uri="{FF2B5EF4-FFF2-40B4-BE49-F238E27FC236}">
                <a16:creationId xmlns:a16="http://schemas.microsoft.com/office/drawing/2014/main" id="{0FFF6DA4-F153-490E-A627-A81F83CC745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335061" y="6328898"/>
            <a:ext cx="1524000" cy="334733"/>
          </a:xfrm>
          <a:prstGeom prst="rect">
            <a:avLst/>
          </a:prstGeom>
        </p:spPr>
      </p:pic>
    </p:spTree>
    <p:extLst>
      <p:ext uri="{BB962C8B-B14F-4D97-AF65-F5344CB8AC3E}">
        <p14:creationId xmlns:p14="http://schemas.microsoft.com/office/powerpoint/2010/main" val="1566247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marL="156629" indent="0" algn="l" defTabSz="1218995" rtl="0" eaLnBrk="1" latinLnBrk="0" hangingPunct="1">
        <a:spcBef>
          <a:spcPct val="0"/>
        </a:spcBef>
        <a:buNone/>
        <a:defRPr sz="4800" b="1" kern="1200">
          <a:solidFill>
            <a:schemeClr val="accent1"/>
          </a:solidFill>
          <a:latin typeface="+mj-lt"/>
          <a:ea typeface="+mj-ea"/>
          <a:cs typeface="Arial" panose="020B0604020202020204" pitchFamily="34" charset="0"/>
        </a:defRPr>
      </a:lvl1pPr>
    </p:titleStyle>
    <p:bodyStyle>
      <a:lvl1pPr marL="311143" indent="-311143" algn="l" defTabSz="1218995" rtl="0" eaLnBrk="1" latinLnBrk="0" hangingPunct="1">
        <a:spcBef>
          <a:spcPct val="20000"/>
        </a:spcBef>
        <a:buClr>
          <a:schemeClr val="accent3"/>
        </a:buClr>
        <a:buFont typeface="Arial" panose="020B0604020202020204" pitchFamily="34" charset="0"/>
        <a:buChar char="•"/>
        <a:defRPr sz="4267" kern="1200">
          <a:solidFill>
            <a:schemeClr val="accent1"/>
          </a:solidFill>
          <a:latin typeface="+mn-lt"/>
          <a:ea typeface="+mn-ea"/>
          <a:cs typeface="Arial" panose="020B0604020202020204" pitchFamily="34" charset="0"/>
        </a:defRPr>
      </a:lvl1pPr>
      <a:lvl2pPr marL="766214" indent="-313259" algn="l" defTabSz="1218995" rtl="0" eaLnBrk="1" latinLnBrk="0" hangingPunct="1">
        <a:spcBef>
          <a:spcPct val="20000"/>
        </a:spcBef>
        <a:buClr>
          <a:schemeClr val="accent3"/>
        </a:buClr>
        <a:buFont typeface="Arial" panose="020B0604020202020204" pitchFamily="34" charset="0"/>
        <a:buChar char="–"/>
        <a:defRPr sz="3733" kern="1200">
          <a:solidFill>
            <a:schemeClr val="accent1"/>
          </a:solidFill>
          <a:latin typeface="+mn-lt"/>
          <a:ea typeface="+mn-ea"/>
          <a:cs typeface="Arial" panose="020B0604020202020204" pitchFamily="34" charset="0"/>
        </a:defRPr>
      </a:lvl2pPr>
      <a:lvl3pPr marL="1523745" indent="-304748" algn="l" defTabSz="1218995" rtl="0" eaLnBrk="1" latinLnBrk="0" hangingPunct="1">
        <a:spcBef>
          <a:spcPct val="20000"/>
        </a:spcBef>
        <a:buClr>
          <a:schemeClr val="accent3"/>
        </a:buClr>
        <a:buFont typeface="Arial" panose="020B0604020202020204" pitchFamily="34" charset="0"/>
        <a:buChar char="•"/>
        <a:defRPr sz="3200" kern="1200">
          <a:solidFill>
            <a:schemeClr val="accent1"/>
          </a:solidFill>
          <a:latin typeface="+mn-lt"/>
          <a:ea typeface="+mn-ea"/>
          <a:cs typeface="Arial" panose="020B0604020202020204" pitchFamily="34" charset="0"/>
        </a:defRPr>
      </a:lvl3pPr>
      <a:lvl4pPr marL="2133241"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4pPr>
      <a:lvl5pPr marL="2742739"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5pPr>
      <a:lvl6pPr marL="3352238"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36"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34"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32"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95" rtl="0" eaLnBrk="1" latinLnBrk="0" hangingPunct="1">
        <a:defRPr sz="2400" kern="1200">
          <a:solidFill>
            <a:schemeClr val="tx1"/>
          </a:solidFill>
          <a:latin typeface="+mn-lt"/>
          <a:ea typeface="+mn-ea"/>
          <a:cs typeface="+mn-cs"/>
        </a:defRPr>
      </a:lvl1pPr>
      <a:lvl2pPr marL="609498" algn="l" defTabSz="1218995" rtl="0" eaLnBrk="1" latinLnBrk="0" hangingPunct="1">
        <a:defRPr sz="2400" kern="1200">
          <a:solidFill>
            <a:schemeClr val="tx1"/>
          </a:solidFill>
          <a:latin typeface="+mn-lt"/>
          <a:ea typeface="+mn-ea"/>
          <a:cs typeface="+mn-cs"/>
        </a:defRPr>
      </a:lvl2pPr>
      <a:lvl3pPr marL="1218995" algn="l" defTabSz="1218995" rtl="0" eaLnBrk="1" latinLnBrk="0" hangingPunct="1">
        <a:defRPr sz="2400" kern="1200">
          <a:solidFill>
            <a:schemeClr val="tx1"/>
          </a:solidFill>
          <a:latin typeface="+mn-lt"/>
          <a:ea typeface="+mn-ea"/>
          <a:cs typeface="+mn-cs"/>
        </a:defRPr>
      </a:lvl3pPr>
      <a:lvl4pPr marL="1828493" algn="l" defTabSz="1218995" rtl="0" eaLnBrk="1" latinLnBrk="0" hangingPunct="1">
        <a:defRPr sz="2400" kern="1200">
          <a:solidFill>
            <a:schemeClr val="tx1"/>
          </a:solidFill>
          <a:latin typeface="+mn-lt"/>
          <a:ea typeface="+mn-ea"/>
          <a:cs typeface="+mn-cs"/>
        </a:defRPr>
      </a:lvl4pPr>
      <a:lvl5pPr marL="2437991" algn="l" defTabSz="1218995" rtl="0" eaLnBrk="1" latinLnBrk="0" hangingPunct="1">
        <a:defRPr sz="2400" kern="1200">
          <a:solidFill>
            <a:schemeClr val="tx1"/>
          </a:solidFill>
          <a:latin typeface="+mn-lt"/>
          <a:ea typeface="+mn-ea"/>
          <a:cs typeface="+mn-cs"/>
        </a:defRPr>
      </a:lvl5pPr>
      <a:lvl6pPr marL="3047489" algn="l" defTabSz="1218995" rtl="0" eaLnBrk="1" latinLnBrk="0" hangingPunct="1">
        <a:defRPr sz="2400" kern="1200">
          <a:solidFill>
            <a:schemeClr val="tx1"/>
          </a:solidFill>
          <a:latin typeface="+mn-lt"/>
          <a:ea typeface="+mn-ea"/>
          <a:cs typeface="+mn-cs"/>
        </a:defRPr>
      </a:lvl6pPr>
      <a:lvl7pPr marL="3656987" algn="l" defTabSz="1218995" rtl="0" eaLnBrk="1" latinLnBrk="0" hangingPunct="1">
        <a:defRPr sz="2400" kern="1200">
          <a:solidFill>
            <a:schemeClr val="tx1"/>
          </a:solidFill>
          <a:latin typeface="+mn-lt"/>
          <a:ea typeface="+mn-ea"/>
          <a:cs typeface="+mn-cs"/>
        </a:defRPr>
      </a:lvl7pPr>
      <a:lvl8pPr marL="4266485" algn="l" defTabSz="1218995" rtl="0" eaLnBrk="1" latinLnBrk="0" hangingPunct="1">
        <a:defRPr sz="2400" kern="1200">
          <a:solidFill>
            <a:schemeClr val="tx1"/>
          </a:solidFill>
          <a:latin typeface="+mn-lt"/>
          <a:ea typeface="+mn-ea"/>
          <a:cs typeface="+mn-cs"/>
        </a:defRPr>
      </a:lvl8pPr>
      <a:lvl9pPr marL="4875982" algn="l" defTabSz="12189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436F58-EFFC-71C4-6C7F-EA238B628707}"/>
              </a:ext>
            </a:extLst>
          </p:cNvPr>
          <p:cNvSpPr>
            <a:spLocks noGrp="1"/>
          </p:cNvSpPr>
          <p:nvPr>
            <p:ph type="ctrTitle"/>
          </p:nvPr>
        </p:nvSpPr>
        <p:spPr/>
        <p:txBody>
          <a:bodyPr/>
          <a:lstStyle/>
          <a:p>
            <a:r>
              <a:rPr lang="en-US"/>
              <a:t>Technical Discussions</a:t>
            </a:r>
          </a:p>
        </p:txBody>
      </p:sp>
      <p:sp>
        <p:nvSpPr>
          <p:cNvPr id="9" name="Subtitle 8">
            <a:extLst>
              <a:ext uri="{FF2B5EF4-FFF2-40B4-BE49-F238E27FC236}">
                <a16:creationId xmlns:a16="http://schemas.microsoft.com/office/drawing/2014/main" id="{33755863-9B68-18B9-01CE-1990B7B12EE3}"/>
              </a:ext>
            </a:extLst>
          </p:cNvPr>
          <p:cNvSpPr>
            <a:spLocks noGrp="1"/>
          </p:cNvSpPr>
          <p:nvPr>
            <p:ph type="subTitle" idx="1"/>
          </p:nvPr>
        </p:nvSpPr>
        <p:spPr/>
        <p:txBody>
          <a:bodyPr/>
          <a:lstStyle/>
          <a:p>
            <a:r>
              <a:rPr lang="en-US"/>
              <a:t>05-01-2026</a:t>
            </a:r>
            <a:endParaRPr lang="en-US" dirty="0"/>
          </a:p>
        </p:txBody>
      </p:sp>
      <p:sp>
        <p:nvSpPr>
          <p:cNvPr id="4" name="Slide Number Placeholder 3">
            <a:extLst>
              <a:ext uri="{FF2B5EF4-FFF2-40B4-BE49-F238E27FC236}">
                <a16:creationId xmlns:a16="http://schemas.microsoft.com/office/drawing/2014/main" id="{DDB59EDC-8068-95E3-3F09-55D2FDD750E9}"/>
              </a:ext>
            </a:extLst>
          </p:cNvPr>
          <p:cNvSpPr>
            <a:spLocks noGrp="1"/>
          </p:cNvSpPr>
          <p:nvPr>
            <p:ph type="sldNum" sz="quarter" idx="12"/>
          </p:nvPr>
        </p:nvSpPr>
        <p:spPr/>
        <p:txBody>
          <a:bodyPr/>
          <a:lstStyle/>
          <a:p>
            <a:fld id="{8FCC257D-A786-9244-9E17-CE618C8B9275}" type="slidenum">
              <a:rPr lang="en-US" smtClean="0"/>
              <a:pPr/>
              <a:t>1</a:t>
            </a:fld>
            <a:endParaRPr lang="en-US"/>
          </a:p>
        </p:txBody>
      </p:sp>
    </p:spTree>
    <p:extLst>
      <p:ext uri="{BB962C8B-B14F-4D97-AF65-F5344CB8AC3E}">
        <p14:creationId xmlns:p14="http://schemas.microsoft.com/office/powerpoint/2010/main" val="273529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F982D-74F8-34E2-9D1D-C86602D6F4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5360" y="2012870"/>
            <a:ext cx="3326288" cy="4703747"/>
          </a:xfrm>
          <a:prstGeom prst="rect">
            <a:avLst/>
          </a:prstGeom>
        </p:spPr>
      </p:pic>
      <p:sp>
        <p:nvSpPr>
          <p:cNvPr id="3" name="Content Placeholder 2">
            <a:extLst>
              <a:ext uri="{FF2B5EF4-FFF2-40B4-BE49-F238E27FC236}">
                <a16:creationId xmlns:a16="http://schemas.microsoft.com/office/drawing/2014/main" id="{73605A30-8B9F-C180-62C9-95A5634A27DE}"/>
              </a:ext>
            </a:extLst>
          </p:cNvPr>
          <p:cNvSpPr>
            <a:spLocks noGrp="1"/>
          </p:cNvSpPr>
          <p:nvPr>
            <p:ph idx="1"/>
          </p:nvPr>
        </p:nvSpPr>
        <p:spPr>
          <a:xfrm>
            <a:off x="4835325" y="141383"/>
            <a:ext cx="7216467" cy="5653088"/>
          </a:xfrm>
        </p:spPr>
        <p:txBody>
          <a:bodyPr/>
          <a:lstStyle/>
          <a:p>
            <a:r>
              <a:rPr lang="en-US"/>
              <a:t>SLAM-SIM February</a:t>
            </a:r>
          </a:p>
          <a:p>
            <a:pPr lvl="1"/>
            <a:r>
              <a:rPr lang="en-US"/>
              <a:t>~20x area ratio</a:t>
            </a:r>
          </a:p>
          <a:p>
            <a:r>
              <a:rPr lang="en-US"/>
              <a:t>SLAM-SIM April </a:t>
            </a:r>
          </a:p>
          <a:p>
            <a:pPr lvl="1"/>
            <a:r>
              <a:rPr lang="en-US"/>
              <a:t>~20x area ratio</a:t>
            </a:r>
          </a:p>
          <a:p>
            <a:pPr lvl="1"/>
            <a:r>
              <a:rPr lang="en-US"/>
              <a:t>Largest difference in northern extent with updated version</a:t>
            </a:r>
          </a:p>
          <a:p>
            <a:r>
              <a:rPr lang="en-US"/>
              <a:t>SLAM-SIG</a:t>
            </a:r>
          </a:p>
          <a:p>
            <a:pPr lvl="1"/>
            <a:r>
              <a:rPr lang="en-US"/>
              <a:t> ~4x area ratio</a:t>
            </a:r>
          </a:p>
          <a:p>
            <a:pPr lvl="1"/>
            <a:r>
              <a:rPr lang="en-US"/>
              <a:t>Intersection of 24-hour and 72-hour </a:t>
            </a:r>
          </a:p>
          <a:p>
            <a:r>
              <a:rPr lang="en-US" err="1"/>
              <a:t>Hydromet</a:t>
            </a:r>
            <a:r>
              <a:rPr lang="en-US"/>
              <a:t> Domain</a:t>
            </a:r>
          </a:p>
          <a:p>
            <a:pPr lvl="1"/>
            <a:r>
              <a:rPr lang="en-US"/>
              <a:t>~12x area ratio</a:t>
            </a:r>
          </a:p>
          <a:p>
            <a:endParaRPr lang="en-US"/>
          </a:p>
        </p:txBody>
      </p:sp>
      <p:pic>
        <p:nvPicPr>
          <p:cNvPr id="5" name="Content Placeholder 4">
            <a:extLst>
              <a:ext uri="{FF2B5EF4-FFF2-40B4-BE49-F238E27FC236}">
                <a16:creationId xmlns:a16="http://schemas.microsoft.com/office/drawing/2014/main" id="{E8AEF1D4-8CE9-8606-5FF1-613BBBF6A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64" y="-15779"/>
            <a:ext cx="4760861" cy="6732396"/>
          </a:xfrm>
          <a:prstGeom prst="rect">
            <a:avLst/>
          </a:prstGeom>
        </p:spPr>
      </p:pic>
    </p:spTree>
    <p:extLst>
      <p:ext uri="{BB962C8B-B14F-4D97-AF65-F5344CB8AC3E}">
        <p14:creationId xmlns:p14="http://schemas.microsoft.com/office/powerpoint/2010/main" val="3516522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978BE-5E08-BD57-9C83-565BEF4782AE}"/>
              </a:ext>
            </a:extLst>
          </p:cNvPr>
          <p:cNvPicPr>
            <a:picLocks noChangeAspect="1"/>
          </p:cNvPicPr>
          <p:nvPr/>
        </p:nvPicPr>
        <p:blipFill>
          <a:blip r:embed="rId3"/>
          <a:stretch>
            <a:fillRect/>
          </a:stretch>
        </p:blipFill>
        <p:spPr>
          <a:xfrm>
            <a:off x="244181" y="292136"/>
            <a:ext cx="11488753" cy="4029637"/>
          </a:xfrm>
          <a:prstGeom prst="rect">
            <a:avLst/>
          </a:prstGeom>
        </p:spPr>
      </p:pic>
      <p:graphicFrame>
        <p:nvGraphicFramePr>
          <p:cNvPr id="7" name="Table 6">
            <a:extLst>
              <a:ext uri="{FF2B5EF4-FFF2-40B4-BE49-F238E27FC236}">
                <a16:creationId xmlns:a16="http://schemas.microsoft.com/office/drawing/2014/main" id="{324D7464-3A9A-D81A-B08D-80CEEEE35096}"/>
              </a:ext>
            </a:extLst>
          </p:cNvPr>
          <p:cNvGraphicFramePr>
            <a:graphicFrameLocks noGrp="1"/>
          </p:cNvGraphicFramePr>
          <p:nvPr/>
        </p:nvGraphicFramePr>
        <p:xfrm>
          <a:off x="449578" y="4386410"/>
          <a:ext cx="11391901" cy="1474894"/>
        </p:xfrm>
        <a:graphic>
          <a:graphicData uri="http://schemas.openxmlformats.org/drawingml/2006/table">
            <a:tbl>
              <a:tblPr firstRow="1" bandRow="1">
                <a:tableStyleId>{5C22544A-7EE6-4342-B048-85BDC9FD1C3A}</a:tableStyleId>
              </a:tblPr>
              <a:tblGrid>
                <a:gridCol w="1221493">
                  <a:extLst>
                    <a:ext uri="{9D8B030D-6E8A-4147-A177-3AD203B41FA5}">
                      <a16:colId xmlns:a16="http://schemas.microsoft.com/office/drawing/2014/main" val="2441501077"/>
                    </a:ext>
                  </a:extLst>
                </a:gridCol>
                <a:gridCol w="1218745">
                  <a:extLst>
                    <a:ext uri="{9D8B030D-6E8A-4147-A177-3AD203B41FA5}">
                      <a16:colId xmlns:a16="http://schemas.microsoft.com/office/drawing/2014/main" val="849094642"/>
                    </a:ext>
                  </a:extLst>
                </a:gridCol>
                <a:gridCol w="1179112">
                  <a:extLst>
                    <a:ext uri="{9D8B030D-6E8A-4147-A177-3AD203B41FA5}">
                      <a16:colId xmlns:a16="http://schemas.microsoft.com/office/drawing/2014/main" val="10847520"/>
                    </a:ext>
                  </a:extLst>
                </a:gridCol>
                <a:gridCol w="1114122">
                  <a:extLst>
                    <a:ext uri="{9D8B030D-6E8A-4147-A177-3AD203B41FA5}">
                      <a16:colId xmlns:a16="http://schemas.microsoft.com/office/drawing/2014/main" val="870271825"/>
                    </a:ext>
                  </a:extLst>
                </a:gridCol>
                <a:gridCol w="1327662">
                  <a:extLst>
                    <a:ext uri="{9D8B030D-6E8A-4147-A177-3AD203B41FA5}">
                      <a16:colId xmlns:a16="http://schemas.microsoft.com/office/drawing/2014/main" val="735638238"/>
                    </a:ext>
                  </a:extLst>
                </a:gridCol>
                <a:gridCol w="1318378">
                  <a:extLst>
                    <a:ext uri="{9D8B030D-6E8A-4147-A177-3AD203B41FA5}">
                      <a16:colId xmlns:a16="http://schemas.microsoft.com/office/drawing/2014/main" val="436681859"/>
                    </a:ext>
                  </a:extLst>
                </a:gridCol>
                <a:gridCol w="1309094">
                  <a:extLst>
                    <a:ext uri="{9D8B030D-6E8A-4147-A177-3AD203B41FA5}">
                      <a16:colId xmlns:a16="http://schemas.microsoft.com/office/drawing/2014/main" val="1519667769"/>
                    </a:ext>
                  </a:extLst>
                </a:gridCol>
                <a:gridCol w="844876">
                  <a:extLst>
                    <a:ext uri="{9D8B030D-6E8A-4147-A177-3AD203B41FA5}">
                      <a16:colId xmlns:a16="http://schemas.microsoft.com/office/drawing/2014/main" val="577026800"/>
                    </a:ext>
                  </a:extLst>
                </a:gridCol>
                <a:gridCol w="806860">
                  <a:extLst>
                    <a:ext uri="{9D8B030D-6E8A-4147-A177-3AD203B41FA5}">
                      <a16:colId xmlns:a16="http://schemas.microsoft.com/office/drawing/2014/main" val="2193622183"/>
                    </a:ext>
                  </a:extLst>
                </a:gridCol>
                <a:gridCol w="1051559">
                  <a:extLst>
                    <a:ext uri="{9D8B030D-6E8A-4147-A177-3AD203B41FA5}">
                      <a16:colId xmlns:a16="http://schemas.microsoft.com/office/drawing/2014/main" val="2009335630"/>
                    </a:ext>
                  </a:extLst>
                </a:gridCol>
              </a:tblGrid>
              <a:tr h="737447">
                <a:tc>
                  <a:txBody>
                    <a:bodyPr/>
                    <a:lstStyle/>
                    <a:p>
                      <a:r>
                        <a:rPr lang="en-US" b="0"/>
                        <a:t>SLAM-SIG</a:t>
                      </a:r>
                    </a:p>
                  </a:txBody>
                  <a:tcPr/>
                </a:tc>
                <a:tc>
                  <a:txBody>
                    <a:bodyPr/>
                    <a:lstStyle/>
                    <a:p>
                      <a:r>
                        <a:rPr lang="en-US" b="0"/>
                        <a:t>18.06 </a:t>
                      </a:r>
                    </a:p>
                    <a:p>
                      <a:r>
                        <a:rPr lang="en-US" b="0"/>
                        <a:t>(-0.52)</a:t>
                      </a:r>
                    </a:p>
                  </a:txBody>
                  <a:tcPr/>
                </a:tc>
                <a:tc>
                  <a:txBody>
                    <a:bodyPr/>
                    <a:lstStyle/>
                    <a:p>
                      <a:r>
                        <a:rPr lang="en-US" b="0"/>
                        <a:t>7.16</a:t>
                      </a:r>
                    </a:p>
                    <a:p>
                      <a:r>
                        <a:rPr lang="en-US" b="0"/>
                        <a:t>(3.35)</a:t>
                      </a:r>
                    </a:p>
                  </a:txBody>
                  <a:tcPr/>
                </a:tc>
                <a:tc>
                  <a:txBody>
                    <a:bodyPr/>
                    <a:lstStyle/>
                    <a:p>
                      <a:r>
                        <a:rPr lang="en-US" b="0"/>
                        <a:t>72.72</a:t>
                      </a:r>
                    </a:p>
                    <a:p>
                      <a:r>
                        <a:rPr lang="en-US" b="0"/>
                        <a:t>(-19.73)</a:t>
                      </a:r>
                    </a:p>
                  </a:txBody>
                  <a:tcPr/>
                </a:tc>
                <a:tc>
                  <a:txBody>
                    <a:bodyPr/>
                    <a:lstStyle/>
                    <a:p>
                      <a:r>
                        <a:rPr lang="en-US" b="0"/>
                        <a:t>5515</a:t>
                      </a:r>
                    </a:p>
                    <a:p>
                      <a:r>
                        <a:rPr lang="en-US" b="0"/>
                        <a:t>(420)</a:t>
                      </a:r>
                    </a:p>
                  </a:txBody>
                  <a:tcPr/>
                </a:tc>
                <a:tc>
                  <a:txBody>
                    <a:bodyPr/>
                    <a:lstStyle/>
                    <a:p>
                      <a:r>
                        <a:rPr lang="en-US" b="0"/>
                        <a:t>2293</a:t>
                      </a:r>
                    </a:p>
                    <a:p>
                      <a:r>
                        <a:rPr lang="en-US" b="0"/>
                        <a:t>(473)</a:t>
                      </a:r>
                    </a:p>
                  </a:txBody>
                  <a:tcPr/>
                </a:tc>
                <a:tc>
                  <a:txBody>
                    <a:bodyPr/>
                    <a:lstStyle/>
                    <a:p>
                      <a:r>
                        <a:rPr lang="en-US" b="0"/>
                        <a:t>14019</a:t>
                      </a:r>
                    </a:p>
                    <a:p>
                      <a:r>
                        <a:rPr lang="en-US" b="0"/>
                        <a:t>(-10)</a:t>
                      </a:r>
                    </a:p>
                  </a:txBody>
                  <a:tcPr/>
                </a:tc>
                <a:tc>
                  <a:txBody>
                    <a:bodyPr/>
                    <a:lstStyle/>
                    <a:p>
                      <a:r>
                        <a:rPr lang="en-US" b="0"/>
                        <a:t>29.68</a:t>
                      </a:r>
                    </a:p>
                    <a:p>
                      <a:r>
                        <a:rPr lang="en-US" b="0"/>
                        <a:t>(-0.78)</a:t>
                      </a:r>
                    </a:p>
                  </a:txBody>
                  <a:tcPr/>
                </a:tc>
                <a:tc>
                  <a:txBody>
                    <a:bodyPr/>
                    <a:lstStyle/>
                    <a:p>
                      <a:r>
                        <a:rPr lang="en-US" b="0"/>
                        <a:t>5.13</a:t>
                      </a:r>
                    </a:p>
                    <a:p>
                      <a:r>
                        <a:rPr lang="en-US" b="0"/>
                        <a:t>(1.67)</a:t>
                      </a:r>
                    </a:p>
                  </a:txBody>
                  <a:tcPr/>
                </a:tc>
                <a:tc>
                  <a:txBody>
                    <a:bodyPr/>
                    <a:lstStyle/>
                    <a:p>
                      <a:r>
                        <a:rPr lang="en-US" b="0"/>
                        <a:t>38.08</a:t>
                      </a:r>
                    </a:p>
                    <a:p>
                      <a:r>
                        <a:rPr lang="en-US" b="0"/>
                        <a:t>(-1.28)</a:t>
                      </a:r>
                    </a:p>
                  </a:txBody>
                  <a:tcPr/>
                </a:tc>
                <a:extLst>
                  <a:ext uri="{0D108BD9-81ED-4DB2-BD59-A6C34878D82A}">
                    <a16:rowId xmlns:a16="http://schemas.microsoft.com/office/drawing/2014/main" val="2734450336"/>
                  </a:ext>
                </a:extLst>
              </a:tr>
              <a:tr h="737447">
                <a:tc>
                  <a:txBody>
                    <a:bodyPr/>
                    <a:lstStyle/>
                    <a:p>
                      <a:r>
                        <a:rPr lang="en-US" b="0"/>
                        <a:t>SLAM-SIM (Apr 26)</a:t>
                      </a:r>
                    </a:p>
                  </a:txBody>
                  <a:tcPr/>
                </a:tc>
                <a:tc>
                  <a:txBody>
                    <a:bodyPr/>
                    <a:lstStyle/>
                    <a:p>
                      <a:r>
                        <a:rPr lang="en-US" b="0"/>
                        <a:t>17.89</a:t>
                      </a:r>
                    </a:p>
                    <a:p>
                      <a:r>
                        <a:rPr lang="en-US" b="0"/>
                        <a:t>(-0.35)</a:t>
                      </a:r>
                    </a:p>
                  </a:txBody>
                  <a:tcPr/>
                </a:tc>
                <a:tc>
                  <a:txBody>
                    <a:bodyPr/>
                    <a:lstStyle/>
                    <a:p>
                      <a:r>
                        <a:rPr lang="en-US" b="0"/>
                        <a:t>6.29</a:t>
                      </a:r>
                    </a:p>
                    <a:p>
                      <a:r>
                        <a:rPr lang="en-US" b="0"/>
                        <a:t>(4.22)</a:t>
                      </a:r>
                    </a:p>
                  </a:txBody>
                  <a:tcPr/>
                </a:tc>
                <a:tc>
                  <a:txBody>
                    <a:bodyPr/>
                    <a:lstStyle/>
                    <a:p>
                      <a:r>
                        <a:rPr lang="en-US" b="0"/>
                        <a:t>75.51</a:t>
                      </a:r>
                    </a:p>
                    <a:p>
                      <a:r>
                        <a:rPr lang="en-US" b="0"/>
                        <a:t>(-22.52)</a:t>
                      </a:r>
                    </a:p>
                  </a:txBody>
                  <a:tcPr/>
                </a:tc>
                <a:tc>
                  <a:txBody>
                    <a:bodyPr/>
                    <a:lstStyle/>
                    <a:p>
                      <a:r>
                        <a:rPr lang="en-US" b="0"/>
                        <a:t>4036</a:t>
                      </a:r>
                    </a:p>
                    <a:p>
                      <a:r>
                        <a:rPr lang="en-US" b="0"/>
                        <a:t>(1899)</a:t>
                      </a:r>
                    </a:p>
                  </a:txBody>
                  <a:tcPr/>
                </a:tc>
                <a:tc>
                  <a:txBody>
                    <a:bodyPr/>
                    <a:lstStyle/>
                    <a:p>
                      <a:r>
                        <a:rPr lang="en-US" b="0"/>
                        <a:t>1240</a:t>
                      </a:r>
                    </a:p>
                    <a:p>
                      <a:r>
                        <a:rPr lang="en-US" b="0"/>
                        <a:t>(1526)</a:t>
                      </a:r>
                    </a:p>
                  </a:txBody>
                  <a:tcPr/>
                </a:tc>
                <a:tc>
                  <a:txBody>
                    <a:bodyPr/>
                    <a:lstStyle/>
                    <a:p>
                      <a:r>
                        <a:rPr lang="en-US" b="0"/>
                        <a:t>14009</a:t>
                      </a:r>
                    </a:p>
                    <a:p>
                      <a:r>
                        <a:rPr lang="en-US" b="0"/>
                        <a:t>(0)</a:t>
                      </a:r>
                    </a:p>
                  </a:txBody>
                  <a:tcPr/>
                </a:tc>
                <a:tc>
                  <a:txBody>
                    <a:bodyPr/>
                    <a:lstStyle/>
                    <a:p>
                      <a:r>
                        <a:rPr lang="en-US" b="0"/>
                        <a:t>31.17</a:t>
                      </a:r>
                    </a:p>
                    <a:p>
                      <a:r>
                        <a:rPr lang="en-US" b="0"/>
                        <a:t>(-2.27)</a:t>
                      </a:r>
                    </a:p>
                  </a:txBody>
                  <a:tcPr/>
                </a:tc>
                <a:tc>
                  <a:txBody>
                    <a:bodyPr/>
                    <a:lstStyle/>
                    <a:p>
                      <a:r>
                        <a:rPr lang="en-US" b="0"/>
                        <a:t>4.8</a:t>
                      </a:r>
                    </a:p>
                    <a:p>
                      <a:r>
                        <a:rPr lang="en-US" b="0"/>
                        <a:t>(2)</a:t>
                      </a:r>
                    </a:p>
                  </a:txBody>
                  <a:tcPr/>
                </a:tc>
                <a:tc>
                  <a:txBody>
                    <a:bodyPr/>
                    <a:lstStyle/>
                    <a:p>
                      <a:r>
                        <a:rPr lang="en-US" b="0"/>
                        <a:t>43.38</a:t>
                      </a:r>
                    </a:p>
                    <a:p>
                      <a:r>
                        <a:rPr lang="en-US" b="0"/>
                        <a:t>(-6.58)</a:t>
                      </a:r>
                    </a:p>
                  </a:txBody>
                  <a:tcPr/>
                </a:tc>
                <a:extLst>
                  <a:ext uri="{0D108BD9-81ED-4DB2-BD59-A6C34878D82A}">
                    <a16:rowId xmlns:a16="http://schemas.microsoft.com/office/drawing/2014/main" val="1838874245"/>
                  </a:ext>
                </a:extLst>
              </a:tr>
            </a:tbl>
          </a:graphicData>
        </a:graphic>
      </p:graphicFrame>
      <p:sp>
        <p:nvSpPr>
          <p:cNvPr id="8" name="Rectangle 7">
            <a:extLst>
              <a:ext uri="{FF2B5EF4-FFF2-40B4-BE49-F238E27FC236}">
                <a16:creationId xmlns:a16="http://schemas.microsoft.com/office/drawing/2014/main" id="{3585CA44-323B-F405-A156-8E06CCB9D77A}"/>
              </a:ext>
            </a:extLst>
          </p:cNvPr>
          <p:cNvSpPr/>
          <p:nvPr/>
        </p:nvSpPr>
        <p:spPr>
          <a:xfrm>
            <a:off x="356616" y="1819656"/>
            <a:ext cx="11349229" cy="7772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D6796A-5EC9-6806-0DA2-F7EDF1815CBF}"/>
              </a:ext>
            </a:extLst>
          </p:cNvPr>
          <p:cNvSpPr/>
          <p:nvPr/>
        </p:nvSpPr>
        <p:spPr>
          <a:xfrm>
            <a:off x="3986784" y="4278956"/>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EA49AB-2DED-DEAD-7493-A8680E0B9AEE}"/>
              </a:ext>
            </a:extLst>
          </p:cNvPr>
          <p:cNvSpPr/>
          <p:nvPr/>
        </p:nvSpPr>
        <p:spPr>
          <a:xfrm>
            <a:off x="5236464" y="4278956"/>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E45A2F-BEFD-1070-4069-D44029E0C754}"/>
              </a:ext>
            </a:extLst>
          </p:cNvPr>
          <p:cNvSpPr/>
          <p:nvPr/>
        </p:nvSpPr>
        <p:spPr>
          <a:xfrm>
            <a:off x="10724387" y="4296953"/>
            <a:ext cx="1161288" cy="18105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78902B-3020-EA1B-440A-3E11AC3FA7E2}"/>
              </a:ext>
            </a:extLst>
          </p:cNvPr>
          <p:cNvSpPr txBox="1"/>
          <p:nvPr/>
        </p:nvSpPr>
        <p:spPr>
          <a:xfrm>
            <a:off x="449578" y="6242698"/>
            <a:ext cx="5340096" cy="646331"/>
          </a:xfrm>
          <a:prstGeom prst="rect">
            <a:avLst/>
          </a:prstGeom>
          <a:noFill/>
        </p:spPr>
        <p:txBody>
          <a:bodyPr wrap="square" rtlCol="0">
            <a:spAutoFit/>
          </a:bodyPr>
          <a:lstStyle/>
          <a:p>
            <a:r>
              <a:rPr lang="en-US">
                <a:solidFill>
                  <a:schemeClr val="bg1">
                    <a:lumMod val="50000"/>
                  </a:schemeClr>
                </a:solidFill>
              </a:rPr>
              <a:t>Difference = South Platte – SLAM domain</a:t>
            </a:r>
          </a:p>
          <a:p>
            <a:endParaRPr lang="en-US"/>
          </a:p>
        </p:txBody>
      </p:sp>
      <p:pic>
        <p:nvPicPr>
          <p:cNvPr id="14" name="Picture 13">
            <a:extLst>
              <a:ext uri="{FF2B5EF4-FFF2-40B4-BE49-F238E27FC236}">
                <a16:creationId xmlns:a16="http://schemas.microsoft.com/office/drawing/2014/main" id="{89827AD7-851E-66DC-3842-FB3C69B424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2" y="5184212"/>
            <a:ext cx="457059" cy="646332"/>
          </a:xfrm>
          <a:prstGeom prst="rect">
            <a:avLst/>
          </a:prstGeom>
        </p:spPr>
      </p:pic>
      <p:pic>
        <p:nvPicPr>
          <p:cNvPr id="15" name="Picture 14">
            <a:extLst>
              <a:ext uri="{FF2B5EF4-FFF2-40B4-BE49-F238E27FC236}">
                <a16:creationId xmlns:a16="http://schemas.microsoft.com/office/drawing/2014/main" id="{E9E9D62A-2C65-7217-0C60-56BC9A49D8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52" y="4438239"/>
            <a:ext cx="457059" cy="646332"/>
          </a:xfrm>
          <a:prstGeom prst="rect">
            <a:avLst/>
          </a:prstGeom>
        </p:spPr>
      </p:pic>
    </p:spTree>
    <p:extLst>
      <p:ext uri="{BB962C8B-B14F-4D97-AF65-F5344CB8AC3E}">
        <p14:creationId xmlns:p14="http://schemas.microsoft.com/office/powerpoint/2010/main" val="2881117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68707-A46C-8EB1-31C7-7FE9B28E1014}"/>
              </a:ext>
            </a:extLst>
          </p:cNvPr>
          <p:cNvPicPr>
            <a:picLocks noChangeAspect="1"/>
          </p:cNvPicPr>
          <p:nvPr/>
        </p:nvPicPr>
        <p:blipFill>
          <a:blip r:embed="rId2"/>
          <a:stretch>
            <a:fillRect/>
          </a:stretch>
        </p:blipFill>
        <p:spPr>
          <a:xfrm>
            <a:off x="0" y="699716"/>
            <a:ext cx="12192000" cy="5458568"/>
          </a:xfrm>
          <a:prstGeom prst="rect">
            <a:avLst/>
          </a:prstGeom>
        </p:spPr>
      </p:pic>
      <p:sp>
        <p:nvSpPr>
          <p:cNvPr id="6" name="TextBox 5">
            <a:extLst>
              <a:ext uri="{FF2B5EF4-FFF2-40B4-BE49-F238E27FC236}">
                <a16:creationId xmlns:a16="http://schemas.microsoft.com/office/drawing/2014/main" id="{86C1CEF7-C4F2-61E1-E84E-C203F50F2179}"/>
              </a:ext>
            </a:extLst>
          </p:cNvPr>
          <p:cNvSpPr txBox="1"/>
          <p:nvPr/>
        </p:nvSpPr>
        <p:spPr>
          <a:xfrm>
            <a:off x="3362770" y="263101"/>
            <a:ext cx="6488349" cy="1569660"/>
          </a:xfrm>
          <a:prstGeom prst="rect">
            <a:avLst/>
          </a:prstGeom>
          <a:solidFill>
            <a:schemeClr val="bg1"/>
          </a:solidFill>
          <a:ln>
            <a:solidFill>
              <a:schemeClr val="tx1"/>
            </a:solidFill>
          </a:ln>
        </p:spPr>
        <p:txBody>
          <a:bodyPr wrap="square" rtlCol="0">
            <a:spAutoFit/>
          </a:bodyPr>
          <a:lstStyle/>
          <a:p>
            <a:pPr algn="ctr"/>
            <a:r>
              <a:rPr lang="en-US" sz="3600"/>
              <a:t>SLAM-SIMv1</a:t>
            </a:r>
          </a:p>
          <a:p>
            <a:pPr algn="ctr"/>
            <a:r>
              <a:rPr lang="en-US" sz="2000"/>
              <a:t>Used by ARC during SO3.1</a:t>
            </a:r>
          </a:p>
          <a:p>
            <a:pPr algn="ctr"/>
            <a:r>
              <a:rPr lang="en-US" sz="2000"/>
              <a:t>Mosaic of both 24 and 72-hour storm durations.</a:t>
            </a:r>
          </a:p>
          <a:p>
            <a:pPr algn="ctr"/>
            <a:r>
              <a:rPr lang="en-US" sz="2000" u="sng"/>
              <a:t>Received Feb 13, 2026, after revising from PTS comments </a:t>
            </a:r>
          </a:p>
        </p:txBody>
      </p:sp>
    </p:spTree>
    <p:extLst>
      <p:ext uri="{BB962C8B-B14F-4D97-AF65-F5344CB8AC3E}">
        <p14:creationId xmlns:p14="http://schemas.microsoft.com/office/powerpoint/2010/main" val="173185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3EA40-0096-3808-849C-B8D985C3C8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D4F274-07F6-0049-44B9-46CE6C6A9DA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3272" y="699716"/>
            <a:ext cx="11425455" cy="5458568"/>
          </a:xfrm>
          <a:prstGeom prst="rect">
            <a:avLst/>
          </a:prstGeom>
        </p:spPr>
      </p:pic>
      <p:sp>
        <p:nvSpPr>
          <p:cNvPr id="6" name="TextBox 5">
            <a:extLst>
              <a:ext uri="{FF2B5EF4-FFF2-40B4-BE49-F238E27FC236}">
                <a16:creationId xmlns:a16="http://schemas.microsoft.com/office/drawing/2014/main" id="{1D3587CD-5488-2384-00A5-1F44FF708CA9}"/>
              </a:ext>
            </a:extLst>
          </p:cNvPr>
          <p:cNvSpPr txBox="1"/>
          <p:nvPr/>
        </p:nvSpPr>
        <p:spPr>
          <a:xfrm>
            <a:off x="3200400" y="476746"/>
            <a:ext cx="6488349" cy="1261884"/>
          </a:xfrm>
          <a:prstGeom prst="rect">
            <a:avLst/>
          </a:prstGeom>
          <a:solidFill>
            <a:schemeClr val="bg1"/>
          </a:solidFill>
          <a:ln>
            <a:solidFill>
              <a:schemeClr val="tx1"/>
            </a:solidFill>
          </a:ln>
        </p:spPr>
        <p:txBody>
          <a:bodyPr wrap="square" rtlCol="0">
            <a:spAutoFit/>
          </a:bodyPr>
          <a:lstStyle/>
          <a:p>
            <a:pPr algn="ctr"/>
            <a:r>
              <a:rPr lang="en-US" sz="3600"/>
              <a:t>SLAM-SIMv2</a:t>
            </a:r>
          </a:p>
          <a:p>
            <a:pPr algn="ctr"/>
            <a:r>
              <a:rPr lang="en-US" sz="2000"/>
              <a:t>Mosaic of both 24 and 72-hour storm durations</a:t>
            </a:r>
          </a:p>
          <a:p>
            <a:pPr algn="ctr"/>
            <a:r>
              <a:rPr lang="en-US" sz="2000" u="sng"/>
              <a:t>Produced March 25, 2026</a:t>
            </a:r>
            <a:endParaRPr lang="en-US" sz="3600" u="sng"/>
          </a:p>
        </p:txBody>
      </p:sp>
    </p:spTree>
    <p:extLst>
      <p:ext uri="{BB962C8B-B14F-4D97-AF65-F5344CB8AC3E}">
        <p14:creationId xmlns:p14="http://schemas.microsoft.com/office/powerpoint/2010/main" val="201089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D389-B21D-7951-EC6B-B668DCAF96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3C1BE8-3C47-5574-8EC4-2EC8F7C22823}"/>
              </a:ext>
            </a:extLst>
          </p:cNvPr>
          <p:cNvPicPr>
            <a:picLocks noChangeAspect="1"/>
          </p:cNvPicPr>
          <p:nvPr/>
        </p:nvPicPr>
        <p:blipFill>
          <a:blip r:embed="rId2"/>
          <a:stretch>
            <a:fillRect/>
          </a:stretch>
        </p:blipFill>
        <p:spPr>
          <a:xfrm>
            <a:off x="556439" y="385337"/>
            <a:ext cx="11079121" cy="6087325"/>
          </a:xfrm>
          <a:prstGeom prst="rect">
            <a:avLst/>
          </a:prstGeom>
        </p:spPr>
      </p:pic>
      <p:sp>
        <p:nvSpPr>
          <p:cNvPr id="6" name="TextBox 5">
            <a:extLst>
              <a:ext uri="{FF2B5EF4-FFF2-40B4-BE49-F238E27FC236}">
                <a16:creationId xmlns:a16="http://schemas.microsoft.com/office/drawing/2014/main" id="{D2D89EA0-2476-80FA-0E64-A5F149E8AD96}"/>
              </a:ext>
            </a:extLst>
          </p:cNvPr>
          <p:cNvSpPr txBox="1"/>
          <p:nvPr/>
        </p:nvSpPr>
        <p:spPr>
          <a:xfrm>
            <a:off x="2003989" y="207235"/>
            <a:ext cx="6488349" cy="1569660"/>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3600"/>
              <a:t>SLAM-SIGv0</a:t>
            </a:r>
          </a:p>
          <a:p>
            <a:pPr algn="ctr"/>
            <a:r>
              <a:rPr lang="en-US" sz="2000"/>
              <a:t>Individual TD’s for both 24 and 72-hour storm durations</a:t>
            </a:r>
          </a:p>
          <a:p>
            <a:pPr algn="ctr"/>
            <a:r>
              <a:rPr lang="en-US" sz="2000"/>
              <a:t>Partitioned by “global significance levels - GSL”</a:t>
            </a:r>
          </a:p>
          <a:p>
            <a:pPr algn="ctr"/>
            <a:r>
              <a:rPr lang="en-US" sz="2000" u="sng"/>
              <a:t>Produced March 31, 2026</a:t>
            </a:r>
            <a:endParaRPr lang="en-US" sz="3600" u="sng"/>
          </a:p>
        </p:txBody>
      </p:sp>
      <p:pic>
        <p:nvPicPr>
          <p:cNvPr id="7" name="Picture 6">
            <a:extLst>
              <a:ext uri="{FF2B5EF4-FFF2-40B4-BE49-F238E27FC236}">
                <a16:creationId xmlns:a16="http://schemas.microsoft.com/office/drawing/2014/main" id="{D9D798B1-90BB-10D5-56DC-7CE7D44FF947}"/>
              </a:ext>
            </a:extLst>
          </p:cNvPr>
          <p:cNvPicPr>
            <a:picLocks noChangeAspect="1"/>
          </p:cNvPicPr>
          <p:nvPr/>
        </p:nvPicPr>
        <p:blipFill>
          <a:blip r:embed="rId3"/>
          <a:stretch>
            <a:fillRect/>
          </a:stretch>
        </p:blipFill>
        <p:spPr>
          <a:xfrm>
            <a:off x="5751318" y="4855759"/>
            <a:ext cx="5771635" cy="1331280"/>
          </a:xfrm>
          <a:prstGeom prst="rect">
            <a:avLst/>
          </a:prstGeom>
        </p:spPr>
      </p:pic>
    </p:spTree>
    <p:extLst>
      <p:ext uri="{BB962C8B-B14F-4D97-AF65-F5344CB8AC3E}">
        <p14:creationId xmlns:p14="http://schemas.microsoft.com/office/powerpoint/2010/main" val="1452574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F04BD4-D0D8-EFB5-BEC3-BB499A796F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
            <a:ext cx="12192001" cy="4201449"/>
          </a:xfrm>
          <a:prstGeom prst="rect">
            <a:avLst/>
          </a:prstGeom>
        </p:spPr>
      </p:pic>
      <p:sp>
        <p:nvSpPr>
          <p:cNvPr id="5" name="Subtitle 4">
            <a:extLst>
              <a:ext uri="{FF2B5EF4-FFF2-40B4-BE49-F238E27FC236}">
                <a16:creationId xmlns:a16="http://schemas.microsoft.com/office/drawing/2014/main" id="{68D11A69-B505-847D-9CD9-D932A63A078E}"/>
              </a:ext>
            </a:extLst>
          </p:cNvPr>
          <p:cNvSpPr>
            <a:spLocks noGrp="1"/>
          </p:cNvSpPr>
          <p:nvPr>
            <p:ph type="subTitle" idx="1"/>
          </p:nvPr>
        </p:nvSpPr>
        <p:spPr>
          <a:xfrm>
            <a:off x="804672" y="4580785"/>
            <a:ext cx="9416898" cy="484374"/>
          </a:xfrm>
        </p:spPr>
        <p:txBody>
          <a:bodyPr anchor="b">
            <a:normAutofit/>
          </a:bodyPr>
          <a:lstStyle/>
          <a:p>
            <a:pPr algn="l"/>
            <a:r>
              <a:rPr lang="en-US" sz="2000">
                <a:solidFill>
                  <a:schemeClr val="tx2"/>
                </a:solidFill>
              </a:rPr>
              <a:t>North American Environmental Atlas</a:t>
            </a:r>
          </a:p>
        </p:txBody>
      </p:sp>
      <p:sp>
        <p:nvSpPr>
          <p:cNvPr id="4" name="Title 3">
            <a:extLst>
              <a:ext uri="{FF2B5EF4-FFF2-40B4-BE49-F238E27FC236}">
                <a16:creationId xmlns:a16="http://schemas.microsoft.com/office/drawing/2014/main" id="{A9AC482B-842A-C0CF-F620-5449670DD3DC}"/>
              </a:ext>
            </a:extLst>
          </p:cNvPr>
          <p:cNvSpPr>
            <a:spLocks noGrp="1"/>
          </p:cNvSpPr>
          <p:nvPr>
            <p:ph type="ctrTitle"/>
          </p:nvPr>
        </p:nvSpPr>
        <p:spPr>
          <a:xfrm>
            <a:off x="804672" y="5116529"/>
            <a:ext cx="7006184" cy="1000655"/>
          </a:xfrm>
        </p:spPr>
        <p:txBody>
          <a:bodyPr anchor="t">
            <a:normAutofit/>
          </a:bodyPr>
          <a:lstStyle/>
          <a:p>
            <a:pPr algn="l"/>
            <a:r>
              <a:rPr lang="en-US" sz="4000">
                <a:solidFill>
                  <a:schemeClr val="tx2"/>
                </a:solidFill>
              </a:rPr>
              <a:t>Comparisons to Climate Zones</a:t>
            </a:r>
          </a:p>
        </p:txBody>
      </p:sp>
      <p:pic>
        <p:nvPicPr>
          <p:cNvPr id="9" name="Picture 8">
            <a:extLst>
              <a:ext uri="{FF2B5EF4-FFF2-40B4-BE49-F238E27FC236}">
                <a16:creationId xmlns:a16="http://schemas.microsoft.com/office/drawing/2014/main" id="{F7F01F02-54BA-41A8-1793-609AC1327D7B}"/>
              </a:ext>
            </a:extLst>
          </p:cNvPr>
          <p:cNvPicPr>
            <a:picLocks noChangeAspect="1"/>
          </p:cNvPicPr>
          <p:nvPr/>
        </p:nvPicPr>
        <p:blipFill>
          <a:blip r:embed="rId3"/>
          <a:stretch>
            <a:fillRect/>
          </a:stretch>
        </p:blipFill>
        <p:spPr>
          <a:xfrm>
            <a:off x="7325103" y="4169672"/>
            <a:ext cx="4863848" cy="2564462"/>
          </a:xfrm>
          <a:prstGeom prst="rect">
            <a:avLst/>
          </a:prstGeom>
        </p:spPr>
      </p:pic>
    </p:spTree>
    <p:extLst>
      <p:ext uri="{BB962C8B-B14F-4D97-AF65-F5344CB8AC3E}">
        <p14:creationId xmlns:p14="http://schemas.microsoft.com/office/powerpoint/2010/main" val="1426330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B77A8-C486-8040-6C92-6FF9EC15867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88710"/>
            <a:ext cx="12192000" cy="6480579"/>
          </a:xfrm>
          <a:prstGeom prst="rect">
            <a:avLst/>
          </a:prstGeom>
        </p:spPr>
      </p:pic>
      <p:sp>
        <p:nvSpPr>
          <p:cNvPr id="7" name="TextBox 6">
            <a:extLst>
              <a:ext uri="{FF2B5EF4-FFF2-40B4-BE49-F238E27FC236}">
                <a16:creationId xmlns:a16="http://schemas.microsoft.com/office/drawing/2014/main" id="{2C769508-CC12-122D-D4E7-B61CD519A470}"/>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SLAM-SIMv1</a:t>
            </a:r>
          </a:p>
        </p:txBody>
      </p:sp>
      <p:pic>
        <p:nvPicPr>
          <p:cNvPr id="9" name="Graphic 8" descr="Checkmark with solid fill">
            <a:extLst>
              <a:ext uri="{FF2B5EF4-FFF2-40B4-BE49-F238E27FC236}">
                <a16:creationId xmlns:a16="http://schemas.microsoft.com/office/drawing/2014/main" id="{F3FD1723-6B66-0916-3A09-6D03030EAD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53971" y="-67018"/>
            <a:ext cx="780365" cy="780365"/>
          </a:xfrm>
          <a:prstGeom prst="rect">
            <a:avLst/>
          </a:prstGeom>
        </p:spPr>
      </p:pic>
    </p:spTree>
    <p:extLst>
      <p:ext uri="{BB962C8B-B14F-4D97-AF65-F5344CB8AC3E}">
        <p14:creationId xmlns:p14="http://schemas.microsoft.com/office/powerpoint/2010/main" val="44921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2E97-1360-333E-D5AD-11CD970AD6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6C9152-AA2E-88ED-EE67-C446037C2E5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774" y="188710"/>
            <a:ext cx="12168451" cy="6480579"/>
          </a:xfrm>
          <a:prstGeom prst="rect">
            <a:avLst/>
          </a:prstGeom>
        </p:spPr>
      </p:pic>
      <p:sp>
        <p:nvSpPr>
          <p:cNvPr id="2" name="TextBox 1">
            <a:extLst>
              <a:ext uri="{FF2B5EF4-FFF2-40B4-BE49-F238E27FC236}">
                <a16:creationId xmlns:a16="http://schemas.microsoft.com/office/drawing/2014/main" id="{ECDB36AE-6DB1-E993-3DC8-22940AC767E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SLAM-SIMv2</a:t>
            </a:r>
          </a:p>
        </p:txBody>
      </p:sp>
      <p:pic>
        <p:nvPicPr>
          <p:cNvPr id="3" name="Graphic 2" descr="Checkmark with solid fill">
            <a:extLst>
              <a:ext uri="{FF2B5EF4-FFF2-40B4-BE49-F238E27FC236}">
                <a16:creationId xmlns:a16="http://schemas.microsoft.com/office/drawing/2014/main" id="{D9682FAB-D18B-D274-2A25-5777C0CC70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53971" y="-67018"/>
            <a:ext cx="780365" cy="780365"/>
          </a:xfrm>
          <a:prstGeom prst="rect">
            <a:avLst/>
          </a:prstGeom>
        </p:spPr>
      </p:pic>
    </p:spTree>
    <p:extLst>
      <p:ext uri="{BB962C8B-B14F-4D97-AF65-F5344CB8AC3E}">
        <p14:creationId xmlns:p14="http://schemas.microsoft.com/office/powerpoint/2010/main" val="123621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96B0A-EBF8-D8B9-C16C-E364DE2871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AD131C-A9E6-4039-0D1C-7913DD888A7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1813" y="188710"/>
            <a:ext cx="12008372" cy="6480579"/>
          </a:xfrm>
          <a:prstGeom prst="rect">
            <a:avLst/>
          </a:prstGeom>
        </p:spPr>
      </p:pic>
      <p:sp>
        <p:nvSpPr>
          <p:cNvPr id="2" name="TextBox 1">
            <a:extLst>
              <a:ext uri="{FF2B5EF4-FFF2-40B4-BE49-F238E27FC236}">
                <a16:creationId xmlns:a16="http://schemas.microsoft.com/office/drawing/2014/main" id="{9CADF196-592F-0807-9BB9-CDE349CD0894}"/>
              </a:ext>
            </a:extLst>
          </p:cNvPr>
          <p:cNvSpPr txBox="1"/>
          <p:nvPr/>
        </p:nvSpPr>
        <p:spPr>
          <a:xfrm>
            <a:off x="2851825" y="0"/>
            <a:ext cx="6488349" cy="646331"/>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3600"/>
              <a:t>SLAM-SIGv0 (GSL=0.1)</a:t>
            </a:r>
          </a:p>
        </p:txBody>
      </p:sp>
      <p:pic>
        <p:nvPicPr>
          <p:cNvPr id="6" name="Graphic 5" descr="Close with solid fill">
            <a:extLst>
              <a:ext uri="{FF2B5EF4-FFF2-40B4-BE49-F238E27FC236}">
                <a16:creationId xmlns:a16="http://schemas.microsoft.com/office/drawing/2014/main" id="{F9A61ED1-5902-D16D-88A3-7D8F93DDD9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625" y="14590"/>
            <a:ext cx="646331" cy="646331"/>
          </a:xfrm>
          <a:prstGeom prst="rect">
            <a:avLst/>
          </a:prstGeom>
        </p:spPr>
      </p:pic>
    </p:spTree>
    <p:extLst>
      <p:ext uri="{BB962C8B-B14F-4D97-AF65-F5344CB8AC3E}">
        <p14:creationId xmlns:p14="http://schemas.microsoft.com/office/powerpoint/2010/main" val="1544934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EBAE9-3B1E-76EB-1C77-8E6718D8B9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85B940-99F6-0EBE-0B79-D75DA3C7299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92800"/>
            <a:ext cx="12192000" cy="6472397"/>
          </a:xfrm>
          <a:prstGeom prst="rect">
            <a:avLst/>
          </a:prstGeom>
        </p:spPr>
      </p:pic>
      <p:sp>
        <p:nvSpPr>
          <p:cNvPr id="2" name="TextBox 1">
            <a:extLst>
              <a:ext uri="{FF2B5EF4-FFF2-40B4-BE49-F238E27FC236}">
                <a16:creationId xmlns:a16="http://schemas.microsoft.com/office/drawing/2014/main" id="{A0DBE27A-A47A-1E1A-DB35-F1C4FD0ED05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SLAM-SIGv0 (GSL=0.3)</a:t>
            </a:r>
          </a:p>
        </p:txBody>
      </p:sp>
      <p:pic>
        <p:nvPicPr>
          <p:cNvPr id="6" name="Graphic 5" descr="Close with solid fill">
            <a:extLst>
              <a:ext uri="{FF2B5EF4-FFF2-40B4-BE49-F238E27FC236}">
                <a16:creationId xmlns:a16="http://schemas.microsoft.com/office/drawing/2014/main" id="{4DEEA145-609A-3CBF-0A01-2B4F16A48B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625" y="14590"/>
            <a:ext cx="646331" cy="646331"/>
          </a:xfrm>
          <a:prstGeom prst="rect">
            <a:avLst/>
          </a:prstGeom>
        </p:spPr>
      </p:pic>
    </p:spTree>
    <p:extLst>
      <p:ext uri="{BB962C8B-B14F-4D97-AF65-F5344CB8AC3E}">
        <p14:creationId xmlns:p14="http://schemas.microsoft.com/office/powerpoint/2010/main" val="315127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176C-77A4-3955-F5A5-93C6F33150BC}"/>
              </a:ext>
            </a:extLst>
          </p:cNvPr>
          <p:cNvSpPr>
            <a:spLocks noGrp="1"/>
          </p:cNvSpPr>
          <p:nvPr>
            <p:ph type="title"/>
          </p:nvPr>
        </p:nvSpPr>
        <p:spPr/>
        <p:txBody>
          <a:bodyPr lIns="91440" tIns="45720" rIns="91440" bIns="45720" anchor="ctr"/>
          <a:lstStyle/>
          <a:p>
            <a:r>
              <a:rPr lang="en-US"/>
              <a:t>SLAM-SIM vs. SLAM-SIG Domain Selection</a:t>
            </a:r>
          </a:p>
        </p:txBody>
      </p:sp>
      <p:sp>
        <p:nvSpPr>
          <p:cNvPr id="4" name="Slide Number Placeholder 3">
            <a:extLst>
              <a:ext uri="{FF2B5EF4-FFF2-40B4-BE49-F238E27FC236}">
                <a16:creationId xmlns:a16="http://schemas.microsoft.com/office/drawing/2014/main" id="{CCCD1D8B-DCD8-74D1-F2A9-DE02471A1767}"/>
              </a:ext>
            </a:extLst>
          </p:cNvPr>
          <p:cNvSpPr>
            <a:spLocks noGrp="1"/>
          </p:cNvSpPr>
          <p:nvPr>
            <p:ph type="sldNum" sz="quarter" idx="12"/>
          </p:nvPr>
        </p:nvSpPr>
        <p:spPr/>
        <p:txBody>
          <a:bodyPr/>
          <a:lstStyle/>
          <a:p>
            <a:fld id="{8FCC257D-A786-9244-9E17-CE618C8B9275}" type="slidenum">
              <a:rPr lang="en-US" smtClean="0"/>
              <a:pPr/>
              <a:t>2</a:t>
            </a:fld>
            <a:endParaRPr lang="en-US"/>
          </a:p>
        </p:txBody>
      </p:sp>
      <p:sp>
        <p:nvSpPr>
          <p:cNvPr id="5" name="Content Placeholder 4">
            <a:extLst>
              <a:ext uri="{FF2B5EF4-FFF2-40B4-BE49-F238E27FC236}">
                <a16:creationId xmlns:a16="http://schemas.microsoft.com/office/drawing/2014/main" id="{3489613E-A3CA-8B8F-D1DF-1E8930F7190D}"/>
              </a:ext>
            </a:extLst>
          </p:cNvPr>
          <p:cNvSpPr>
            <a:spLocks noGrp="1"/>
          </p:cNvSpPr>
          <p:nvPr>
            <p:ph sz="quarter" idx="13"/>
          </p:nvPr>
        </p:nvSpPr>
        <p:spPr/>
        <p:txBody>
          <a:bodyPr lIns="91440" tIns="45720" rIns="91440" bIns="45720" anchor="t"/>
          <a:lstStyle/>
          <a:p>
            <a:pPr marL="285750" indent="-285750">
              <a:buFont typeface="Arial" panose="020B0604020202020204" pitchFamily="34" charset="0"/>
              <a:buChar char="•"/>
            </a:pPr>
            <a:r>
              <a:rPr lang="en-US"/>
              <a:t>Current Meteorology work to date based on SLAM-SIM version 1 (24/72hr) overlap</a:t>
            </a:r>
          </a:p>
          <a:p>
            <a:pPr lvl="1">
              <a:buFont typeface="Arial" panose="020B0604020202020204" pitchFamily="34" charset="0"/>
              <a:buChar char="•"/>
            </a:pPr>
            <a:r>
              <a:rPr lang="en-US"/>
              <a:t>Received February 13th</a:t>
            </a:r>
          </a:p>
          <a:p>
            <a:pPr marL="285750" indent="-285750">
              <a:buFont typeface="Arial" panose="020B0604020202020204" pitchFamily="34" charset="0"/>
              <a:buChar char="•"/>
            </a:pPr>
            <a:r>
              <a:rPr lang="en-US"/>
              <a:t>Since then, a new version of SLAM-SIM and SLAM-SIG domains have been posted</a:t>
            </a:r>
          </a:p>
          <a:p>
            <a:pPr marL="742950" lvl="1" indent="-285750">
              <a:buFont typeface="Arial" panose="020B0604020202020204" pitchFamily="34" charset="0"/>
              <a:buChar char="•"/>
            </a:pPr>
            <a:r>
              <a:rPr lang="en-US"/>
              <a:t>SLAM-SIG domains contain both 72hr and 24hr versions, with varying GSLs</a:t>
            </a:r>
          </a:p>
          <a:p>
            <a:pPr marL="285750" indent="-285750">
              <a:buFont typeface="Arial" panose="020B0604020202020204" pitchFamily="34" charset="0"/>
              <a:buChar char="•"/>
            </a:pPr>
            <a:r>
              <a:rPr lang="en-US"/>
              <a:t>PTS to evaluate various domains in consistent manner to determine consistent domain usage</a:t>
            </a:r>
          </a:p>
          <a:p>
            <a:pPr marL="742950" lvl="1" indent="-285750">
              <a:buFont typeface="Arial" panose="020B0604020202020204" pitchFamily="34" charset="0"/>
              <a:buChar char="•"/>
            </a:pPr>
            <a:r>
              <a:rPr lang="en-US"/>
              <a:t>Utilize PRISM comparison metrics from South Platte Transposition Domain Investigation (Mar 2026)</a:t>
            </a:r>
          </a:p>
          <a:p>
            <a:endParaRPr lang="en-US"/>
          </a:p>
        </p:txBody>
      </p:sp>
    </p:spTree>
    <p:extLst>
      <p:ext uri="{BB962C8B-B14F-4D97-AF65-F5344CB8AC3E}">
        <p14:creationId xmlns:p14="http://schemas.microsoft.com/office/powerpoint/2010/main" val="2740228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8A48-1F6D-BDD4-6E8C-9FFD39B18D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19893D-D0DD-BEA0-0FAC-37BE1384DF4A}"/>
              </a:ext>
            </a:extLst>
          </p:cNvPr>
          <p:cNvPicPr>
            <a:picLocks noChangeAspect="1"/>
          </p:cNvPicPr>
          <p:nvPr/>
        </p:nvPicPr>
        <p:blipFill>
          <a:blip r:embed="rId2"/>
          <a:stretch>
            <a:fillRect/>
          </a:stretch>
        </p:blipFill>
        <p:spPr>
          <a:xfrm>
            <a:off x="0" y="181367"/>
            <a:ext cx="12192000" cy="6495265"/>
          </a:xfrm>
          <a:prstGeom prst="rect">
            <a:avLst/>
          </a:prstGeom>
        </p:spPr>
      </p:pic>
      <p:sp>
        <p:nvSpPr>
          <p:cNvPr id="2" name="TextBox 1">
            <a:extLst>
              <a:ext uri="{FF2B5EF4-FFF2-40B4-BE49-F238E27FC236}">
                <a16:creationId xmlns:a16="http://schemas.microsoft.com/office/drawing/2014/main" id="{AA65AAF3-223A-C6D4-DF62-E43A08704AF5}"/>
              </a:ext>
            </a:extLst>
          </p:cNvPr>
          <p:cNvSpPr txBox="1"/>
          <p:nvPr/>
        </p:nvSpPr>
        <p:spPr>
          <a:xfrm>
            <a:off x="2851825" y="0"/>
            <a:ext cx="6488349" cy="646331"/>
          </a:xfrm>
          <a:prstGeom prst="rect">
            <a:avLst/>
          </a:prstGeom>
          <a:solidFill>
            <a:schemeClr val="bg1"/>
          </a:solidFill>
          <a:ln>
            <a:solidFill>
              <a:schemeClr val="tx1"/>
            </a:solidFill>
          </a:ln>
        </p:spPr>
        <p:txBody>
          <a:bodyPr wrap="square" rtlCol="0">
            <a:spAutoFit/>
          </a:bodyPr>
          <a:lstStyle/>
          <a:p>
            <a:pPr algn="ctr"/>
            <a:r>
              <a:rPr lang="en-US" sz="3600"/>
              <a:t>SLAM-SIGv0 (GSL=0.4)</a:t>
            </a:r>
          </a:p>
        </p:txBody>
      </p:sp>
      <p:pic>
        <p:nvPicPr>
          <p:cNvPr id="3" name="Graphic 2" descr="Checkmark with solid fill">
            <a:extLst>
              <a:ext uri="{FF2B5EF4-FFF2-40B4-BE49-F238E27FC236}">
                <a16:creationId xmlns:a16="http://schemas.microsoft.com/office/drawing/2014/main" id="{F981A308-6B0E-BAD0-4CE3-C4942185ED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90550" y="-67018"/>
            <a:ext cx="780365" cy="780365"/>
          </a:xfrm>
          <a:prstGeom prst="rect">
            <a:avLst/>
          </a:prstGeom>
        </p:spPr>
      </p:pic>
    </p:spTree>
    <p:extLst>
      <p:ext uri="{BB962C8B-B14F-4D97-AF65-F5344CB8AC3E}">
        <p14:creationId xmlns:p14="http://schemas.microsoft.com/office/powerpoint/2010/main" val="58210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E28F-E44A-8E6E-6B80-4CA4732D1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875C0-2377-4797-1F8F-EC3E51AD2D93}"/>
              </a:ext>
            </a:extLst>
          </p:cNvPr>
          <p:cNvSpPr>
            <a:spLocks noGrp="1"/>
          </p:cNvSpPr>
          <p:nvPr>
            <p:ph type="title"/>
          </p:nvPr>
        </p:nvSpPr>
        <p:spPr>
          <a:xfrm>
            <a:off x="227609" y="945919"/>
            <a:ext cx="10822962" cy="457200"/>
          </a:xfrm>
        </p:spPr>
        <p:txBody>
          <a:bodyPr lIns="91440" tIns="45720" rIns="91440" bIns="45720" anchor="ctr"/>
          <a:lstStyle/>
          <a:p>
            <a:r>
              <a:rPr lang="en-US">
                <a:latin typeface="Franklin Gothic Heavy"/>
              </a:rPr>
              <a:t>STAC for data delivery and SOP Integration</a:t>
            </a:r>
            <a:endParaRPr lang="en-US"/>
          </a:p>
        </p:txBody>
      </p:sp>
      <p:sp>
        <p:nvSpPr>
          <p:cNvPr id="4" name="Slide Number Placeholder 3">
            <a:extLst>
              <a:ext uri="{FF2B5EF4-FFF2-40B4-BE49-F238E27FC236}">
                <a16:creationId xmlns:a16="http://schemas.microsoft.com/office/drawing/2014/main" id="{4BE840CA-503E-3DDE-0660-33AD59D5BD49}"/>
              </a:ext>
            </a:extLst>
          </p:cNvPr>
          <p:cNvSpPr>
            <a:spLocks noGrp="1"/>
          </p:cNvSpPr>
          <p:nvPr>
            <p:ph type="sldNum" sz="quarter" idx="12"/>
          </p:nvPr>
        </p:nvSpPr>
        <p:spPr/>
        <p:txBody>
          <a:bodyPr/>
          <a:lstStyle/>
          <a:p>
            <a:fld id="{8FCC257D-A786-9244-9E17-CE618C8B9275}" type="slidenum">
              <a:rPr lang="en-US" smtClean="0"/>
              <a:pPr/>
              <a:t>21</a:t>
            </a:fld>
            <a:endParaRPr lang="en-US"/>
          </a:p>
        </p:txBody>
      </p:sp>
      <p:sp>
        <p:nvSpPr>
          <p:cNvPr id="5" name="Content Placeholder 4">
            <a:extLst>
              <a:ext uri="{FF2B5EF4-FFF2-40B4-BE49-F238E27FC236}">
                <a16:creationId xmlns:a16="http://schemas.microsoft.com/office/drawing/2014/main" id="{F0F96468-CD2A-4541-97F4-38B8EF0452E2}"/>
              </a:ext>
            </a:extLst>
          </p:cNvPr>
          <p:cNvSpPr>
            <a:spLocks noGrp="1"/>
          </p:cNvSpPr>
          <p:nvPr>
            <p:ph sz="quarter" idx="13"/>
          </p:nvPr>
        </p:nvSpPr>
        <p:spPr/>
        <p:txBody>
          <a:bodyPr lIns="91440" tIns="45720" rIns="91440" bIns="45720" anchor="t"/>
          <a:lstStyle/>
          <a:p>
            <a:pPr marL="285750" indent="-285750">
              <a:buFont typeface="Arial" panose="020B0604020202020204" pitchFamily="34" charset="0"/>
              <a:buChar char="•"/>
            </a:pPr>
            <a:r>
              <a:rPr lang="en-US"/>
              <a:t>Existing templates and examples</a:t>
            </a:r>
          </a:p>
          <a:p>
            <a:pPr lvl="1">
              <a:buFont typeface="Arial" panose="020B0604020202020204" pitchFamily="34" charset="0"/>
              <a:buChar char="•"/>
            </a:pPr>
            <a:r>
              <a:rPr lang="en-US"/>
              <a:t>Models</a:t>
            </a:r>
          </a:p>
          <a:p>
            <a:pPr lvl="1">
              <a:buFont typeface="Arial" panose="020B0604020202020204" pitchFamily="34" charset="0"/>
              <a:buChar char="•"/>
            </a:pPr>
            <a:r>
              <a:rPr lang="en-US"/>
              <a:t>Supporting Data</a:t>
            </a:r>
          </a:p>
          <a:p>
            <a:pPr marL="285750" indent="-285750">
              <a:buFont typeface="Arial" panose="020B0604020202020204" pitchFamily="34" charset="0"/>
              <a:buChar char="•"/>
            </a:pPr>
            <a:r>
              <a:rPr lang="en-US"/>
              <a:t>Integrating STAC into job aids</a:t>
            </a:r>
          </a:p>
          <a:p>
            <a:pPr lvl="1">
              <a:buChar char="•"/>
            </a:pPr>
            <a:r>
              <a:rPr lang="en-US"/>
              <a:t>Machine readability and consistency</a:t>
            </a:r>
          </a:p>
          <a:p>
            <a:pPr lvl="1">
              <a:buFont typeface="Courier New" panose="02070309020205020404" pitchFamily="49" charset="0"/>
              <a:buChar char="•"/>
            </a:pPr>
            <a:r>
              <a:rPr lang="en-US"/>
              <a:t>Metadata fields</a:t>
            </a:r>
          </a:p>
          <a:p>
            <a:pPr lvl="1">
              <a:buFont typeface="Courier New" panose="02070309020205020404" pitchFamily="49" charset="0"/>
              <a:buChar char="•"/>
            </a:pPr>
            <a:r>
              <a:rPr lang="en-US"/>
              <a:t>Collections</a:t>
            </a:r>
          </a:p>
          <a:p>
            <a:endParaRPr lang="en-US"/>
          </a:p>
        </p:txBody>
      </p:sp>
    </p:spTree>
    <p:extLst>
      <p:ext uri="{BB962C8B-B14F-4D97-AF65-F5344CB8AC3E}">
        <p14:creationId xmlns:p14="http://schemas.microsoft.com/office/powerpoint/2010/main" val="3166874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CAAA-057F-9FC1-BB14-441CCD5D25B8}"/>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80B33EB-8F9B-5B63-5D32-D80F5A1C8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7896" y="714865"/>
            <a:ext cx="4832520" cy="3990682"/>
          </a:xfrm>
          <a:prstGeom prst="rect">
            <a:avLst/>
          </a:prstGeom>
          <a:effectLst>
            <a:outerShdw blurRad="50800" dist="38100" dir="2700000">
              <a:srgbClr val="000000">
                <a:alpha val="40000"/>
              </a:srgbClr>
            </a:outerShdw>
          </a:effectLst>
        </p:spPr>
      </p:pic>
      <p:pic>
        <p:nvPicPr>
          <p:cNvPr id="4" name="Picture 3" descr="A screenshot of a computer&#10;&#10;AI-generated content may be incorrect.">
            <a:extLst>
              <a:ext uri="{FF2B5EF4-FFF2-40B4-BE49-F238E27FC236}">
                <a16:creationId xmlns:a16="http://schemas.microsoft.com/office/drawing/2014/main" id="{1A8E736B-B590-C79F-B352-9EFEB2437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3232" y="2568803"/>
            <a:ext cx="4411393" cy="3715733"/>
          </a:xfrm>
          <a:prstGeom prst="rect">
            <a:avLst/>
          </a:prstGeom>
          <a:effectLst>
            <a:outerShdw blurRad="50800" dist="38100" dir="2700000">
              <a:srgbClr val="000000">
                <a:alpha val="40000"/>
              </a:srgbClr>
            </a:outerShdw>
          </a:effectLst>
        </p:spPr>
      </p:pic>
      <p:sp>
        <p:nvSpPr>
          <p:cNvPr id="5" name="TextBox 4">
            <a:extLst>
              <a:ext uri="{FF2B5EF4-FFF2-40B4-BE49-F238E27FC236}">
                <a16:creationId xmlns:a16="http://schemas.microsoft.com/office/drawing/2014/main" id="{AB43DB9B-F49B-F083-0CA1-B9D6C603DEC1}"/>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Models</a:t>
            </a:r>
            <a:endParaRPr lang="en-US" sz="3200" b="1"/>
          </a:p>
          <a:p>
            <a:endParaRPr lang="en-US" sz="3200" b="1"/>
          </a:p>
          <a:p>
            <a:pPr algn="ctr"/>
            <a:endParaRPr lang="en-US"/>
          </a:p>
        </p:txBody>
      </p:sp>
      <p:sp>
        <p:nvSpPr>
          <p:cNvPr id="6" name="Content Placeholder 4">
            <a:extLst>
              <a:ext uri="{FF2B5EF4-FFF2-40B4-BE49-F238E27FC236}">
                <a16:creationId xmlns:a16="http://schemas.microsoft.com/office/drawing/2014/main" id="{E4E3FF74-2880-24F4-4EF5-51055778FB64}"/>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RAS &amp; HMS templates and tools</a:t>
            </a:r>
          </a:p>
          <a:p>
            <a:pPr marL="285750" indent="-285750">
              <a:buFont typeface="Arial" panose="020B0604020202020204" pitchFamily="34" charset="0"/>
              <a:buChar char="•"/>
            </a:pPr>
            <a:r>
              <a:rPr lang="en-US"/>
              <a:t>Need to define what fields / properties to include</a:t>
            </a:r>
          </a:p>
          <a:p>
            <a:pPr marL="285750" indent="-285750">
              <a:buFont typeface="Arial" panose="020B0604020202020204" pitchFamily="34" charset="0"/>
              <a:buChar char="•"/>
            </a:pPr>
            <a:r>
              <a:rPr lang="en-US"/>
              <a:t>Ensure linking (to foundational datasets)</a:t>
            </a:r>
          </a:p>
          <a:p>
            <a:endParaRPr lang="en-US"/>
          </a:p>
        </p:txBody>
      </p:sp>
    </p:spTree>
    <p:extLst>
      <p:ext uri="{BB962C8B-B14F-4D97-AF65-F5344CB8AC3E}">
        <p14:creationId xmlns:p14="http://schemas.microsoft.com/office/powerpoint/2010/main" val="395060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C7A6-CABA-99A0-D1C0-DB733EE01AA4}"/>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EFDB6CB1-E868-9732-02C9-AC0009DEA6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4460" y="425641"/>
            <a:ext cx="6930213" cy="6202102"/>
          </a:xfrm>
          <a:prstGeom prst="rect">
            <a:avLst/>
          </a:prstGeom>
          <a:effectLst>
            <a:outerShdw blurRad="50800" dist="38100" dir="2700000">
              <a:srgbClr val="000000">
                <a:alpha val="40000"/>
              </a:srgbClr>
            </a:outerShdw>
          </a:effectLst>
        </p:spPr>
      </p:pic>
      <p:sp>
        <p:nvSpPr>
          <p:cNvPr id="5" name="TextBox 4">
            <a:extLst>
              <a:ext uri="{FF2B5EF4-FFF2-40B4-BE49-F238E27FC236}">
                <a16:creationId xmlns:a16="http://schemas.microsoft.com/office/drawing/2014/main" id="{1759C709-EE1F-FE19-12E6-A676395B34B7}"/>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Foundational </a:t>
            </a:r>
            <a:endParaRPr lang="en-US">
              <a:solidFill>
                <a:srgbClr val="000000"/>
              </a:solidFill>
              <a:latin typeface="Franklin Gothic Book"/>
            </a:endParaRPr>
          </a:p>
          <a:p>
            <a:r>
              <a:rPr lang="en-US" sz="3200" b="1">
                <a:solidFill>
                  <a:srgbClr val="000000"/>
                </a:solidFill>
                <a:latin typeface="Franklin Gothic Book"/>
              </a:rPr>
              <a:t>Data</a:t>
            </a:r>
            <a:endParaRPr lang="en-US"/>
          </a:p>
          <a:p>
            <a:pPr algn="ctr"/>
            <a:endParaRPr lang="en-US"/>
          </a:p>
        </p:txBody>
      </p:sp>
      <p:sp>
        <p:nvSpPr>
          <p:cNvPr id="4" name="Content Placeholder 4">
            <a:extLst>
              <a:ext uri="{FF2B5EF4-FFF2-40B4-BE49-F238E27FC236}">
                <a16:creationId xmlns:a16="http://schemas.microsoft.com/office/drawing/2014/main" id="{E7762E3B-AD7C-EB5E-71FA-D773C9DECF0E}"/>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Dam Example</a:t>
            </a:r>
          </a:p>
          <a:p>
            <a:pPr marL="285750" indent="-285750">
              <a:buFont typeface="Arial" panose="020B0604020202020204" pitchFamily="34" charset="0"/>
              <a:buChar char="•"/>
            </a:pPr>
            <a:r>
              <a:rPr lang="en-US"/>
              <a:t>Assets with data integrated into models</a:t>
            </a:r>
          </a:p>
          <a:p>
            <a:pPr marL="285750" indent="-285750">
              <a:buFont typeface="Arial" panose="020B0604020202020204" pitchFamily="34" charset="0"/>
              <a:buChar char="•"/>
            </a:pPr>
            <a:r>
              <a:rPr lang="en-US"/>
              <a:t>Backup and other related data</a:t>
            </a:r>
          </a:p>
          <a:p>
            <a:pPr marL="285750" indent="-285750">
              <a:buFont typeface="Arial" panose="020B0604020202020204" pitchFamily="34" charset="0"/>
              <a:buChar char="•"/>
            </a:pPr>
            <a:r>
              <a:rPr lang="en-US"/>
              <a:t>Links (NID, SOP, </a:t>
            </a:r>
            <a:r>
              <a:rPr lang="en-US" err="1"/>
              <a:t>etc</a:t>
            </a:r>
            <a:r>
              <a:rPr lang="en-US"/>
              <a: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143864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E73C-28B2-D66D-C486-1BB5838908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A44EC4-9445-FB70-44B0-DFB7D205D59E}"/>
              </a:ext>
            </a:extLst>
          </p:cNvPr>
          <p:cNvSpPr txBox="1"/>
          <p:nvPr/>
        </p:nvSpPr>
        <p:spPr>
          <a:xfrm>
            <a:off x="416351" y="129619"/>
            <a:ext cx="60960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Foundational </a:t>
            </a:r>
            <a:endParaRPr lang="en-US">
              <a:solidFill>
                <a:srgbClr val="000000"/>
              </a:solidFill>
              <a:latin typeface="Franklin Gothic Book"/>
            </a:endParaRPr>
          </a:p>
          <a:p>
            <a:r>
              <a:rPr lang="en-US" sz="3200" b="1">
                <a:solidFill>
                  <a:srgbClr val="000000"/>
                </a:solidFill>
                <a:latin typeface="Franklin Gothic Book"/>
              </a:rPr>
              <a:t>Data</a:t>
            </a:r>
            <a:endParaRPr lang="en-US"/>
          </a:p>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599E168E-1F43-228A-2D58-411E408063DC}"/>
              </a:ext>
            </a:extLst>
          </p:cNvPr>
          <p:cNvPicPr>
            <a:picLocks noChangeAspect="1"/>
          </p:cNvPicPr>
          <p:nvPr/>
        </p:nvPicPr>
        <p:blipFill>
          <a:blip r:embed="rId2" cstate="screen">
            <a:extLst>
              <a:ext uri="{28A0092B-C50C-407E-A947-70E740481C1C}">
                <a14:useLocalDpi xmlns:a14="http://schemas.microsoft.com/office/drawing/2010/main"/>
              </a:ext>
            </a:extLst>
          </a:blip>
          <a:srcRect r="922"/>
          <a:stretch>
            <a:fillRect/>
          </a:stretch>
        </p:blipFill>
        <p:spPr>
          <a:xfrm>
            <a:off x="3837894" y="424205"/>
            <a:ext cx="7595645" cy="6017444"/>
          </a:xfrm>
          <a:prstGeom prst="rect">
            <a:avLst/>
          </a:prstGeom>
          <a:effectLst>
            <a:outerShdw blurRad="50800" dist="38100" dir="2700000">
              <a:srgbClr val="000000">
                <a:alpha val="40000"/>
              </a:srgbClr>
            </a:outerShdw>
          </a:effectLst>
        </p:spPr>
      </p:pic>
      <p:sp>
        <p:nvSpPr>
          <p:cNvPr id="4" name="Content Placeholder 4">
            <a:extLst>
              <a:ext uri="{FF2B5EF4-FFF2-40B4-BE49-F238E27FC236}">
                <a16:creationId xmlns:a16="http://schemas.microsoft.com/office/drawing/2014/main" id="{9F974A5E-75A8-7A70-9CAF-28E1854EDD6B}"/>
              </a:ext>
            </a:extLst>
          </p:cNvPr>
          <p:cNvSpPr txBox="1">
            <a:spLocks/>
          </p:cNvSpPr>
          <p:nvPr/>
        </p:nvSpPr>
        <p:spPr>
          <a:xfrm>
            <a:off x="243010" y="2013430"/>
            <a:ext cx="3100877" cy="4141385"/>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Levee Example</a:t>
            </a:r>
          </a:p>
          <a:p>
            <a:pPr marL="285750" indent="-285750">
              <a:buFont typeface="Arial" panose="020B0604020202020204" pitchFamily="34" charset="0"/>
              <a:buChar char="•"/>
            </a:pPr>
            <a:r>
              <a:rPr lang="en-US"/>
              <a:t>Assets with data integrated into models</a:t>
            </a:r>
          </a:p>
          <a:p>
            <a:pPr marL="285750" indent="-285750">
              <a:buFont typeface="Arial" panose="020B0604020202020204" pitchFamily="34" charset="0"/>
              <a:buChar char="•"/>
            </a:pPr>
            <a:r>
              <a:rPr lang="en-US"/>
              <a:t>Backup and other related data</a:t>
            </a:r>
          </a:p>
          <a:p>
            <a:pPr marL="285750" indent="-285750">
              <a:buFont typeface="Arial" panose="020B0604020202020204" pitchFamily="34" charset="0"/>
              <a:buChar char="•"/>
            </a:pPr>
            <a:r>
              <a:rPr lang="en-US"/>
              <a:t>Links (NID, SOP, etc.)</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3805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D917-E5CD-DEEB-A126-EE587C1FDE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76A5AF-5C47-EEE1-2571-4133D9758D54}"/>
              </a:ext>
            </a:extLst>
          </p:cNvPr>
          <p:cNvSpPr txBox="1"/>
          <p:nvPr/>
        </p:nvSpPr>
        <p:spPr>
          <a:xfrm>
            <a:off x="416351" y="129619"/>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Collections and Linkages</a:t>
            </a:r>
            <a:endParaRPr lang="en-US"/>
          </a:p>
          <a:p>
            <a:pPr algn="ctr"/>
            <a:endParaRPr lang="en-US"/>
          </a:p>
        </p:txBody>
      </p:sp>
      <p:pic>
        <p:nvPicPr>
          <p:cNvPr id="2" name="Picture 1" descr="A screenshot of a map&#10;&#10;AI-generated content may be incorrect.">
            <a:extLst>
              <a:ext uri="{FF2B5EF4-FFF2-40B4-BE49-F238E27FC236}">
                <a16:creationId xmlns:a16="http://schemas.microsoft.com/office/drawing/2014/main" id="{7B74EE61-5E05-581D-79EB-9F77BA5FE8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681" y="1250460"/>
            <a:ext cx="8392870" cy="5099540"/>
          </a:xfrm>
          <a:prstGeom prst="rect">
            <a:avLst/>
          </a:prstGeom>
          <a:effectLst>
            <a:outerShdw blurRad="50800" dist="38100" dir="2700000">
              <a:srgbClr val="000000">
                <a:alpha val="40000"/>
              </a:srgbClr>
            </a:outerShdw>
          </a:effectLst>
        </p:spPr>
      </p:pic>
      <p:sp>
        <p:nvSpPr>
          <p:cNvPr id="4" name="Content Placeholder 4">
            <a:extLst>
              <a:ext uri="{FF2B5EF4-FFF2-40B4-BE49-F238E27FC236}">
                <a16:creationId xmlns:a16="http://schemas.microsoft.com/office/drawing/2014/main" id="{88FE07F2-8925-1CA1-C047-F35282BD35C2}"/>
              </a:ext>
            </a:extLst>
          </p:cNvPr>
          <p:cNvSpPr txBox="1">
            <a:spLocks/>
          </p:cNvSpPr>
          <p:nvPr/>
        </p:nvSpPr>
        <p:spPr>
          <a:xfrm>
            <a:off x="243010" y="2560506"/>
            <a:ext cx="2700340" cy="3594309"/>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Define metadata approach for collections</a:t>
            </a:r>
          </a:p>
          <a:p>
            <a:pPr marL="285750" indent="-285750">
              <a:buFont typeface="Arial" panose="020B0604020202020204" pitchFamily="34" charset="0"/>
              <a:buChar char="•"/>
            </a:pPr>
            <a:r>
              <a:rPr lang="en-US"/>
              <a:t>Use linkages for validation</a:t>
            </a:r>
          </a:p>
          <a:p>
            <a:pPr marL="285750" indent="-285750">
              <a:buFont typeface="Arial" panose="020B0604020202020204" pitchFamily="34" charset="0"/>
              <a:buChar char="•"/>
            </a:pPr>
            <a:r>
              <a:rPr lang="en-US"/>
              <a:t>Source for data quality and integrity </a:t>
            </a:r>
          </a:p>
          <a:p>
            <a:pPr marL="0" indent="0">
              <a:buNone/>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752527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46A4-2ED8-E8AC-DB9A-618AAC3A870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37AD66-42E9-E828-478D-9126A6004AAE}"/>
              </a:ext>
            </a:extLst>
          </p:cNvPr>
          <p:cNvSpPr txBox="1"/>
          <p:nvPr/>
        </p:nvSpPr>
        <p:spPr>
          <a:xfrm>
            <a:off x="416351" y="129619"/>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Collection Mirrors</a:t>
            </a:r>
          </a:p>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F708B9E3-4D00-8A8B-53F7-A4B26F187159}"/>
              </a:ext>
            </a:extLst>
          </p:cNvPr>
          <p:cNvPicPr>
            <a:picLocks noChangeAspect="1"/>
          </p:cNvPicPr>
          <p:nvPr/>
        </p:nvPicPr>
        <p:blipFill>
          <a:blip r:embed="rId2"/>
          <a:stretch>
            <a:fillRect/>
          </a:stretch>
        </p:blipFill>
        <p:spPr>
          <a:xfrm>
            <a:off x="1485536" y="987096"/>
            <a:ext cx="9494468" cy="5708049"/>
          </a:xfrm>
          <a:prstGeom prst="rect">
            <a:avLst/>
          </a:prstGeom>
        </p:spPr>
      </p:pic>
    </p:spTree>
    <p:extLst>
      <p:ext uri="{BB962C8B-B14F-4D97-AF65-F5344CB8AC3E}">
        <p14:creationId xmlns:p14="http://schemas.microsoft.com/office/powerpoint/2010/main" val="359330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16FC6-0609-8C46-A27D-5ED7401039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AB3B19-C3BB-6154-7F1D-707A3EBEB082}"/>
              </a:ext>
            </a:extLst>
          </p:cNvPr>
          <p:cNvSpPr txBox="1"/>
          <p:nvPr/>
        </p:nvSpPr>
        <p:spPr>
          <a:xfrm>
            <a:off x="416351" y="129619"/>
            <a:ext cx="609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000"/>
                </a:solidFill>
                <a:latin typeface="Franklin Gothic Book"/>
              </a:rPr>
              <a:t>Events Collections</a:t>
            </a:r>
            <a:endParaRPr lang="en-US" sz="3200" b="1"/>
          </a:p>
        </p:txBody>
      </p:sp>
      <p:pic>
        <p:nvPicPr>
          <p:cNvPr id="3" name="Picture 2" descr="A screenshot of a map&#10;&#10;AI-generated content may be incorrect.">
            <a:extLst>
              <a:ext uri="{FF2B5EF4-FFF2-40B4-BE49-F238E27FC236}">
                <a16:creationId xmlns:a16="http://schemas.microsoft.com/office/drawing/2014/main" id="{0F69E6EF-B85D-7A0F-025C-079159A53217}"/>
              </a:ext>
            </a:extLst>
          </p:cNvPr>
          <p:cNvPicPr>
            <a:picLocks noChangeAspect="1"/>
          </p:cNvPicPr>
          <p:nvPr/>
        </p:nvPicPr>
        <p:blipFill>
          <a:blip r:embed="rId2"/>
          <a:stretch>
            <a:fillRect/>
          </a:stretch>
        </p:blipFill>
        <p:spPr>
          <a:xfrm>
            <a:off x="3634422" y="1097598"/>
            <a:ext cx="8316595" cy="4957445"/>
          </a:xfrm>
          <a:prstGeom prst="rect">
            <a:avLst/>
          </a:prstGeom>
          <a:effectLst>
            <a:outerShdw blurRad="50800" dist="38100" dir="2700000">
              <a:srgbClr val="000000">
                <a:alpha val="40000"/>
              </a:srgbClr>
            </a:outerShdw>
          </a:effectLst>
        </p:spPr>
      </p:pic>
      <p:sp>
        <p:nvSpPr>
          <p:cNvPr id="6" name="Content Placeholder 4">
            <a:extLst>
              <a:ext uri="{FF2B5EF4-FFF2-40B4-BE49-F238E27FC236}">
                <a16:creationId xmlns:a16="http://schemas.microsoft.com/office/drawing/2014/main" id="{10837667-04C7-8AFE-C9FB-57952F6DC764}"/>
              </a:ext>
            </a:extLst>
          </p:cNvPr>
          <p:cNvSpPr txBox="1">
            <a:spLocks/>
          </p:cNvSpPr>
          <p:nvPr/>
        </p:nvSpPr>
        <p:spPr>
          <a:xfrm>
            <a:off x="405570" y="3180266"/>
            <a:ext cx="2639380" cy="2324309"/>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Calibration</a:t>
            </a:r>
          </a:p>
          <a:p>
            <a:pPr marL="285750" indent="-285750">
              <a:buFont typeface="Arial" panose="020B0604020202020204" pitchFamily="34" charset="0"/>
              <a:buChar char="•"/>
            </a:pPr>
            <a:r>
              <a:rPr lang="en-US"/>
              <a:t>Conformance</a:t>
            </a:r>
          </a:p>
          <a:p>
            <a:pPr marL="0" indent="0">
              <a:buNone/>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92076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18A9A-676A-6A98-6C95-50F712AEAB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FE09A5E-1EED-C2AA-7B0C-5969DF7C74AB}"/>
              </a:ext>
            </a:extLst>
          </p:cNvPr>
          <p:cNvSpPr txBox="1"/>
          <p:nvPr/>
        </p:nvSpPr>
        <p:spPr>
          <a:xfrm>
            <a:off x="416351" y="373850"/>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SOP integration and Job Aids</a:t>
            </a:r>
          </a:p>
          <a:p>
            <a:pPr algn="ctr"/>
            <a:endParaRPr lang="en-US"/>
          </a:p>
        </p:txBody>
      </p:sp>
      <p:sp>
        <p:nvSpPr>
          <p:cNvPr id="6" name="Content Placeholder 4">
            <a:extLst>
              <a:ext uri="{FF2B5EF4-FFF2-40B4-BE49-F238E27FC236}">
                <a16:creationId xmlns:a16="http://schemas.microsoft.com/office/drawing/2014/main" id="{90C8074B-1AA8-2DA6-4EEA-52EDDCED9089}"/>
              </a:ext>
            </a:extLst>
          </p:cNvPr>
          <p:cNvSpPr txBox="1">
            <a:spLocks/>
          </p:cNvSpPr>
          <p:nvPr/>
        </p:nvSpPr>
        <p:spPr>
          <a:xfrm>
            <a:off x="682625" y="1570793"/>
            <a:ext cx="10828338" cy="5288312"/>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t>Machine Readability</a:t>
            </a:r>
          </a:p>
          <a:p>
            <a:pPr indent="-342900"/>
            <a:r>
              <a:rPr lang="en-US"/>
              <a:t>Excel Spreadsheets --&gt; CSV</a:t>
            </a:r>
          </a:p>
          <a:p>
            <a:pPr indent="-342900"/>
            <a:endParaRPr lang="en-US"/>
          </a:p>
          <a:p>
            <a:pPr marL="0" indent="0">
              <a:buNone/>
            </a:pPr>
            <a:r>
              <a:rPr lang="en-US" b="1"/>
              <a:t>Versioning</a:t>
            </a:r>
          </a:p>
          <a:p>
            <a:pPr indent="-342900"/>
            <a:r>
              <a:rPr lang="en-US"/>
              <a:t>Guidance and documentation </a:t>
            </a:r>
          </a:p>
          <a:p>
            <a:pPr indent="-342900"/>
            <a:r>
              <a:rPr lang="en-US"/>
              <a:t>Schemas and other standards</a:t>
            </a:r>
          </a:p>
          <a:p>
            <a:pPr indent="-342900"/>
            <a:endParaRPr lang="en-US"/>
          </a:p>
          <a:p>
            <a:pPr marL="0" indent="0">
              <a:buNone/>
            </a:pPr>
            <a:r>
              <a:rPr lang="en-US" b="1"/>
              <a:t>Properties</a:t>
            </a:r>
          </a:p>
          <a:p>
            <a:pPr indent="-342900"/>
            <a:r>
              <a:rPr lang="en-US"/>
              <a:t>Schemas and other standards</a:t>
            </a:r>
          </a:p>
          <a:p>
            <a:pPr indent="-342900"/>
            <a:r>
              <a:rPr lang="en-US"/>
              <a:t>Item specific requirements</a:t>
            </a:r>
          </a:p>
          <a:p>
            <a:pPr marL="0" indent="0">
              <a:buNone/>
            </a:pPr>
            <a:endParaRPr lang="en-US" b="1"/>
          </a:p>
          <a:p>
            <a:pPr marL="0" indent="0">
              <a:buNone/>
            </a:pPr>
            <a:endParaRPr lang="en-US" b="1"/>
          </a:p>
          <a:p>
            <a:pPr marL="0" indent="0">
              <a:buNone/>
            </a:pPr>
            <a:endParaRPr lang="en-US"/>
          </a:p>
          <a:p>
            <a:pPr marL="0" indent="0">
              <a:buNone/>
            </a:pPr>
            <a:endParaRPr lang="en-US"/>
          </a:p>
        </p:txBody>
      </p:sp>
    </p:spTree>
    <p:extLst>
      <p:ext uri="{BB962C8B-B14F-4D97-AF65-F5344CB8AC3E}">
        <p14:creationId xmlns:p14="http://schemas.microsoft.com/office/powerpoint/2010/main" val="138627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64E9-3D34-421B-1B16-1B6FFDDD31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6086"/>
            <a:ext cx="12192000" cy="5477827"/>
          </a:xfrm>
          <a:prstGeom prst="rect">
            <a:avLst/>
          </a:prstGeom>
        </p:spPr>
      </p:pic>
      <p:sp>
        <p:nvSpPr>
          <p:cNvPr id="6" name="TextBox 5">
            <a:extLst>
              <a:ext uri="{FF2B5EF4-FFF2-40B4-BE49-F238E27FC236}">
                <a16:creationId xmlns:a16="http://schemas.microsoft.com/office/drawing/2014/main" id="{CDBBEAA5-C662-5A6C-3EFB-B0B79493CAE2}"/>
              </a:ext>
            </a:extLst>
          </p:cNvPr>
          <p:cNvSpPr txBox="1"/>
          <p:nvPr/>
        </p:nvSpPr>
        <p:spPr>
          <a:xfrm>
            <a:off x="176981" y="2528668"/>
            <a:ext cx="2015613" cy="646331"/>
          </a:xfrm>
          <a:prstGeom prst="rect">
            <a:avLst/>
          </a:prstGeom>
          <a:noFill/>
        </p:spPr>
        <p:txBody>
          <a:bodyPr wrap="square" rtlCol="0">
            <a:spAutoFit/>
          </a:bodyPr>
          <a:lstStyle/>
          <a:p>
            <a:r>
              <a:rPr lang="en-US" b="1">
                <a:solidFill>
                  <a:srgbClr val="A32424"/>
                </a:solidFill>
                <a:latin typeface="Arial" panose="020B0604020202020204" pitchFamily="34" charset="0"/>
                <a:cs typeface="Arial" panose="020B0604020202020204" pitchFamily="34" charset="0"/>
              </a:rPr>
              <a:t>Updated SIM domain (AR=20)</a:t>
            </a:r>
          </a:p>
        </p:txBody>
      </p:sp>
      <p:sp>
        <p:nvSpPr>
          <p:cNvPr id="7" name="TextBox 6">
            <a:extLst>
              <a:ext uri="{FF2B5EF4-FFF2-40B4-BE49-F238E27FC236}">
                <a16:creationId xmlns:a16="http://schemas.microsoft.com/office/drawing/2014/main" id="{655042FD-40CD-89EC-A641-FA77FB615F37}"/>
              </a:ext>
            </a:extLst>
          </p:cNvPr>
          <p:cNvSpPr txBox="1"/>
          <p:nvPr/>
        </p:nvSpPr>
        <p:spPr>
          <a:xfrm>
            <a:off x="5451987" y="5138067"/>
            <a:ext cx="366251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Updated SIG domain (GSL=0.0)</a:t>
            </a:r>
          </a:p>
          <a:p>
            <a:r>
              <a:rPr lang="en-US" b="1">
                <a:latin typeface="Arial" panose="020B0604020202020204" pitchFamily="34" charset="0"/>
                <a:cs typeface="Arial" panose="020B0604020202020204" pitchFamily="34" charset="0"/>
              </a:rPr>
              <a:t>24-hr &amp;72-hr intersection</a:t>
            </a:r>
          </a:p>
        </p:txBody>
      </p:sp>
      <p:cxnSp>
        <p:nvCxnSpPr>
          <p:cNvPr id="9" name="Connector: Elbow 8">
            <a:extLst>
              <a:ext uri="{FF2B5EF4-FFF2-40B4-BE49-F238E27FC236}">
                <a16:creationId xmlns:a16="http://schemas.microsoft.com/office/drawing/2014/main" id="{49AB0A00-7309-E5E1-7CFA-4876B667C4BB}"/>
              </a:ext>
            </a:extLst>
          </p:cNvPr>
          <p:cNvCxnSpPr>
            <a:cxnSpLocks/>
          </p:cNvCxnSpPr>
          <p:nvPr/>
        </p:nvCxnSpPr>
        <p:spPr>
          <a:xfrm rot="16200000" flipV="1">
            <a:off x="6902505" y="4770029"/>
            <a:ext cx="501953" cy="246826"/>
          </a:xfrm>
          <a:prstGeom prst="bentConnector3">
            <a:avLst/>
          </a:prstGeom>
          <a:ln>
            <a:tailEnd type="triangle" w="lg" len="lg"/>
          </a:ln>
        </p:spPr>
        <p:style>
          <a:lnRef idx="2">
            <a:schemeClr val="dk1"/>
          </a:lnRef>
          <a:fillRef idx="0">
            <a:schemeClr val="dk1"/>
          </a:fillRef>
          <a:effectRef idx="1">
            <a:schemeClr val="dk1"/>
          </a:effectRef>
          <a:fontRef idx="minor">
            <a:schemeClr val="tx1"/>
          </a:fontRef>
        </p:style>
      </p:cxnSp>
      <p:cxnSp>
        <p:nvCxnSpPr>
          <p:cNvPr id="12" name="Connector: Elbow 11">
            <a:extLst>
              <a:ext uri="{FF2B5EF4-FFF2-40B4-BE49-F238E27FC236}">
                <a16:creationId xmlns:a16="http://schemas.microsoft.com/office/drawing/2014/main" id="{212EED72-F885-6D47-A6F9-73534D47B643}"/>
              </a:ext>
            </a:extLst>
          </p:cNvPr>
          <p:cNvCxnSpPr/>
          <p:nvPr/>
        </p:nvCxnSpPr>
        <p:spPr>
          <a:xfrm>
            <a:off x="1179871" y="3174999"/>
            <a:ext cx="806245" cy="631724"/>
          </a:xfrm>
          <a:prstGeom prst="bentConnector3">
            <a:avLst>
              <a:gd name="adj1" fmla="val -1219"/>
            </a:avLst>
          </a:prstGeom>
          <a:ln>
            <a:solidFill>
              <a:srgbClr val="A32424"/>
            </a:solidFill>
            <a:tailEnd type="triangle" w="lg" len="lg"/>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0F3F0BBA-683A-EBEE-FA90-FAAB21E0A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21" y="5236839"/>
            <a:ext cx="4567936" cy="1621161"/>
          </a:xfrm>
          <a:prstGeom prst="rect">
            <a:avLst/>
          </a:prstGeom>
        </p:spPr>
      </p:pic>
      <p:sp>
        <p:nvSpPr>
          <p:cNvPr id="16" name="Rectangle: Rounded Corners 15">
            <a:extLst>
              <a:ext uri="{FF2B5EF4-FFF2-40B4-BE49-F238E27FC236}">
                <a16:creationId xmlns:a16="http://schemas.microsoft.com/office/drawing/2014/main" id="{AD882718-EF79-1B6E-B125-9E2CB294E31D}"/>
              </a:ext>
            </a:extLst>
          </p:cNvPr>
          <p:cNvSpPr/>
          <p:nvPr/>
        </p:nvSpPr>
        <p:spPr>
          <a:xfrm>
            <a:off x="6780179" y="5913913"/>
            <a:ext cx="2616200" cy="736600"/>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30-yr Normal Meteorology </a:t>
            </a:r>
          </a:p>
        </p:txBody>
      </p:sp>
      <p:sp>
        <p:nvSpPr>
          <p:cNvPr id="17" name="Rectangle: Rounded Corners 16">
            <a:extLst>
              <a:ext uri="{FF2B5EF4-FFF2-40B4-BE49-F238E27FC236}">
                <a16:creationId xmlns:a16="http://schemas.microsoft.com/office/drawing/2014/main" id="{F7E69E3F-65EC-1606-4B69-7845288ADB9E}"/>
              </a:ext>
            </a:extLst>
          </p:cNvPr>
          <p:cNvSpPr/>
          <p:nvPr/>
        </p:nvSpPr>
        <p:spPr>
          <a:xfrm>
            <a:off x="9485279" y="5913913"/>
            <a:ext cx="2616200" cy="736600"/>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Storm Catalog Distribution</a:t>
            </a:r>
          </a:p>
        </p:txBody>
      </p:sp>
    </p:spTree>
    <p:extLst>
      <p:ext uri="{BB962C8B-B14F-4D97-AF65-F5344CB8AC3E}">
        <p14:creationId xmlns:p14="http://schemas.microsoft.com/office/powerpoint/2010/main" val="133662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297CA7-7166-FCC4-8D7A-ECAFA3C2CFF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588880" y="2349500"/>
            <a:ext cx="4506865" cy="2164747"/>
          </a:xfrm>
          <a:prstGeom prst="rect">
            <a:avLst/>
          </a:prstGeom>
        </p:spPr>
      </p:pic>
      <p:pic>
        <p:nvPicPr>
          <p:cNvPr id="5" name="Picture 4">
            <a:extLst>
              <a:ext uri="{FF2B5EF4-FFF2-40B4-BE49-F238E27FC236}">
                <a16:creationId xmlns:a16="http://schemas.microsoft.com/office/drawing/2014/main" id="{0162A11C-9659-661E-DE6D-B599DD0EF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
            <a:ext cx="7475140" cy="3017520"/>
          </a:xfrm>
          <a:prstGeom prst="rect">
            <a:avLst/>
          </a:prstGeom>
        </p:spPr>
      </p:pic>
      <p:pic>
        <p:nvPicPr>
          <p:cNvPr id="6" name="Picture 5">
            <a:extLst>
              <a:ext uri="{FF2B5EF4-FFF2-40B4-BE49-F238E27FC236}">
                <a16:creationId xmlns:a16="http://schemas.microsoft.com/office/drawing/2014/main" id="{3E1D56F6-8941-C33D-E01A-20329C6BE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55" y="3611881"/>
            <a:ext cx="7492625" cy="3017520"/>
          </a:xfrm>
          <a:prstGeom prst="rect">
            <a:avLst/>
          </a:prstGeom>
        </p:spPr>
      </p:pic>
      <p:sp>
        <p:nvSpPr>
          <p:cNvPr id="2" name="Rectangle 1">
            <a:extLst>
              <a:ext uri="{FF2B5EF4-FFF2-40B4-BE49-F238E27FC236}">
                <a16:creationId xmlns:a16="http://schemas.microsoft.com/office/drawing/2014/main" id="{E3651B11-53B9-B413-06A0-BDDD4CB7C6CA}"/>
              </a:ext>
            </a:extLst>
          </p:cNvPr>
          <p:cNvSpPr/>
          <p:nvPr/>
        </p:nvSpPr>
        <p:spPr>
          <a:xfrm>
            <a:off x="10856896" y="3148759"/>
            <a:ext cx="443060" cy="226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EAAE3A-243E-2C81-B44C-48719F5C281B}"/>
              </a:ext>
            </a:extLst>
          </p:cNvPr>
          <p:cNvSpPr/>
          <p:nvPr/>
        </p:nvSpPr>
        <p:spPr>
          <a:xfrm>
            <a:off x="10856896" y="3993309"/>
            <a:ext cx="443060" cy="226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47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24FAAE-3AB1-69E8-B2D7-50FE71550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495"/>
            <a:ext cx="12192000" cy="6627010"/>
          </a:xfrm>
          <a:prstGeom prst="rect">
            <a:avLst/>
          </a:prstGeom>
        </p:spPr>
      </p:pic>
    </p:spTree>
    <p:extLst>
      <p:ext uri="{BB962C8B-B14F-4D97-AF65-F5344CB8AC3E}">
        <p14:creationId xmlns:p14="http://schemas.microsoft.com/office/powerpoint/2010/main" val="231102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84D0-5B4F-5B9C-0624-D528B3E192D1}"/>
              </a:ext>
            </a:extLst>
          </p:cNvPr>
          <p:cNvSpPr>
            <a:spLocks noGrp="1"/>
          </p:cNvSpPr>
          <p:nvPr>
            <p:ph type="title"/>
          </p:nvPr>
        </p:nvSpPr>
        <p:spPr>
          <a:xfrm>
            <a:off x="838200" y="75201"/>
            <a:ext cx="10515600" cy="605836"/>
          </a:xfrm>
        </p:spPr>
        <p:txBody>
          <a:bodyPr>
            <a:normAutofit/>
          </a:bodyPr>
          <a:lstStyle/>
          <a:p>
            <a:pPr algn="ctr"/>
            <a:r>
              <a:rPr lang="en-US" sz="3200">
                <a:latin typeface="Arial" panose="020B0604020202020204" pitchFamily="34" charset="0"/>
                <a:cs typeface="Arial" panose="020B0604020202020204" pitchFamily="34" charset="0"/>
              </a:rPr>
              <a:t>Storm Peak Locations (filtered by basin mean&gt;2.5 in)</a:t>
            </a:r>
          </a:p>
        </p:txBody>
      </p:sp>
      <p:pic>
        <p:nvPicPr>
          <p:cNvPr id="5" name="Picture 4">
            <a:extLst>
              <a:ext uri="{FF2B5EF4-FFF2-40B4-BE49-F238E27FC236}">
                <a16:creationId xmlns:a16="http://schemas.microsoft.com/office/drawing/2014/main" id="{CD188D60-DF5E-A4FA-0416-A8D1A5F52B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57838"/>
            <a:ext cx="12192000" cy="4146663"/>
          </a:xfrm>
          <a:prstGeom prst="rect">
            <a:avLst/>
          </a:prstGeom>
        </p:spPr>
      </p:pic>
      <p:sp>
        <p:nvSpPr>
          <p:cNvPr id="6" name="TextBox 5">
            <a:extLst>
              <a:ext uri="{FF2B5EF4-FFF2-40B4-BE49-F238E27FC236}">
                <a16:creationId xmlns:a16="http://schemas.microsoft.com/office/drawing/2014/main" id="{A8CCC848-BB94-2EB5-F280-056177021D9D}"/>
              </a:ext>
            </a:extLst>
          </p:cNvPr>
          <p:cNvSpPr txBox="1"/>
          <p:nvPr/>
        </p:nvSpPr>
        <p:spPr>
          <a:xfrm>
            <a:off x="4264742" y="5004501"/>
            <a:ext cx="3662515" cy="261610"/>
          </a:xfrm>
          <a:prstGeom prst="rect">
            <a:avLst/>
          </a:prstGeom>
          <a:noFill/>
        </p:spPr>
        <p:txBody>
          <a:bodyPr wrap="square" rtlCol="0">
            <a:spAutoFit/>
          </a:bodyPr>
          <a:lstStyle/>
          <a:p>
            <a:pPr algn="ctr"/>
            <a:r>
              <a:rPr lang="en-US" sz="1100">
                <a:latin typeface="Arial" panose="020B0604020202020204" pitchFamily="34" charset="0"/>
                <a:cs typeface="Arial" panose="020B0604020202020204" pitchFamily="34" charset="0"/>
              </a:rPr>
              <a:t>Color scale: natural breaks</a:t>
            </a:r>
          </a:p>
        </p:txBody>
      </p:sp>
      <p:pic>
        <p:nvPicPr>
          <p:cNvPr id="8" name="Picture 7">
            <a:extLst>
              <a:ext uri="{FF2B5EF4-FFF2-40B4-BE49-F238E27FC236}">
                <a16:creationId xmlns:a16="http://schemas.microsoft.com/office/drawing/2014/main" id="{B01F8C8D-8212-16C0-F15A-2956799699DB}"/>
              </a:ext>
            </a:extLst>
          </p:cNvPr>
          <p:cNvPicPr>
            <a:picLocks noChangeAspect="1"/>
          </p:cNvPicPr>
          <p:nvPr/>
        </p:nvPicPr>
        <p:blipFill>
          <a:blip r:embed="rId3"/>
          <a:stretch>
            <a:fillRect/>
          </a:stretch>
        </p:blipFill>
        <p:spPr>
          <a:xfrm>
            <a:off x="1937497" y="5233118"/>
            <a:ext cx="8317003" cy="1595137"/>
          </a:xfrm>
          <a:prstGeom prst="rect">
            <a:avLst/>
          </a:prstGeom>
        </p:spPr>
      </p:pic>
    </p:spTree>
    <p:extLst>
      <p:ext uri="{BB962C8B-B14F-4D97-AF65-F5344CB8AC3E}">
        <p14:creationId xmlns:p14="http://schemas.microsoft.com/office/powerpoint/2010/main" val="294532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249DB-CFAE-32ED-E223-BCDC2CE3D5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95350" y="204870"/>
            <a:ext cx="3779907" cy="2976481"/>
          </a:xfrm>
          <a:prstGeom prst="rect">
            <a:avLst/>
          </a:prstGeom>
        </p:spPr>
      </p:pic>
      <p:pic>
        <p:nvPicPr>
          <p:cNvPr id="7" name="Picture 6">
            <a:extLst>
              <a:ext uri="{FF2B5EF4-FFF2-40B4-BE49-F238E27FC236}">
                <a16:creationId xmlns:a16="http://schemas.microsoft.com/office/drawing/2014/main" id="{24E814CD-E173-5F03-F298-49BBF6D55F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6449" y="481376"/>
            <a:ext cx="5563587" cy="5895247"/>
          </a:xfrm>
          <a:prstGeom prst="rect">
            <a:avLst/>
          </a:prstGeom>
        </p:spPr>
      </p:pic>
      <p:pic>
        <p:nvPicPr>
          <p:cNvPr id="8" name="Picture 7">
            <a:extLst>
              <a:ext uri="{FF2B5EF4-FFF2-40B4-BE49-F238E27FC236}">
                <a16:creationId xmlns:a16="http://schemas.microsoft.com/office/drawing/2014/main" id="{AC4132F1-3DC0-7E11-5549-A549E51F9D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8767" y="3672186"/>
            <a:ext cx="3813071" cy="2980944"/>
          </a:xfrm>
          <a:prstGeom prst="rect">
            <a:avLst/>
          </a:prstGeom>
        </p:spPr>
      </p:pic>
    </p:spTree>
    <p:extLst>
      <p:ext uri="{BB962C8B-B14F-4D97-AF65-F5344CB8AC3E}">
        <p14:creationId xmlns:p14="http://schemas.microsoft.com/office/powerpoint/2010/main" val="37257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C006-F044-832D-5A50-AF078840D9BA}"/>
              </a:ext>
            </a:extLst>
          </p:cNvPr>
          <p:cNvSpPr>
            <a:spLocks noGrp="1"/>
          </p:cNvSpPr>
          <p:nvPr>
            <p:ph type="title"/>
          </p:nvPr>
        </p:nvSpPr>
        <p:spPr>
          <a:xfrm>
            <a:off x="838200" y="120029"/>
            <a:ext cx="10515600" cy="634115"/>
          </a:xfrm>
        </p:spPr>
        <p:txBody>
          <a:bodyPr>
            <a:normAutofit/>
          </a:bodyPr>
          <a:lstStyle/>
          <a:p>
            <a:pPr algn="ctr"/>
            <a:r>
              <a:rPr lang="en-US" sz="2800">
                <a:latin typeface="Arial" panose="020B0604020202020204" pitchFamily="34" charset="0"/>
                <a:cs typeface="Arial" panose="020B0604020202020204" pitchFamily="34" charset="0"/>
              </a:rPr>
              <a:t>Magnitude, Distribution, and Seasonality</a:t>
            </a:r>
          </a:p>
        </p:txBody>
      </p:sp>
      <p:pic>
        <p:nvPicPr>
          <p:cNvPr id="5" name="Picture 4">
            <a:extLst>
              <a:ext uri="{FF2B5EF4-FFF2-40B4-BE49-F238E27FC236}">
                <a16:creationId xmlns:a16="http://schemas.microsoft.com/office/drawing/2014/main" id="{9B3FFB40-39D8-ECE5-075A-A6FBCD1EE59C}"/>
              </a:ext>
            </a:extLst>
          </p:cNvPr>
          <p:cNvPicPr>
            <a:picLocks noChangeAspect="1"/>
          </p:cNvPicPr>
          <p:nvPr/>
        </p:nvPicPr>
        <p:blipFill>
          <a:blip r:embed="rId2" cstate="screen">
            <a:extLst>
              <a:ext uri="{28A0092B-C50C-407E-A947-70E740481C1C}">
                <a14:useLocalDpi xmlns:a14="http://schemas.microsoft.com/office/drawing/2010/main"/>
              </a:ext>
            </a:extLst>
          </a:blip>
          <a:srcRect t="3913"/>
          <a:stretch>
            <a:fillRect/>
          </a:stretch>
        </p:blipFill>
        <p:spPr>
          <a:xfrm>
            <a:off x="1250622" y="1100533"/>
            <a:ext cx="9690755" cy="5198203"/>
          </a:xfrm>
          <a:prstGeom prst="rect">
            <a:avLst/>
          </a:prstGeom>
        </p:spPr>
      </p:pic>
    </p:spTree>
    <p:extLst>
      <p:ext uri="{BB962C8B-B14F-4D97-AF65-F5344CB8AC3E}">
        <p14:creationId xmlns:p14="http://schemas.microsoft.com/office/powerpoint/2010/main" val="296843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8F4D-514B-6F38-CCAB-D49AF1F003C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94F2395-D3FC-5A22-31DC-702EA635CDBB}"/>
              </a:ext>
            </a:extLst>
          </p:cNvPr>
          <p:cNvGraphicFramePr>
            <a:graphicFrameLocks noGrp="1"/>
          </p:cNvGraphicFramePr>
          <p:nvPr/>
        </p:nvGraphicFramePr>
        <p:xfrm>
          <a:off x="838200" y="453901"/>
          <a:ext cx="10515600" cy="1645920"/>
        </p:xfrm>
        <a:graphic>
          <a:graphicData uri="http://schemas.openxmlformats.org/drawingml/2006/table">
            <a:tbl>
              <a:tblPr>
                <a:tableStyleId>{793D81CF-94F2-401A-BA57-92F5A7B2D0C5}</a:tableStyleId>
              </a:tblPr>
              <a:tblGrid>
                <a:gridCol w="1752600">
                  <a:extLst>
                    <a:ext uri="{9D8B030D-6E8A-4147-A177-3AD203B41FA5}">
                      <a16:colId xmlns:a16="http://schemas.microsoft.com/office/drawing/2014/main" val="276441276"/>
                    </a:ext>
                  </a:extLst>
                </a:gridCol>
                <a:gridCol w="1752600">
                  <a:extLst>
                    <a:ext uri="{9D8B030D-6E8A-4147-A177-3AD203B41FA5}">
                      <a16:colId xmlns:a16="http://schemas.microsoft.com/office/drawing/2014/main" val="1384581398"/>
                    </a:ext>
                  </a:extLst>
                </a:gridCol>
                <a:gridCol w="1529499">
                  <a:extLst>
                    <a:ext uri="{9D8B030D-6E8A-4147-A177-3AD203B41FA5}">
                      <a16:colId xmlns:a16="http://schemas.microsoft.com/office/drawing/2014/main" val="3450915886"/>
                    </a:ext>
                  </a:extLst>
                </a:gridCol>
                <a:gridCol w="1593130">
                  <a:extLst>
                    <a:ext uri="{9D8B030D-6E8A-4147-A177-3AD203B41FA5}">
                      <a16:colId xmlns:a16="http://schemas.microsoft.com/office/drawing/2014/main" val="839597035"/>
                    </a:ext>
                  </a:extLst>
                </a:gridCol>
                <a:gridCol w="1762812">
                  <a:extLst>
                    <a:ext uri="{9D8B030D-6E8A-4147-A177-3AD203B41FA5}">
                      <a16:colId xmlns:a16="http://schemas.microsoft.com/office/drawing/2014/main" val="1657958240"/>
                    </a:ext>
                  </a:extLst>
                </a:gridCol>
                <a:gridCol w="2124959">
                  <a:extLst>
                    <a:ext uri="{9D8B030D-6E8A-4147-A177-3AD203B41FA5}">
                      <a16:colId xmlns:a16="http://schemas.microsoft.com/office/drawing/2014/main" val="703133841"/>
                    </a:ext>
                  </a:extLst>
                </a:gridCol>
              </a:tblGrid>
              <a:tr h="0">
                <a:tc>
                  <a:txBody>
                    <a:bodyPr/>
                    <a:lstStyle/>
                    <a:p>
                      <a:pPr algn="ctr">
                        <a:buNone/>
                      </a:pPr>
                      <a:endParaRPr lang="en-US">
                        <a:latin typeface="Arial" panose="020B0604020202020204" pitchFamily="34" charset="0"/>
                        <a:cs typeface="Arial" panose="020B0604020202020204" pitchFamily="34" charset="0"/>
                      </a:endParaRPr>
                    </a:p>
                  </a:txBody>
                  <a:tcPr anchor="ctr"/>
                </a:tc>
                <a:tc>
                  <a:txBody>
                    <a:bodyPr/>
                    <a:lstStyle/>
                    <a:p>
                      <a:pPr algn="ctr">
                        <a:buNone/>
                      </a:pPr>
                      <a:r>
                        <a:rPr lang="en-US" b="1">
                          <a:latin typeface="Arial" panose="020B0604020202020204" pitchFamily="34" charset="0"/>
                          <a:cs typeface="Arial" panose="020B0604020202020204" pitchFamily="34" charset="0"/>
                        </a:rPr>
                        <a:t>Consistency Across Basins</a:t>
                      </a:r>
                    </a:p>
                  </a:txBody>
                  <a:tcPr anchor="ctr"/>
                </a:tc>
                <a:tc>
                  <a:txBody>
                    <a:bodyPr/>
                    <a:lstStyle/>
                    <a:p>
                      <a:pPr algn="ctr">
                        <a:buNone/>
                      </a:pPr>
                      <a:r>
                        <a:rPr lang="en-US" b="1">
                          <a:latin typeface="Arial" panose="020B0604020202020204" pitchFamily="34" charset="0"/>
                          <a:cs typeface="Arial" panose="020B0604020202020204" pitchFamily="34" charset="0"/>
                        </a:rPr>
                        <a:t>SST Limit</a:t>
                      </a:r>
                    </a:p>
                    <a:p>
                      <a:pPr algn="ctr">
                        <a:buNone/>
                      </a:pPr>
                      <a:r>
                        <a:rPr lang="en-US" b="1">
                          <a:latin typeface="Arial" panose="020B0604020202020204" pitchFamily="34" charset="0"/>
                          <a:cs typeface="Arial" panose="020B0604020202020204" pitchFamily="34" charset="0"/>
                        </a:rPr>
                        <a:t>(</a:t>
                      </a:r>
                      <a:r>
                        <a:rPr lang="en-US" b="1" err="1">
                          <a:latin typeface="Arial" panose="020B0604020202020204" pitchFamily="34" charset="0"/>
                          <a:cs typeface="Arial" panose="020B0604020202020204" pitchFamily="34" charset="0"/>
                        </a:rPr>
                        <a:t>Tcap</a:t>
                      </a:r>
                      <a:r>
                        <a:rPr lang="en-US" b="1">
                          <a:latin typeface="Arial" panose="020B0604020202020204" pitchFamily="34" charset="0"/>
                          <a:cs typeface="Arial" panose="020B0604020202020204" pitchFamily="34" charset="0"/>
                        </a:rPr>
                        <a:t>)</a:t>
                      </a:r>
                    </a:p>
                  </a:txBody>
                  <a:tcPr anchor="ctr"/>
                </a:tc>
                <a:tc>
                  <a:txBody>
                    <a:bodyPr/>
                    <a:lstStyle/>
                    <a:p>
                      <a:pPr algn="ctr">
                        <a:buNone/>
                      </a:pPr>
                      <a:r>
                        <a:rPr lang="en-US" b="1">
                          <a:latin typeface="Arial" panose="020B0604020202020204" pitchFamily="34" charset="0"/>
                          <a:cs typeface="Arial" panose="020B0604020202020204" pitchFamily="34" charset="0"/>
                        </a:rPr>
                        <a:t>Precipitation Magnitude</a:t>
                      </a:r>
                    </a:p>
                  </a:txBody>
                  <a:tcPr anchor="ctr"/>
                </a:tc>
                <a:tc>
                  <a:txBody>
                    <a:bodyPr/>
                    <a:lstStyle/>
                    <a:p>
                      <a:pPr algn="ctr">
                        <a:buNone/>
                      </a:pPr>
                      <a:r>
                        <a:rPr lang="en-US" b="1">
                          <a:latin typeface="Arial" panose="020B0604020202020204" pitchFamily="34" charset="0"/>
                          <a:cs typeface="Arial" panose="020B0604020202020204" pitchFamily="34" charset="0"/>
                        </a:rPr>
                        <a:t>Seasonality</a:t>
                      </a:r>
                    </a:p>
                  </a:txBody>
                  <a:tcPr anchor="ctr"/>
                </a:tc>
                <a:tc>
                  <a:txBody>
                    <a:bodyPr/>
                    <a:lstStyle/>
                    <a:p>
                      <a:pPr algn="ctr">
                        <a:buNone/>
                      </a:pPr>
                      <a:r>
                        <a:rPr lang="en-US" b="1">
                          <a:latin typeface="Arial" panose="020B0604020202020204" pitchFamily="34" charset="0"/>
                          <a:cs typeface="Arial" panose="020B0604020202020204" pitchFamily="34" charset="0"/>
                        </a:rPr>
                        <a:t>SOP Alignment (Meteorologically Similar)</a:t>
                      </a:r>
                    </a:p>
                  </a:txBody>
                  <a:tcPr anchor="ctr"/>
                </a:tc>
                <a:extLst>
                  <a:ext uri="{0D108BD9-81ED-4DB2-BD59-A6C34878D82A}">
                    <a16:rowId xmlns:a16="http://schemas.microsoft.com/office/drawing/2014/main" val="3338840439"/>
                  </a:ext>
                </a:extLst>
              </a:tr>
              <a:tr h="0">
                <a:tc>
                  <a:txBody>
                    <a:bodyPr/>
                    <a:lstStyle/>
                    <a:p>
                      <a:pPr algn="ctr">
                        <a:buNone/>
                      </a:pPr>
                      <a:r>
                        <a:rPr lang="en-US" b="1">
                          <a:latin typeface="Arial" panose="020B0604020202020204" pitchFamily="34" charset="0"/>
                          <a:cs typeface="Arial" panose="020B0604020202020204" pitchFamily="34" charset="0"/>
                        </a:rPr>
                        <a:t>SLAM-SIM</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2596781975"/>
                  </a:ext>
                </a:extLst>
              </a:tr>
              <a:tr h="0">
                <a:tc>
                  <a:txBody>
                    <a:bodyPr/>
                    <a:lstStyle/>
                    <a:p>
                      <a:pPr algn="ctr">
                        <a:buNone/>
                      </a:pPr>
                      <a:r>
                        <a:rPr lang="en-US" b="1">
                          <a:latin typeface="Arial" panose="020B0604020202020204" pitchFamily="34" charset="0"/>
                          <a:cs typeface="Arial" panose="020B0604020202020204" pitchFamily="34" charset="0"/>
                        </a:rPr>
                        <a:t>SLAM-SIG</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 </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tc>
                  <a:txBody>
                    <a:bodyPr/>
                    <a:lstStyle/>
                    <a:p>
                      <a:pPr algn="ctr">
                        <a:buNone/>
                      </a:pPr>
                      <a:r>
                        <a:rPr lang="en-US">
                          <a:latin typeface="Arial" panose="020B0604020202020204" pitchFamily="34" charset="0"/>
                          <a:cs typeface="Arial" panose="020B0604020202020204" pitchFamily="34" charset="0"/>
                        </a:rPr>
                        <a:t>X</a:t>
                      </a:r>
                    </a:p>
                  </a:txBody>
                  <a:tcPr anchor="ctr"/>
                </a:tc>
                <a:extLst>
                  <a:ext uri="{0D108BD9-81ED-4DB2-BD59-A6C34878D82A}">
                    <a16:rowId xmlns:a16="http://schemas.microsoft.com/office/drawing/2014/main" val="105818842"/>
                  </a:ext>
                </a:extLst>
              </a:tr>
            </a:tbl>
          </a:graphicData>
        </a:graphic>
      </p:graphicFrame>
      <p:sp>
        <p:nvSpPr>
          <p:cNvPr id="7" name="TextBox 6">
            <a:extLst>
              <a:ext uri="{FF2B5EF4-FFF2-40B4-BE49-F238E27FC236}">
                <a16:creationId xmlns:a16="http://schemas.microsoft.com/office/drawing/2014/main" id="{A24205E0-13A0-DB9D-3969-CEA94E025CB4}"/>
              </a:ext>
            </a:extLst>
          </p:cNvPr>
          <p:cNvSpPr txBox="1"/>
          <p:nvPr/>
        </p:nvSpPr>
        <p:spPr>
          <a:xfrm>
            <a:off x="838201" y="3678074"/>
            <a:ext cx="338186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Allegheny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AR=99.2</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Upper Tennessee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a:t>
            </a:r>
            <a:r>
              <a:rPr lang="en-US" sz="1200">
                <a:solidFill>
                  <a:srgbClr val="FF0000"/>
                </a:solidFill>
                <a:latin typeface="Arial" panose="020B0604020202020204" pitchFamily="34" charset="0"/>
                <a:cs typeface="Arial" panose="020B0604020202020204" pitchFamily="34" charset="0"/>
              </a:rPr>
              <a:t>6.4</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South Platte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GSL=0.0, AR= 36.1</a:t>
            </a:r>
          </a:p>
        </p:txBody>
      </p:sp>
      <p:sp>
        <p:nvSpPr>
          <p:cNvPr id="8" name="TextBox 7">
            <a:extLst>
              <a:ext uri="{FF2B5EF4-FFF2-40B4-BE49-F238E27FC236}">
                <a16:creationId xmlns:a16="http://schemas.microsoft.com/office/drawing/2014/main" id="{2A86F060-F1D9-504A-02CB-94BDEB0D0E9F}"/>
              </a:ext>
            </a:extLst>
          </p:cNvPr>
          <p:cNvSpPr txBox="1"/>
          <p:nvPr/>
        </p:nvSpPr>
        <p:spPr>
          <a:xfrm>
            <a:off x="838200" y="5007253"/>
            <a:ext cx="338186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Upper Tennessee River Basin (72-hr), </a:t>
            </a:r>
          </a:p>
          <a:p>
            <a:pPr marL="742950" lvl="1" indent="-285750">
              <a:buFont typeface="Arial" panose="020B0604020202020204" pitchFamily="34" charset="0"/>
              <a:buChar char="•"/>
            </a:pPr>
            <a:r>
              <a:rPr lang="en-US" sz="1200">
                <a:latin typeface="Arial" panose="020B0604020202020204" pitchFamily="34" charset="0"/>
                <a:cs typeface="Arial" panose="020B0604020202020204" pitchFamily="34" charset="0"/>
              </a:rPr>
              <a:t>SLAM-SIG, </a:t>
            </a:r>
            <a:r>
              <a:rPr lang="en-US" sz="1200" err="1">
                <a:latin typeface="Arial" panose="020B0604020202020204" pitchFamily="34" charset="0"/>
                <a:cs typeface="Arial" panose="020B0604020202020204" pitchFamily="34" charset="0"/>
              </a:rPr>
              <a:t>Tcap</a:t>
            </a:r>
            <a:r>
              <a:rPr lang="en-US" sz="1200">
                <a:latin typeface="Arial" panose="020B0604020202020204" pitchFamily="34" charset="0"/>
                <a:cs typeface="Arial" panose="020B0604020202020204" pitchFamily="34" charset="0"/>
              </a:rPr>
              <a:t> = </a:t>
            </a:r>
            <a:r>
              <a:rPr lang="en-US" sz="1200">
                <a:solidFill>
                  <a:srgbClr val="FF0000"/>
                </a:solidFill>
                <a:latin typeface="Arial" panose="020B0604020202020204" pitchFamily="34" charset="0"/>
                <a:cs typeface="Arial" panose="020B0604020202020204" pitchFamily="34" charset="0"/>
              </a:rPr>
              <a:t>~295 yr</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SLAM-SIM, </a:t>
            </a:r>
            <a:r>
              <a:rPr lang="en-US" sz="1200" err="1">
                <a:solidFill>
                  <a:schemeClr val="tx1"/>
                </a:solidFill>
                <a:latin typeface="Arial" panose="020B0604020202020204" pitchFamily="34" charset="0"/>
                <a:cs typeface="Arial" panose="020B0604020202020204" pitchFamily="34" charset="0"/>
              </a:rPr>
              <a:t>Tcap</a:t>
            </a:r>
            <a:r>
              <a:rPr lang="en-US" sz="1200">
                <a:solidFill>
                  <a:schemeClr val="tx1"/>
                </a:solidFill>
                <a:latin typeface="Arial" panose="020B0604020202020204" pitchFamily="34" charset="0"/>
                <a:cs typeface="Arial" panose="020B0604020202020204" pitchFamily="34" charset="0"/>
              </a:rPr>
              <a:t> = ~920 yr</a:t>
            </a:r>
          </a:p>
        </p:txBody>
      </p:sp>
      <p:sp>
        <p:nvSpPr>
          <p:cNvPr id="9" name="TextBox 8">
            <a:extLst>
              <a:ext uri="{FF2B5EF4-FFF2-40B4-BE49-F238E27FC236}">
                <a16:creationId xmlns:a16="http://schemas.microsoft.com/office/drawing/2014/main" id="{7F15492E-9A69-B53F-98FC-DC19C1662084}"/>
              </a:ext>
            </a:extLst>
          </p:cNvPr>
          <p:cNvSpPr txBox="1"/>
          <p:nvPr/>
        </p:nvSpPr>
        <p:spPr>
          <a:xfrm>
            <a:off x="4523295" y="3429000"/>
            <a:ext cx="683050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b="1">
                <a:latin typeface="Arial" panose="020B0604020202020204" pitchFamily="34" charset="0"/>
                <a:cs typeface="Arial" panose="020B0604020202020204" pitchFamily="34" charset="0"/>
              </a:rPr>
              <a:t>Underlying SLAM assumption</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SLAM (Wright et al. 2025) defines the transposition domain as the region within which the statistical moments (L-moments) of annual maximum precipitation behave similarly.</a:t>
            </a:r>
          </a:p>
        </p:txBody>
      </p:sp>
      <p:sp>
        <p:nvSpPr>
          <p:cNvPr id="10" name="TextBox 9">
            <a:extLst>
              <a:ext uri="{FF2B5EF4-FFF2-40B4-BE49-F238E27FC236}">
                <a16:creationId xmlns:a16="http://schemas.microsoft.com/office/drawing/2014/main" id="{85D484E5-72C3-3045-ACAF-C0F6FEBD2BD3}"/>
              </a:ext>
            </a:extLst>
          </p:cNvPr>
          <p:cNvSpPr txBox="1"/>
          <p:nvPr/>
        </p:nvSpPr>
        <p:spPr>
          <a:xfrm>
            <a:off x="4523295" y="4222423"/>
            <a:ext cx="6830505"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b="1">
                <a:latin typeface="Arial" panose="020B0604020202020204" pitchFamily="34" charset="0"/>
                <a:cs typeface="Arial" panose="020B0604020202020204" pitchFamily="34" charset="0"/>
              </a:rPr>
              <a:t>SOP Volume II, Section 5.3</a:t>
            </a:r>
          </a:p>
          <a:p>
            <a:r>
              <a:rPr lang="en-US" sz="1200">
                <a:latin typeface="Arial" panose="020B0604020202020204" pitchFamily="34" charset="0"/>
                <a:cs typeface="Arial" panose="020B0604020202020204" pitchFamily="34" charset="0"/>
              </a:rPr>
              <a:t>The fundamental assumption made by using SST is that a region of </a:t>
            </a:r>
            <a:r>
              <a:rPr lang="en-US" sz="1200" b="1">
                <a:solidFill>
                  <a:srgbClr val="0070C0"/>
                </a:solidFill>
                <a:latin typeface="Arial" panose="020B0604020202020204" pitchFamily="34" charset="0"/>
                <a:cs typeface="Arial" panose="020B0604020202020204" pitchFamily="34" charset="0"/>
              </a:rPr>
              <a:t>homogeneous meteorology</a:t>
            </a:r>
            <a:r>
              <a:rPr lang="en-US" sz="1200">
                <a:solidFill>
                  <a:srgbClr val="0070C0"/>
                </a:solidFill>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containing the study watershed can be constructed. The domain is used to identify and select storm events to use in the catalog and to define the limits of where events can be moved during stochastic simulations. Development of a transposition domain requires expert judgment and remains a subjective process until a repeatable, objective process is developed. The region must contain the study watershed in its entirety and be several times larger, with a recommended lower limit of 5 times the watershed area.</a:t>
            </a:r>
          </a:p>
        </p:txBody>
      </p:sp>
    </p:spTree>
    <p:extLst>
      <p:ext uri="{BB962C8B-B14F-4D97-AF65-F5344CB8AC3E}">
        <p14:creationId xmlns:p14="http://schemas.microsoft.com/office/powerpoint/2010/main" val="1736682545"/>
      </p:ext>
    </p:extLst>
  </p:cSld>
  <p:clrMapOvr>
    <a:masterClrMapping/>
  </p:clrMapOvr>
</p:sld>
</file>

<file path=ppt/theme/theme1.xml><?xml version="1.0" encoding="utf-8"?>
<a:theme xmlns:a="http://schemas.openxmlformats.org/drawingml/2006/main" name="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mpass_theme">
  <a:themeElements>
    <a:clrScheme name="FEMA A-E PTS">
      <a:dk1>
        <a:sysClr val="windowText" lastClr="000000"/>
      </a:dk1>
      <a:lt1>
        <a:srgbClr val="FFFFFF"/>
      </a:lt1>
      <a:dk2>
        <a:srgbClr val="DFE3E5"/>
      </a:dk2>
      <a:lt2>
        <a:srgbClr val="F5F5ED"/>
      </a:lt2>
      <a:accent1>
        <a:srgbClr val="233972"/>
      </a:accent1>
      <a:accent2>
        <a:srgbClr val="DC2825"/>
      </a:accent2>
      <a:accent3>
        <a:srgbClr val="3379BD"/>
      </a:accent3>
      <a:accent4>
        <a:srgbClr val="B9E1ED"/>
      </a:accent4>
      <a:accent5>
        <a:srgbClr val="E9F2F9"/>
      </a:accent5>
      <a:accent6>
        <a:srgbClr val="F2C400"/>
      </a:accent6>
      <a:hlink>
        <a:srgbClr val="000000"/>
      </a:hlink>
      <a:folHlink>
        <a:srgbClr val="000000"/>
      </a:folHlink>
    </a:clrScheme>
    <a:fontScheme name="FEMA A-E PTS">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ass_theme" id="{0B2334F7-BAAF-4819-A72C-97BED7D5C12E}" vid="{D51E041B-222D-45FE-8664-883FAC9323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3C88D1F80974CAE802345EEA1A901" ma:contentTypeVersion="19" ma:contentTypeDescription="Create a new document." ma:contentTypeScope="" ma:versionID="1a94fa9ab07fe008820970afdad3e864">
  <xsd:schema xmlns:xsd="http://www.w3.org/2001/XMLSchema" xmlns:xs="http://www.w3.org/2001/XMLSchema" xmlns:p="http://schemas.microsoft.com/office/2006/metadata/properties" xmlns:ns2="deab340e-a48a-4e65-b331-ba4a51edd283" xmlns:ns3="6db89c74-1ba0-4c21-8bc1-1b608b23b2ea" targetNamespace="http://schemas.microsoft.com/office/2006/metadata/properties" ma:root="true" ma:fieldsID="7d4d743546c2ee774f82b23ac3fd781c" ns2:_="" ns3:_="">
    <xsd:import namespace="deab340e-a48a-4e65-b331-ba4a51edd283"/>
    <xsd:import namespace="6db89c74-1ba0-4c21-8bc1-1b608b23b2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element ref="ns2:Test" minOccurs="0"/>
                <xsd:element ref="ns2:person_x0020_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b340e-a48a-4e65-b331-ba4a51edd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Test" ma:index="24" nillable="true" ma:displayName="Test" ma:list="f50b2b47-efd4-415b-a4ee-11c49bd5c389" ma:internalName="Test" ma:showField="Title">
      <xsd:simpleType>
        <xsd:restriction base="dms:Lookup"/>
      </xsd:simpleType>
    </xsd:element>
    <xsd:element name="person_x0020_test" ma:index="25" nillable="true" ma:displayName="person test" ma:list="UserInfo" ma:SearchPeopleOnly="false" ma:SharePointGroup="0" ma:internalName="person_x0020_te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b89c74-1ba0-4c21-8bc1-1b608b23b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ee4f313-7b22-45d6-9cf6-2a7be5239550}" ma:internalName="TaxCatchAll" ma:showField="CatchAllData" ma:web="6db89c74-1ba0-4c21-8bc1-1b608b23b2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b89c74-1ba0-4c21-8bc1-1b608b23b2ea" xsi:nil="true"/>
    <lcf76f155ced4ddcb4097134ff3c332f xmlns="deab340e-a48a-4e65-b331-ba4a51edd283">
      <Terms xmlns="http://schemas.microsoft.com/office/infopath/2007/PartnerControls"/>
    </lcf76f155ced4ddcb4097134ff3c332f>
    <person_x0020_test xmlns="deab340e-a48a-4e65-b331-ba4a51edd283">
      <UserInfo xmlns="deab340e-a48a-4e65-b331-ba4a51edd283">
        <DisplayName xmlns="deab340e-a48a-4e65-b331-ba4a51edd283"/>
        <AccountId xmlns="deab340e-a48a-4e65-b331-ba4a51edd283">1</AccountId>
        <AccountType xmlns="deab340e-a48a-4e65-b331-ba4a51edd283"/>
      </UserInfo>
    </person_x0020_test>
    <Test xmlns="deab340e-a48a-4e65-b331-ba4a51edd283" xsi:nil="true"/>
  </documentManagement>
</p:properties>
</file>

<file path=customXml/itemProps1.xml><?xml version="1.0" encoding="utf-8"?>
<ds:datastoreItem xmlns:ds="http://schemas.openxmlformats.org/officeDocument/2006/customXml" ds:itemID="{F5BED079-1695-49F4-91E6-4E71499BC358}">
  <ds:schemaRefs>
    <ds:schemaRef ds:uri="6db89c74-1ba0-4c21-8bc1-1b608b23b2ea"/>
    <ds:schemaRef ds:uri="deab340e-a48a-4e65-b331-ba4a51edd2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A9216B-7B72-4697-93A8-42AE62DFF9A4}">
  <ds:schemaRefs>
    <ds:schemaRef ds:uri="http://schemas.microsoft.com/sharepoint/v3/contenttype/forms"/>
  </ds:schemaRefs>
</ds:datastoreItem>
</file>

<file path=customXml/itemProps3.xml><?xml version="1.0" encoding="utf-8"?>
<ds:datastoreItem xmlns:ds="http://schemas.openxmlformats.org/officeDocument/2006/customXml" ds:itemID="{B6FBCF34-B1D4-48D5-ADE1-5A65C4B0347C}">
  <ds:schemaRefs>
    <ds:schemaRef ds:uri="http://purl.org/dc/dcmitype/"/>
    <ds:schemaRef ds:uri="http://schemas.openxmlformats.org/package/2006/metadata/core-properties"/>
    <ds:schemaRef ds:uri="deab340e-a48a-4e65-b331-ba4a51edd283"/>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6db89c74-1ba0-4c21-8bc1-1b608b23b2ea"/>
    <ds:schemaRef ds:uri="http://purl.org/dc/terms/"/>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801</Words>
  <Application>Microsoft Office PowerPoint</Application>
  <PresentationFormat>Widescreen</PresentationFormat>
  <Paragraphs>172</Paragraphs>
  <Slides>28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Aptos</vt:lpstr>
      <vt:lpstr>Arial</vt:lpstr>
      <vt:lpstr>Calibri</vt:lpstr>
      <vt:lpstr>Cambria</vt:lpstr>
      <vt:lpstr>Courier New</vt:lpstr>
      <vt:lpstr>Franklin Gothic Book</vt:lpstr>
      <vt:lpstr>Franklin Gothic Heavy</vt:lpstr>
      <vt:lpstr>Wingdings</vt:lpstr>
      <vt:lpstr>Updated Slide Deck</vt:lpstr>
      <vt:lpstr>compass_theme</vt:lpstr>
      <vt:lpstr>Technical Discussions</vt:lpstr>
      <vt:lpstr>SLAM-SIM vs. SLAM-SIG Domain Selection</vt:lpstr>
      <vt:lpstr>PowerPoint Presentation</vt:lpstr>
      <vt:lpstr>PowerPoint Presentation</vt:lpstr>
      <vt:lpstr>PowerPoint Presentation</vt:lpstr>
      <vt:lpstr>Storm Peak Locations (filtered by basin mean&gt;2.5 in)</vt:lpstr>
      <vt:lpstr>PowerPoint Presentation</vt:lpstr>
      <vt:lpstr>Magnitude, Distribution, and Seasonality</vt:lpstr>
      <vt:lpstr>PowerPoint Presentation</vt:lpstr>
      <vt:lpstr>PowerPoint Presentation</vt:lpstr>
      <vt:lpstr>PowerPoint Presentation</vt:lpstr>
      <vt:lpstr>PowerPoint Presentation</vt:lpstr>
      <vt:lpstr>PowerPoint Presentation</vt:lpstr>
      <vt:lpstr>PowerPoint Presentation</vt:lpstr>
      <vt:lpstr>Comparisons to Climate Zones</vt:lpstr>
      <vt:lpstr>PowerPoint Presentation</vt:lpstr>
      <vt:lpstr>PowerPoint Presentation</vt:lpstr>
      <vt:lpstr>PowerPoint Presentation</vt:lpstr>
      <vt:lpstr>PowerPoint Presentation</vt:lpstr>
      <vt:lpstr>PowerPoint Presentation</vt:lpstr>
      <vt:lpstr>STAC for data delivery and SOP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Edwards, Hayden</dc:creator>
  <cp:lastModifiedBy>Williams, Cara</cp:lastModifiedBy>
  <cp:revision>2</cp:revision>
  <dcterms:created xsi:type="dcterms:W3CDTF">2025-12-12T20:00:37Z</dcterms:created>
  <dcterms:modified xsi:type="dcterms:W3CDTF">2026-05-10T15:49:57Z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0x010100F353C88D1F80974CAE802345EEA1A901</vt:lpwstr>
  </property>
  <property fmtid="{D5CDD505-2E9C-101B-9397-08002B2CF9AE}" pid="3" name="MediaServiceImageTags">
    <vt:lpwstr/>
  </property>
</Properties>
</file>