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5" r:id="rId4"/>
    <p:sldMasterId id="2147483715" r:id="rId5"/>
  </p:sldMasterIdLst>
  <p:notesMasterIdLst>
    <p:notesMasterId r:id="rId17"/>
  </p:notesMasterIdLst>
  <p:sldIdLst>
    <p:sldId id="2076137727" r:id="rId6"/>
    <p:sldId id="2076137728" r:id="rId7"/>
    <p:sldId id="2076137734" r:id="rId8"/>
    <p:sldId id="264" r:id="rId9"/>
    <p:sldId id="262" r:id="rId10"/>
    <p:sldId id="260" r:id="rId11"/>
    <p:sldId id="2076137732" r:id="rId12"/>
    <p:sldId id="2076137730" r:id="rId13"/>
    <p:sldId id="2076137731" r:id="rId14"/>
    <p:sldId id="2076137733" r:id="rId15"/>
    <p:sldId id="207613773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E79100-B0DB-1F4E-1D90-E98DC17E96AF}" name="Rosa, David" initials="RD" userId="S::david.rosa_fema.dhs.gov#ext#@mbakerintl.onmicrosoft.com::03deb99e-7822-45a1-95d5-ec48fdb5f7be" providerId="AD"/>
  <p188:author id="{B4A1B409-D79D-CC86-BE7E-890AF178EAE7}" name="Schmitz, Erica" initials="SE" userId="S::erica.schmitz_stantec.com#ext#@mbakerintl.onmicrosoft.com::5515d847-d007-42d3-86c2-8757823783ab" providerId="AD"/>
  <p188:author id="{5E2D2714-B85A-4040-4F90-20284C89F9BE}" name="Edwards, Hayden" initials="HE" userId="S::Hayden.Edwards@aecom.com::518ca3b8-355a-4110-9583-9a5ac1e6ce86" providerId="AD"/>
  <p188:author id="{29BCB61E-23B5-C0C2-5AB3-26C3F7EB16AD}" name="Edwards, Hayden" initials="EH" userId="S::hayden.edwards_aecom.com#ext#@mbakerintl.onmicrosoft.com::73660078-9b4b-46c8-bbd6-10b354ce4c9e" providerId="AD"/>
  <p188:author id="{6FB9723A-E82F-A443-6553-FDB6B74178A9}" name="Uhlemann, Geoff" initials="GU" userId="S::Geoff.Uhlemann@mbakerintl.com::97b448a8-93bd-4612-bd1e-9c0dc50c36d9" providerId="AD"/>
  <p188:author id="{E81E0A7D-812E-1E6D-247F-A4F79AFCD406}" name="Covey, John" initials="CJ" userId="S::John.Covey@wsp.com::6d67e556-be10-43fb-a5e1-17df385a3f98" providerId="AD"/>
  <p188:author id="{EA661C87-F8AF-795A-16DE-469A658FA539}" name="Mampara, Mathew" initials="MM" userId="S::mmampara_dewberry.com#ext#@mbakerintl.onmicrosoft.com::184694ea-2a90-43d7-a4e8-34a04f2f4994" providerId="AD"/>
  <p188:author id="{8CD214D1-AEA5-5222-0D1F-747E45422608}" name="Schmitz, Erica" initials="ES" userId="S::Erica.Schmitz@stantec.com::0d2bac6e-4489-425e-921b-2ef7063f7c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7"/>
    <a:srgbClr val="005288"/>
    <a:srgbClr val="5A5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07A7B2-3332-4EE8-A0CA-315CA9655BA3}" v="10" dt="2026-04-15T20:44:53.9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s, Hayden" userId="518ca3b8-355a-4110-9583-9a5ac1e6ce86" providerId="ADAL" clId="{01EBA799-F23C-4CA5-850A-0A2529F7D3CE}"/>
    <pc:docChg chg="undo custSel addSld delSld modSld sldOrd delSection modSection">
      <pc:chgData name="Edwards, Hayden" userId="518ca3b8-355a-4110-9583-9a5ac1e6ce86" providerId="ADAL" clId="{01EBA799-F23C-4CA5-850A-0A2529F7D3CE}" dt="2026-04-15T20:45:12.058" v="4156" actId="478"/>
      <pc:docMkLst>
        <pc:docMk/>
      </pc:docMkLst>
      <pc:sldChg chg="addSp modSp add">
        <pc:chgData name="Edwards, Hayden" userId="518ca3b8-355a-4110-9583-9a5ac1e6ce86" providerId="ADAL" clId="{01EBA799-F23C-4CA5-850A-0A2529F7D3CE}" dt="2026-04-15T18:49:01.954" v="4084"/>
        <pc:sldMkLst>
          <pc:docMk/>
          <pc:sldMk cId="905707138" sldId="260"/>
        </pc:sldMkLst>
        <pc:spChg chg="add mod">
          <ac:chgData name="Edwards, Hayden" userId="518ca3b8-355a-4110-9583-9a5ac1e6ce86" providerId="ADAL" clId="{01EBA799-F23C-4CA5-850A-0A2529F7D3CE}" dt="2026-04-15T18:49:01.954" v="4084"/>
          <ac:spMkLst>
            <pc:docMk/>
            <pc:sldMk cId="905707138" sldId="260"/>
            <ac:spMk id="4" creationId="{766E52EF-53B7-07F2-008A-A862B4652330}"/>
          </ac:spMkLst>
        </pc:spChg>
      </pc:sldChg>
      <pc:sldChg chg="addSp modSp add">
        <pc:chgData name="Edwards, Hayden" userId="518ca3b8-355a-4110-9583-9a5ac1e6ce86" providerId="ADAL" clId="{01EBA799-F23C-4CA5-850A-0A2529F7D3CE}" dt="2026-04-15T18:48:58.278" v="4083"/>
        <pc:sldMkLst>
          <pc:docMk/>
          <pc:sldMk cId="3746770781" sldId="262"/>
        </pc:sldMkLst>
        <pc:spChg chg="add mod">
          <ac:chgData name="Edwards, Hayden" userId="518ca3b8-355a-4110-9583-9a5ac1e6ce86" providerId="ADAL" clId="{01EBA799-F23C-4CA5-850A-0A2529F7D3CE}" dt="2026-04-15T18:48:58.278" v="4083"/>
          <ac:spMkLst>
            <pc:docMk/>
            <pc:sldMk cId="3746770781" sldId="262"/>
            <ac:spMk id="5" creationId="{9C8A7AE2-5C07-6D91-3C38-7757A84FEC34}"/>
          </ac:spMkLst>
        </pc:spChg>
      </pc:sldChg>
      <pc:sldChg chg="addSp modSp add mod">
        <pc:chgData name="Edwards, Hayden" userId="518ca3b8-355a-4110-9583-9a5ac1e6ce86" providerId="ADAL" clId="{01EBA799-F23C-4CA5-850A-0A2529F7D3CE}" dt="2026-04-15T18:48:51.852" v="4082" actId="1076"/>
        <pc:sldMkLst>
          <pc:docMk/>
          <pc:sldMk cId="2111486363" sldId="264"/>
        </pc:sldMkLst>
        <pc:spChg chg="add mod">
          <ac:chgData name="Edwards, Hayden" userId="518ca3b8-355a-4110-9583-9a5ac1e6ce86" providerId="ADAL" clId="{01EBA799-F23C-4CA5-850A-0A2529F7D3CE}" dt="2026-04-15T18:48:51.852" v="4082" actId="1076"/>
          <ac:spMkLst>
            <pc:docMk/>
            <pc:sldMk cId="2111486363" sldId="264"/>
            <ac:spMk id="5" creationId="{6CCB1776-5752-FF93-9718-5D358A4DDE98}"/>
          </ac:spMkLst>
        </pc:spChg>
      </pc:sldChg>
      <pc:sldChg chg="modSp mod">
        <pc:chgData name="Edwards, Hayden" userId="518ca3b8-355a-4110-9583-9a5ac1e6ce86" providerId="ADAL" clId="{01EBA799-F23C-4CA5-850A-0A2529F7D3CE}" dt="2026-04-15T20:44:16.693" v="4097" actId="20577"/>
        <pc:sldMkLst>
          <pc:docMk/>
          <pc:sldMk cId="2735299694" sldId="2076137727"/>
        </pc:sldMkLst>
        <pc:spChg chg="mod">
          <ac:chgData name="Edwards, Hayden" userId="518ca3b8-355a-4110-9583-9a5ac1e6ce86" providerId="ADAL" clId="{01EBA799-F23C-4CA5-850A-0A2529F7D3CE}" dt="2026-04-15T20:44:16.693" v="4097" actId="20577"/>
          <ac:spMkLst>
            <pc:docMk/>
            <pc:sldMk cId="2735299694" sldId="2076137727"/>
            <ac:spMk id="9" creationId="{33755863-9B68-18B9-01CE-1990B7B12EE3}"/>
          </ac:spMkLst>
        </pc:spChg>
      </pc:sldChg>
      <pc:sldChg chg="delSp modSp mod">
        <pc:chgData name="Edwards, Hayden" userId="518ca3b8-355a-4110-9583-9a5ac1e6ce86" providerId="ADAL" clId="{01EBA799-F23C-4CA5-850A-0A2529F7D3CE}" dt="2026-04-15T17:29:09.012" v="756" actId="20577"/>
        <pc:sldMkLst>
          <pc:docMk/>
          <pc:sldMk cId="2740228761" sldId="2076137728"/>
        </pc:sldMkLst>
        <pc:spChg chg="mod">
          <ac:chgData name="Edwards, Hayden" userId="518ca3b8-355a-4110-9583-9a5ac1e6ce86" providerId="ADAL" clId="{01EBA799-F23C-4CA5-850A-0A2529F7D3CE}" dt="2026-04-15T17:29:09.012" v="756" actId="20577"/>
          <ac:spMkLst>
            <pc:docMk/>
            <pc:sldMk cId="2740228761" sldId="2076137728"/>
            <ac:spMk id="2" creationId="{F106176C-77A4-3955-F5A5-93C6F33150BC}"/>
          </ac:spMkLst>
        </pc:spChg>
        <pc:spChg chg="del">
          <ac:chgData name="Edwards, Hayden" userId="518ca3b8-355a-4110-9583-9a5ac1e6ce86" providerId="ADAL" clId="{01EBA799-F23C-4CA5-850A-0A2529F7D3CE}" dt="2026-04-15T17:19:13.721" v="0" actId="478"/>
          <ac:spMkLst>
            <pc:docMk/>
            <pc:sldMk cId="2740228761" sldId="2076137728"/>
            <ac:spMk id="3" creationId="{3F286820-C6F0-2DB8-51D5-CC9CA28C0C7B}"/>
          </ac:spMkLst>
        </pc:spChg>
        <pc:spChg chg="mod">
          <ac:chgData name="Edwards, Hayden" userId="518ca3b8-355a-4110-9583-9a5ac1e6ce86" providerId="ADAL" clId="{01EBA799-F23C-4CA5-850A-0A2529F7D3CE}" dt="2026-04-15T17:29:03.171" v="737" actId="20577"/>
          <ac:spMkLst>
            <pc:docMk/>
            <pc:sldMk cId="2740228761" sldId="2076137728"/>
            <ac:spMk id="5" creationId="{3489613E-A3CA-8B8F-D1DF-1E8930F7190D}"/>
          </ac:spMkLst>
        </pc:spChg>
      </pc:sldChg>
      <pc:sldChg chg="modSp mod">
        <pc:chgData name="Edwards, Hayden" userId="518ca3b8-355a-4110-9583-9a5ac1e6ce86" providerId="ADAL" clId="{01EBA799-F23C-4CA5-850A-0A2529F7D3CE}" dt="2026-04-15T18:25:37.453" v="2755" actId="20577"/>
        <pc:sldMkLst>
          <pc:docMk/>
          <pc:sldMk cId="1966143007" sldId="2076137730"/>
        </pc:sldMkLst>
        <pc:spChg chg="mod">
          <ac:chgData name="Edwards, Hayden" userId="518ca3b8-355a-4110-9583-9a5ac1e6ce86" providerId="ADAL" clId="{01EBA799-F23C-4CA5-850A-0A2529F7D3CE}" dt="2026-04-15T17:30:38.957" v="815" actId="20577"/>
          <ac:spMkLst>
            <pc:docMk/>
            <pc:sldMk cId="1966143007" sldId="2076137730"/>
            <ac:spMk id="2" creationId="{4D4AC546-95EE-B249-E69F-8CCCB7278257}"/>
          </ac:spMkLst>
        </pc:spChg>
        <pc:spChg chg="mod">
          <ac:chgData name="Edwards, Hayden" userId="518ca3b8-355a-4110-9583-9a5ac1e6ce86" providerId="ADAL" clId="{01EBA799-F23C-4CA5-850A-0A2529F7D3CE}" dt="2026-04-15T18:25:37.453" v="2755" actId="20577"/>
          <ac:spMkLst>
            <pc:docMk/>
            <pc:sldMk cId="1966143007" sldId="2076137730"/>
            <ac:spMk id="5" creationId="{7911936C-9FEB-B822-B485-7BCC7F48E91B}"/>
          </ac:spMkLst>
        </pc:spChg>
      </pc:sldChg>
      <pc:sldChg chg="del">
        <pc:chgData name="Edwards, Hayden" userId="518ca3b8-355a-4110-9583-9a5ac1e6ce86" providerId="ADAL" clId="{01EBA799-F23C-4CA5-850A-0A2529F7D3CE}" dt="2026-04-15T17:19:29.680" v="3" actId="2696"/>
        <pc:sldMkLst>
          <pc:docMk/>
          <pc:sldMk cId="3203288961" sldId="2076137731"/>
        </pc:sldMkLst>
      </pc:sldChg>
      <pc:sldChg chg="delSp modSp new mod">
        <pc:chgData name="Edwards, Hayden" userId="518ca3b8-355a-4110-9583-9a5ac1e6ce86" providerId="ADAL" clId="{01EBA799-F23C-4CA5-850A-0A2529F7D3CE}" dt="2026-04-15T18:24:38.931" v="2722" actId="1076"/>
        <pc:sldMkLst>
          <pc:docMk/>
          <pc:sldMk cId="4233778138" sldId="2076137731"/>
        </pc:sldMkLst>
        <pc:spChg chg="mod">
          <ac:chgData name="Edwards, Hayden" userId="518ca3b8-355a-4110-9583-9a5ac1e6ce86" providerId="ADAL" clId="{01EBA799-F23C-4CA5-850A-0A2529F7D3CE}" dt="2026-04-15T18:04:14.016" v="1649"/>
          <ac:spMkLst>
            <pc:docMk/>
            <pc:sldMk cId="4233778138" sldId="2076137731"/>
            <ac:spMk id="2" creationId="{558D554D-051E-C39E-9B65-F5D45DD220B4}"/>
          </ac:spMkLst>
        </pc:spChg>
        <pc:spChg chg="del">
          <ac:chgData name="Edwards, Hayden" userId="518ca3b8-355a-4110-9583-9a5ac1e6ce86" providerId="ADAL" clId="{01EBA799-F23C-4CA5-850A-0A2529F7D3CE}" dt="2026-04-15T18:04:15.684" v="1650" actId="478"/>
          <ac:spMkLst>
            <pc:docMk/>
            <pc:sldMk cId="4233778138" sldId="2076137731"/>
            <ac:spMk id="3" creationId="{B0D7A59C-B8C4-4FB1-AE26-BF0662D562E9}"/>
          </ac:spMkLst>
        </pc:spChg>
        <pc:spChg chg="mod">
          <ac:chgData name="Edwards, Hayden" userId="518ca3b8-355a-4110-9583-9a5ac1e6ce86" providerId="ADAL" clId="{01EBA799-F23C-4CA5-850A-0A2529F7D3CE}" dt="2026-04-15T18:24:38.931" v="2722" actId="1076"/>
          <ac:spMkLst>
            <pc:docMk/>
            <pc:sldMk cId="4233778138" sldId="2076137731"/>
            <ac:spMk id="5" creationId="{759F2C5A-0DA8-CC8A-70A6-74F43D1C2D2F}"/>
          </ac:spMkLst>
        </pc:spChg>
      </pc:sldChg>
      <pc:sldChg chg="add del">
        <pc:chgData name="Edwards, Hayden" userId="518ca3b8-355a-4110-9583-9a5ac1e6ce86" providerId="ADAL" clId="{01EBA799-F23C-4CA5-850A-0A2529F7D3CE}" dt="2026-04-15T18:17:38.594" v="2384" actId="47"/>
        <pc:sldMkLst>
          <pc:docMk/>
          <pc:sldMk cId="1043797542" sldId="2076137732"/>
        </pc:sldMkLst>
      </pc:sldChg>
      <pc:sldChg chg="delSp modSp new mod ord">
        <pc:chgData name="Edwards, Hayden" userId="518ca3b8-355a-4110-9583-9a5ac1e6ce86" providerId="ADAL" clId="{01EBA799-F23C-4CA5-850A-0A2529F7D3CE}" dt="2026-04-15T20:44:36.682" v="4099"/>
        <pc:sldMkLst>
          <pc:docMk/>
          <pc:sldMk cId="1630619572" sldId="2076137732"/>
        </pc:sldMkLst>
        <pc:spChg chg="mod">
          <ac:chgData name="Edwards, Hayden" userId="518ca3b8-355a-4110-9583-9a5ac1e6ce86" providerId="ADAL" clId="{01EBA799-F23C-4CA5-850A-0A2529F7D3CE}" dt="2026-04-15T18:31:46.405" v="3496" actId="20577"/>
          <ac:spMkLst>
            <pc:docMk/>
            <pc:sldMk cId="1630619572" sldId="2076137732"/>
            <ac:spMk id="2" creationId="{3A62C52F-E082-231B-03AA-455CC3DC48B7}"/>
          </ac:spMkLst>
        </pc:spChg>
        <pc:spChg chg="del">
          <ac:chgData name="Edwards, Hayden" userId="518ca3b8-355a-4110-9583-9a5ac1e6ce86" providerId="ADAL" clId="{01EBA799-F23C-4CA5-850A-0A2529F7D3CE}" dt="2026-04-15T18:31:40.287" v="3474" actId="478"/>
          <ac:spMkLst>
            <pc:docMk/>
            <pc:sldMk cId="1630619572" sldId="2076137732"/>
            <ac:spMk id="3" creationId="{FB2A74F1-98AD-8C02-A0C8-8F70E3E5BA91}"/>
          </ac:spMkLst>
        </pc:spChg>
        <pc:spChg chg="mod">
          <ac:chgData name="Edwards, Hayden" userId="518ca3b8-355a-4110-9583-9a5ac1e6ce86" providerId="ADAL" clId="{01EBA799-F23C-4CA5-850A-0A2529F7D3CE}" dt="2026-04-15T18:31:36.567" v="3473" actId="20577"/>
          <ac:spMkLst>
            <pc:docMk/>
            <pc:sldMk cId="1630619572" sldId="2076137732"/>
            <ac:spMk id="5" creationId="{EC8C0168-8101-4ED3-DF10-49943663B7CA}"/>
          </ac:spMkLst>
        </pc:spChg>
      </pc:sldChg>
      <pc:sldChg chg="addSp delSp modSp new mod">
        <pc:chgData name="Edwards, Hayden" userId="518ca3b8-355a-4110-9583-9a5ac1e6ce86" providerId="ADAL" clId="{01EBA799-F23C-4CA5-850A-0A2529F7D3CE}" dt="2026-04-15T20:37:14.749" v="4085" actId="478"/>
        <pc:sldMkLst>
          <pc:docMk/>
          <pc:sldMk cId="2179949754" sldId="2076137733"/>
        </pc:sldMkLst>
        <pc:spChg chg="mod">
          <ac:chgData name="Edwards, Hayden" userId="518ca3b8-355a-4110-9583-9a5ac1e6ce86" providerId="ADAL" clId="{01EBA799-F23C-4CA5-850A-0A2529F7D3CE}" dt="2026-04-15T18:38:21.282" v="3567" actId="20577"/>
          <ac:spMkLst>
            <pc:docMk/>
            <pc:sldMk cId="2179949754" sldId="2076137733"/>
            <ac:spMk id="2" creationId="{D453F76F-99FD-669F-048E-CCC40EB0CAD1}"/>
          </ac:spMkLst>
        </pc:spChg>
        <pc:spChg chg="del">
          <ac:chgData name="Edwards, Hayden" userId="518ca3b8-355a-4110-9583-9a5ac1e6ce86" providerId="ADAL" clId="{01EBA799-F23C-4CA5-850A-0A2529F7D3CE}" dt="2026-04-15T20:37:14.749" v="4085" actId="478"/>
          <ac:spMkLst>
            <pc:docMk/>
            <pc:sldMk cId="2179949754" sldId="2076137733"/>
            <ac:spMk id="3" creationId="{EADB9B70-5252-116A-F002-DFA93AF211DA}"/>
          </ac:spMkLst>
        </pc:spChg>
        <pc:spChg chg="mod">
          <ac:chgData name="Edwards, Hayden" userId="518ca3b8-355a-4110-9583-9a5ac1e6ce86" providerId="ADAL" clId="{01EBA799-F23C-4CA5-850A-0A2529F7D3CE}" dt="2026-04-15T18:43:38.593" v="3913" actId="14100"/>
          <ac:spMkLst>
            <pc:docMk/>
            <pc:sldMk cId="2179949754" sldId="2076137733"/>
            <ac:spMk id="5" creationId="{42E18123-944E-8248-F58F-03E664D14951}"/>
          </ac:spMkLst>
        </pc:spChg>
        <pc:picChg chg="add mod">
          <ac:chgData name="Edwards, Hayden" userId="518ca3b8-355a-4110-9583-9a5ac1e6ce86" providerId="ADAL" clId="{01EBA799-F23C-4CA5-850A-0A2529F7D3CE}" dt="2026-04-15T18:43:41.325" v="3914" actId="1076"/>
          <ac:picMkLst>
            <pc:docMk/>
            <pc:sldMk cId="2179949754" sldId="2076137733"/>
            <ac:picMk id="7" creationId="{576CF06C-1F97-DFAF-1DF7-76827F3CEC35}"/>
          </ac:picMkLst>
        </pc:picChg>
      </pc:sldChg>
      <pc:sldChg chg="addSp delSp modSp new mod">
        <pc:chgData name="Edwards, Hayden" userId="518ca3b8-355a-4110-9583-9a5ac1e6ce86" providerId="ADAL" clId="{01EBA799-F23C-4CA5-850A-0A2529F7D3CE}" dt="2026-04-15T18:45:34.610" v="3964"/>
        <pc:sldMkLst>
          <pc:docMk/>
          <pc:sldMk cId="918807662" sldId="2076137734"/>
        </pc:sldMkLst>
        <pc:spChg chg="mod">
          <ac:chgData name="Edwards, Hayden" userId="518ca3b8-355a-4110-9583-9a5ac1e6ce86" providerId="ADAL" clId="{01EBA799-F23C-4CA5-850A-0A2529F7D3CE}" dt="2026-04-15T18:44:58.776" v="3962" actId="20577"/>
          <ac:spMkLst>
            <pc:docMk/>
            <pc:sldMk cId="918807662" sldId="2076137734"/>
            <ac:spMk id="2" creationId="{11FF017A-7F07-4BC5-0AB1-292264697D25}"/>
          </ac:spMkLst>
        </pc:spChg>
        <pc:spChg chg="del">
          <ac:chgData name="Edwards, Hayden" userId="518ca3b8-355a-4110-9583-9a5ac1e6ce86" providerId="ADAL" clId="{01EBA799-F23C-4CA5-850A-0A2529F7D3CE}" dt="2026-04-15T18:45:02.781" v="3963" actId="478"/>
          <ac:spMkLst>
            <pc:docMk/>
            <pc:sldMk cId="918807662" sldId="2076137734"/>
            <ac:spMk id="3" creationId="{F3381D7D-3393-D59C-7649-507E1C53860A}"/>
          </ac:spMkLst>
        </pc:spChg>
        <pc:spChg chg="del">
          <ac:chgData name="Edwards, Hayden" userId="518ca3b8-355a-4110-9583-9a5ac1e6ce86" providerId="ADAL" clId="{01EBA799-F23C-4CA5-850A-0A2529F7D3CE}" dt="2026-04-15T18:45:34.610" v="3964"/>
          <ac:spMkLst>
            <pc:docMk/>
            <pc:sldMk cId="918807662" sldId="2076137734"/>
            <ac:spMk id="5" creationId="{892340CF-8F36-13B6-5D10-40206541C52C}"/>
          </ac:spMkLst>
        </pc:spChg>
        <pc:picChg chg="add mod">
          <ac:chgData name="Edwards, Hayden" userId="518ca3b8-355a-4110-9583-9a5ac1e6ce86" providerId="ADAL" clId="{01EBA799-F23C-4CA5-850A-0A2529F7D3CE}" dt="2026-04-15T18:45:34.610" v="3964"/>
          <ac:picMkLst>
            <pc:docMk/>
            <pc:sldMk cId="918807662" sldId="2076137734"/>
            <ac:picMk id="1026" creationId="{64CAC793-8C7C-6D63-84ED-DD9FFA7C587E}"/>
          </ac:picMkLst>
        </pc:picChg>
      </pc:sldChg>
      <pc:sldChg chg="delSp modSp new mod">
        <pc:chgData name="Edwards, Hayden" userId="518ca3b8-355a-4110-9583-9a5ac1e6ce86" providerId="ADAL" clId="{01EBA799-F23C-4CA5-850A-0A2529F7D3CE}" dt="2026-04-15T20:45:12.058" v="4156" actId="478"/>
        <pc:sldMkLst>
          <pc:docMk/>
          <pc:sldMk cId="3853104094" sldId="2076137735"/>
        </pc:sldMkLst>
        <pc:spChg chg="mod">
          <ac:chgData name="Edwards, Hayden" userId="518ca3b8-355a-4110-9583-9a5ac1e6ce86" providerId="ADAL" clId="{01EBA799-F23C-4CA5-850A-0A2529F7D3CE}" dt="2026-04-15T20:44:58.362" v="4102" actId="404"/>
          <ac:spMkLst>
            <pc:docMk/>
            <pc:sldMk cId="3853104094" sldId="2076137735"/>
            <ac:spMk id="2" creationId="{2BF38FEB-DEB1-355F-2F39-132BA4F6A260}"/>
          </ac:spMkLst>
        </pc:spChg>
        <pc:spChg chg="del">
          <ac:chgData name="Edwards, Hayden" userId="518ca3b8-355a-4110-9583-9a5ac1e6ce86" providerId="ADAL" clId="{01EBA799-F23C-4CA5-850A-0A2529F7D3CE}" dt="2026-04-15T20:45:12.058" v="4156" actId="478"/>
          <ac:spMkLst>
            <pc:docMk/>
            <pc:sldMk cId="3853104094" sldId="2076137735"/>
            <ac:spMk id="3" creationId="{F26ECD53-F882-783C-C05D-EE8ADD472C80}"/>
          </ac:spMkLst>
        </pc:spChg>
        <pc:spChg chg="mod">
          <ac:chgData name="Edwards, Hayden" userId="518ca3b8-355a-4110-9583-9a5ac1e6ce86" providerId="ADAL" clId="{01EBA799-F23C-4CA5-850A-0A2529F7D3CE}" dt="2026-04-15T20:45:09.597" v="4155" actId="20577"/>
          <ac:spMkLst>
            <pc:docMk/>
            <pc:sldMk cId="3853104094" sldId="2076137735"/>
            <ac:spMk id="5" creationId="{5ADC8D6A-012A-CDBF-2D45-089E927D6968}"/>
          </ac:spMkLst>
        </pc:spChg>
      </pc:sldChg>
      <pc:sldMasterChg chg="delSldLayout">
        <pc:chgData name="Edwards, Hayden" userId="518ca3b8-355a-4110-9583-9a5ac1e6ce86" providerId="ADAL" clId="{01EBA799-F23C-4CA5-850A-0A2529F7D3CE}" dt="2026-04-15T17:19:29.680" v="3" actId="2696"/>
        <pc:sldMasterMkLst>
          <pc:docMk/>
          <pc:sldMasterMk cId="3908961709" sldId="2147483675"/>
        </pc:sldMasterMkLst>
        <pc:sldLayoutChg chg="del">
          <pc:chgData name="Edwards, Hayden" userId="518ca3b8-355a-4110-9583-9a5ac1e6ce86" providerId="ADAL" clId="{01EBA799-F23C-4CA5-850A-0A2529F7D3CE}" dt="2026-04-15T17:19:29.680" v="3" actId="2696"/>
          <pc:sldLayoutMkLst>
            <pc:docMk/>
            <pc:sldMasterMk cId="3908961709" sldId="2147483675"/>
            <pc:sldLayoutMk cId="3774558756" sldId="2147483710"/>
          </pc:sldLayoutMkLst>
        </pc:sldLayoutChg>
      </pc:sldMasterChg>
    </pc:docChg>
  </pc:docChgLst>
  <pc:docChgLst>
    <pc:chgData name="Edwards, Hayden" userId="S::hayden.edwards_aecom.com#ext#@mbakerintl.onmicrosoft.com::73660078-9b4b-46c8-bbd6-10b354ce4c9e" providerId="AD" clId="Web-{CFDEEF3D-4A08-7A08-5AEF-33829DB5DD31}"/>
    <pc:docChg chg="addSld delSld modSld sldOrd modSection">
      <pc:chgData name="Edwards, Hayden" userId="S::hayden.edwards_aecom.com#ext#@mbakerintl.onmicrosoft.com::73660078-9b4b-46c8-bbd6-10b354ce4c9e" providerId="AD" clId="Web-{CFDEEF3D-4A08-7A08-5AEF-33829DB5DD31}" dt="2026-03-18T21:30:19.193" v="516"/>
      <pc:docMkLst>
        <pc:docMk/>
      </pc:docMkLst>
      <pc:sldChg chg="modSp new">
        <pc:chgData name="Edwards, Hayden" userId="S::hayden.edwards_aecom.com#ext#@mbakerintl.onmicrosoft.com::73660078-9b4b-46c8-bbd6-10b354ce4c9e" providerId="AD" clId="Web-{CFDEEF3D-4A08-7A08-5AEF-33829DB5DD31}" dt="2026-03-18T21:27:17.427" v="396" actId="20577"/>
        <pc:sldMkLst>
          <pc:docMk/>
          <pc:sldMk cId="2740228761" sldId="2076137728"/>
        </pc:sldMkLst>
        <pc:spChg chg="mod">
          <ac:chgData name="Edwards, Hayden" userId="S::hayden.edwards_aecom.com#ext#@mbakerintl.onmicrosoft.com::73660078-9b4b-46c8-bbd6-10b354ce4c9e" providerId="AD" clId="Web-{CFDEEF3D-4A08-7A08-5AEF-33829DB5DD31}" dt="2026-03-18T21:03:24.858" v="240" actId="20577"/>
          <ac:spMkLst>
            <pc:docMk/>
            <pc:sldMk cId="2740228761" sldId="2076137728"/>
            <ac:spMk id="2" creationId="{F106176C-77A4-3955-F5A5-93C6F33150BC}"/>
          </ac:spMkLst>
        </pc:spChg>
        <pc:spChg chg="mod">
          <ac:chgData name="Edwards, Hayden" userId="S::hayden.edwards_aecom.com#ext#@mbakerintl.onmicrosoft.com::73660078-9b4b-46c8-bbd6-10b354ce4c9e" providerId="AD" clId="Web-{CFDEEF3D-4A08-7A08-5AEF-33829DB5DD31}" dt="2026-03-18T21:27:17.427" v="396" actId="20577"/>
          <ac:spMkLst>
            <pc:docMk/>
            <pc:sldMk cId="2740228761" sldId="2076137728"/>
            <ac:spMk id="5" creationId="{3489613E-A3CA-8B8F-D1DF-1E8930F7190D}"/>
          </ac:spMkLst>
        </pc:spChg>
      </pc:sldChg>
      <pc:sldChg chg="delSp modSp new">
        <pc:chgData name="Edwards, Hayden" userId="S::hayden.edwards_aecom.com#ext#@mbakerintl.onmicrosoft.com::73660078-9b4b-46c8-bbd6-10b354ce4c9e" providerId="AD" clId="Web-{CFDEEF3D-4A08-7A08-5AEF-33829DB5DD31}" dt="2026-03-18T21:30:19.193" v="516"/>
        <pc:sldMkLst>
          <pc:docMk/>
          <pc:sldMk cId="1966143007" sldId="2076137730"/>
        </pc:sldMkLst>
        <pc:spChg chg="mod">
          <ac:chgData name="Edwards, Hayden" userId="S::hayden.edwards_aecom.com#ext#@mbakerintl.onmicrosoft.com::73660078-9b4b-46c8-bbd6-10b354ce4c9e" providerId="AD" clId="Web-{CFDEEF3D-4A08-7A08-5AEF-33829DB5DD31}" dt="2026-03-18T21:28:57.943" v="405" actId="20577"/>
          <ac:spMkLst>
            <pc:docMk/>
            <pc:sldMk cId="1966143007" sldId="2076137730"/>
            <ac:spMk id="2" creationId="{4D4AC546-95EE-B249-E69F-8CCCB7278257}"/>
          </ac:spMkLst>
        </pc:spChg>
        <pc:spChg chg="mod">
          <ac:chgData name="Edwards, Hayden" userId="S::hayden.edwards_aecom.com#ext#@mbakerintl.onmicrosoft.com::73660078-9b4b-46c8-bbd6-10b354ce4c9e" providerId="AD" clId="Web-{CFDEEF3D-4A08-7A08-5AEF-33829DB5DD31}" dt="2026-03-18T21:30:16.709" v="515" actId="20577"/>
          <ac:spMkLst>
            <pc:docMk/>
            <pc:sldMk cId="1966143007" sldId="2076137730"/>
            <ac:spMk id="5" creationId="{7911936C-9FEB-B822-B485-7BCC7F48E91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3A961-2F6A-4F12-9805-185936B0C350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62B1F-257C-4700-BB4C-6FF8E0BAE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3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, Image, w/o Da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0B9F23-FC0F-C3BD-202A-627C50EA2A35}"/>
              </a:ext>
            </a:extLst>
          </p:cNvPr>
          <p:cNvSpPr/>
          <p:nvPr userDrawn="1"/>
        </p:nvSpPr>
        <p:spPr>
          <a:xfrm>
            <a:off x="0" y="0"/>
            <a:ext cx="8183880" cy="4163783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D67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25A2850-52BB-81ED-890C-DD762F25E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6126480" cy="1828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5400"/>
              </a:lnSpc>
              <a:defRPr sz="4800" b="0">
                <a:solidFill>
                  <a:schemeClr val="bg1"/>
                </a:solidFill>
                <a:latin typeface="Franklin Gothic Heavy" panose="020B0903020102020204" pitchFamily="34" charset="0"/>
                <a:cs typeface="Arial"/>
              </a:defRPr>
            </a:lvl1pPr>
          </a:lstStyle>
          <a:p>
            <a:r>
              <a:rPr lang="en-US"/>
              <a:t>FEMA POWER POINT UPDATE TITLE GOES HERE 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42E9A10-C261-AC17-40D3-568668A5F7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99" y="3106397"/>
            <a:ext cx="6126481" cy="3657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D0C2578-2673-2D1D-57B9-B95C3381A9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98080" y="685801"/>
            <a:ext cx="4693920" cy="5486399"/>
          </a:xfrm>
          <a:prstGeom prst="rect">
            <a:avLst/>
          </a:prstGeom>
          <a:solidFill>
            <a:srgbClr val="EDEEEE"/>
          </a:solidFill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5201C8-7CAA-7C42-838D-C5DE0E04D695}"/>
              </a:ext>
            </a:extLst>
          </p:cNvPr>
          <p:cNvCxnSpPr/>
          <p:nvPr userDrawn="1"/>
        </p:nvCxnSpPr>
        <p:spPr>
          <a:xfrm>
            <a:off x="685799" y="2812229"/>
            <a:ext cx="2743200" cy="0"/>
          </a:xfrm>
          <a:prstGeom prst="line">
            <a:avLst/>
          </a:prstGeom>
          <a:ln w="76200">
            <a:solidFill>
              <a:srgbClr val="3D98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826A3CF-6378-FF4F-D78D-77EE551935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801" y="5098903"/>
            <a:ext cx="3018281" cy="107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72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w/ Caption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748126-777C-5CE9-8208-25F07E61DBF9}"/>
              </a:ext>
            </a:extLst>
          </p:cNvPr>
          <p:cNvSpPr/>
          <p:nvPr userDrawn="1"/>
        </p:nvSpPr>
        <p:spPr>
          <a:xfrm>
            <a:off x="-2562" y="5029200"/>
            <a:ext cx="12194561" cy="1828799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5431699" y="1138021"/>
            <a:ext cx="6074501" cy="3662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F2EFF1-E97C-2A0D-25D9-679E7335D9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238" y="2281021"/>
            <a:ext cx="4526937" cy="3662780"/>
          </a:xfrm>
          <a:prstGeom prst="rect">
            <a:avLst/>
          </a:prstGeom>
          <a:solidFill>
            <a:srgbClr val="EDEEEE"/>
          </a:solidFill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1138020"/>
            <a:ext cx="4298335" cy="9144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5188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738189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chemeClr val="bg1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646748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C5310AB-8CEC-0439-AA42-00BCD3439538}"/>
              </a:ext>
            </a:extLst>
          </p:cNvPr>
          <p:cNvSpPr/>
          <p:nvPr userDrawn="1"/>
        </p:nvSpPr>
        <p:spPr>
          <a:xfrm>
            <a:off x="-2562" y="1138020"/>
            <a:ext cx="228600" cy="914400"/>
          </a:xfrm>
          <a:prstGeom prst="rect">
            <a:avLst/>
          </a:prstGeom>
          <a:solidFill>
            <a:srgbClr val="D24B6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A252B19-3E39-F109-516A-01A2CF3F94F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431699" y="5258001"/>
            <a:ext cx="6074501" cy="685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Photo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52349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683238" y="2286315"/>
            <a:ext cx="6013397" cy="3479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1129358"/>
            <a:ext cx="6013397" cy="9144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THE TWO LINE 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5188"/>
                </a:solidFill>
                <a:latin typeface="+mj-lt"/>
              </a:defRPr>
            </a:lvl1pPr>
          </a:lstStyle>
          <a:p>
            <a:r>
              <a:rPr lang="en-US"/>
              <a:t>FEMA PowerPoint Presentation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738189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646748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F2EFF1-E97C-2A0D-25D9-679E7335D9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23219" y="1129358"/>
            <a:ext cx="5268782" cy="4636745"/>
          </a:xfrm>
          <a:prstGeom prst="rect">
            <a:avLst/>
          </a:prstGeom>
          <a:solidFill>
            <a:srgbClr val="EDEEEE"/>
          </a:solidFill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73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6925236" y="1138021"/>
            <a:ext cx="4580963" cy="483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593" y="1369905"/>
            <a:ext cx="6013397" cy="9144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THE TWO LINE 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5188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646748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43AFDE3-C781-1F82-0EBE-2D5BEA9722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238" y="1138020"/>
            <a:ext cx="6016752" cy="23188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3D98C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A1075-1A33-D11B-9DDA-495E686C0B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625" y="2512906"/>
            <a:ext cx="6013450" cy="3456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543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320552" y="2052419"/>
            <a:ext cx="6185647" cy="391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0552" y="1383398"/>
            <a:ext cx="6185647" cy="4572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ONE LINE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5188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43AFDE3-C781-1F82-0EBE-2D5BEA9722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3318" y="1138020"/>
            <a:ext cx="6182882" cy="228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3D98C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B85B6D-0B9C-8C4F-1713-1951698D2844}"/>
              </a:ext>
            </a:extLst>
          </p:cNvPr>
          <p:cNvSpPr/>
          <p:nvPr userDrawn="1"/>
        </p:nvSpPr>
        <p:spPr>
          <a:xfrm>
            <a:off x="-1" y="2649070"/>
            <a:ext cx="5091953" cy="3320077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1BAE0020-C71C-4423-50AE-6FD966F51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238" y="1138020"/>
            <a:ext cx="3713949" cy="4145327"/>
          </a:xfrm>
          <a:prstGeom prst="rect">
            <a:avLst/>
          </a:prstGeom>
          <a:solidFill>
            <a:srgbClr val="EDEEEE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24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8C72B96-D07C-C69A-8B31-012039E01E84}"/>
              </a:ext>
            </a:extLst>
          </p:cNvPr>
          <p:cNvSpPr/>
          <p:nvPr userDrawn="1"/>
        </p:nvSpPr>
        <p:spPr>
          <a:xfrm>
            <a:off x="697847" y="2901822"/>
            <a:ext cx="3067329" cy="3067329"/>
          </a:xfrm>
          <a:prstGeom prst="rect">
            <a:avLst/>
          </a:prstGeom>
          <a:solidFill>
            <a:srgbClr val="D6E9F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847" y="1383398"/>
            <a:ext cx="10863304" cy="4572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ONE LINE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5188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6748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646748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43AFDE3-C781-1F82-0EBE-2D5BEA9722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7847" y="1138020"/>
            <a:ext cx="10863304" cy="228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3D98C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F26BA31-FDC3-9147-DF50-DE7A6014F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17514" y="3113396"/>
            <a:ext cx="640080" cy="64008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8BAF6D0-43E7-5F2D-A562-449C90307F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6448" y="3949690"/>
            <a:ext cx="2603499" cy="180507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60C553-E9DF-DC68-F0D3-619517FC7397}"/>
              </a:ext>
            </a:extLst>
          </p:cNvPr>
          <p:cNvSpPr/>
          <p:nvPr userDrawn="1"/>
        </p:nvSpPr>
        <p:spPr>
          <a:xfrm>
            <a:off x="4595834" y="2901822"/>
            <a:ext cx="3067329" cy="3067329"/>
          </a:xfrm>
          <a:prstGeom prst="rect">
            <a:avLst/>
          </a:prstGeom>
          <a:solidFill>
            <a:srgbClr val="D6E9F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1">
            <a:extLst>
              <a:ext uri="{FF2B5EF4-FFF2-40B4-BE49-F238E27FC236}">
                <a16:creationId xmlns:a16="http://schemas.microsoft.com/office/drawing/2014/main" id="{76676052-DFD7-1F40-A4EE-3A185ECFB3F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09458" y="3113396"/>
            <a:ext cx="640080" cy="64008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FC3F8B39-51CD-8CCF-5ACC-2E53188A61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27749" y="3949690"/>
            <a:ext cx="2603499" cy="180507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62456F-D0C7-46F5-32BD-A6909740B1A6}"/>
              </a:ext>
            </a:extLst>
          </p:cNvPr>
          <p:cNvSpPr/>
          <p:nvPr userDrawn="1"/>
        </p:nvSpPr>
        <p:spPr>
          <a:xfrm>
            <a:off x="8493822" y="2901822"/>
            <a:ext cx="3067329" cy="3067329"/>
          </a:xfrm>
          <a:prstGeom prst="rect">
            <a:avLst/>
          </a:prstGeom>
          <a:solidFill>
            <a:srgbClr val="D6E9F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21">
            <a:extLst>
              <a:ext uri="{FF2B5EF4-FFF2-40B4-BE49-F238E27FC236}">
                <a16:creationId xmlns:a16="http://schemas.microsoft.com/office/drawing/2014/main" id="{C8D0B3B9-1485-E8E8-F419-A661ED9C0A3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613489" y="3113396"/>
            <a:ext cx="640080" cy="64008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69AB90A2-5602-D07B-7294-49D8892C26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22423" y="3949690"/>
            <a:ext cx="2603499" cy="180507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07038D-72AC-289E-DC13-17934DF43AFD}"/>
              </a:ext>
            </a:extLst>
          </p:cNvPr>
          <p:cNvCxnSpPr/>
          <p:nvPr userDrawn="1"/>
        </p:nvCxnSpPr>
        <p:spPr>
          <a:xfrm>
            <a:off x="4724400" y="2097231"/>
            <a:ext cx="2743200" cy="0"/>
          </a:xfrm>
          <a:prstGeom prst="line">
            <a:avLst/>
          </a:prstGeom>
          <a:ln w="76200">
            <a:solidFill>
              <a:srgbClr val="D24B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72E2BA8-7D7E-58AE-3A59-D1CEE0C58CDF}"/>
              </a:ext>
            </a:extLst>
          </p:cNvPr>
          <p:cNvSpPr/>
          <p:nvPr userDrawn="1"/>
        </p:nvSpPr>
        <p:spPr>
          <a:xfrm>
            <a:off x="628918" y="2901822"/>
            <a:ext cx="91440" cy="3063240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0025E3-18F5-E88B-67D5-1A8E1A1BE41E}"/>
              </a:ext>
            </a:extLst>
          </p:cNvPr>
          <p:cNvSpPr/>
          <p:nvPr userDrawn="1"/>
        </p:nvSpPr>
        <p:spPr>
          <a:xfrm>
            <a:off x="4546800" y="2901822"/>
            <a:ext cx="91440" cy="3063240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8A215D-436C-E2BE-2BA1-22F62D160360}"/>
              </a:ext>
            </a:extLst>
          </p:cNvPr>
          <p:cNvSpPr/>
          <p:nvPr userDrawn="1"/>
        </p:nvSpPr>
        <p:spPr>
          <a:xfrm>
            <a:off x="8441474" y="2901822"/>
            <a:ext cx="91440" cy="3063240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43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0C9287-294F-4AE0-ED4B-B75EA839A03F}"/>
              </a:ext>
            </a:extLst>
          </p:cNvPr>
          <p:cNvSpPr/>
          <p:nvPr userDrawn="1"/>
        </p:nvSpPr>
        <p:spPr>
          <a:xfrm>
            <a:off x="0" y="0"/>
            <a:ext cx="12192000" cy="4470393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1138020"/>
            <a:ext cx="10822963" cy="4572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360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ONE LINE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F26BA31-FDC3-9147-DF50-DE7A6014F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97911" y="2951409"/>
            <a:ext cx="3063240" cy="3063240"/>
          </a:xfrm>
          <a:prstGeom prst="ellipse">
            <a:avLst/>
          </a:prstGeom>
          <a:solidFill>
            <a:srgbClr val="EDEEEE"/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CF584-0A5B-D610-8EE1-7EE1BCC7E5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3238" y="1757751"/>
            <a:ext cx="10822961" cy="965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</a:defRPr>
            </a:lvl2pPr>
            <a:lvl3pPr marL="914400" indent="0" algn="ctr">
              <a:buNone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4" name="Picture Placeholder 21">
            <a:extLst>
              <a:ext uri="{FF2B5EF4-FFF2-40B4-BE49-F238E27FC236}">
                <a16:creationId xmlns:a16="http://schemas.microsoft.com/office/drawing/2014/main" id="{D1CF9D15-57F5-19BF-A52F-8BE9C0EAE45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90574" y="2951409"/>
            <a:ext cx="3063240" cy="3063240"/>
          </a:xfrm>
          <a:prstGeom prst="ellipse">
            <a:avLst/>
          </a:prstGeom>
          <a:solidFill>
            <a:srgbClr val="EDEEEE"/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12" name="Picture Placeholder 21">
            <a:extLst>
              <a:ext uri="{FF2B5EF4-FFF2-40B4-BE49-F238E27FC236}">
                <a16:creationId xmlns:a16="http://schemas.microsoft.com/office/drawing/2014/main" id="{82C7A895-6BF9-9A4D-3A1A-DA1A65BBD9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3238" y="2951409"/>
            <a:ext cx="3063240" cy="3063240"/>
          </a:xfrm>
          <a:prstGeom prst="ellipse">
            <a:avLst/>
          </a:prstGeom>
          <a:solidFill>
            <a:srgbClr val="EDEEEE"/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01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683238" y="2898900"/>
            <a:ext cx="10877913" cy="457200"/>
          </a:xfrm>
          <a:prstGeom prst="rect">
            <a:avLst/>
          </a:prstGeom>
        </p:spPr>
        <p:txBody>
          <a:bodyPr lIns="64251" tIns="32125" rIns="64251" bIns="32125" anchor="ctr"/>
          <a:lstStyle>
            <a:lvl1pPr algn="ctr">
              <a:lnSpc>
                <a:spcPts val="5000"/>
              </a:lnSpc>
              <a:spcBef>
                <a:spcPts val="7500"/>
              </a:spcBef>
              <a:spcAft>
                <a:spcPts val="0"/>
              </a:spcAft>
              <a:defRPr sz="4000" baseline="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SECTION HEADER GOES HERE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238" y="3752095"/>
            <a:ext cx="10877913" cy="341876"/>
          </a:xfrm>
          <a:prstGeom prst="rect">
            <a:avLst/>
          </a:prstGeom>
        </p:spPr>
        <p:txBody>
          <a:bodyPr wrap="square" lIns="64251" tIns="32125" rIns="64251" bIns="32125">
            <a:spAutoFit/>
          </a:bodyPr>
          <a:lstStyle>
            <a:lvl1pPr marL="0" indent="0" algn="ctr">
              <a:lnSpc>
                <a:spcPct val="100000"/>
              </a:lnSpc>
              <a:spcBef>
                <a:spcPts val="2109"/>
              </a:spcBef>
              <a:buClr>
                <a:schemeClr val="tx2"/>
              </a:buClr>
              <a:buSzPct val="100000"/>
              <a:buFontTx/>
              <a:buNone/>
              <a:defRPr sz="1800" cap="none" baseline="0">
                <a:solidFill>
                  <a:srgbClr val="3D98C1"/>
                </a:solidFill>
              </a:defRPr>
            </a:lvl1pPr>
            <a:lvl2pPr marL="321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7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8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text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C65CA8-500F-48D4-0AC5-DC4762A2E6FE}"/>
              </a:ext>
            </a:extLst>
          </p:cNvPr>
          <p:cNvCxnSpPr>
            <a:cxnSpLocks/>
          </p:cNvCxnSpPr>
          <p:nvPr userDrawn="1"/>
        </p:nvCxnSpPr>
        <p:spPr>
          <a:xfrm>
            <a:off x="4064794" y="3539228"/>
            <a:ext cx="4114800" cy="0"/>
          </a:xfrm>
          <a:prstGeom prst="line">
            <a:avLst/>
          </a:prstGeom>
          <a:ln w="76200">
            <a:solidFill>
              <a:srgbClr val="D24B6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E46107E-7A2A-250C-46E7-B56B8B9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D802289-ED52-4616-F018-545E71FE5EF2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4E4743A-2687-77A3-5F1D-9EE9160197A9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0AEF40A1-1F59-4C0B-C352-90D77AB2D0BC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56CF8E3-4B8A-F4CC-E9F2-DBA0BB411CE2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78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E3FC85-6BF3-D94D-B8FE-FD0C2A5B203B}"/>
              </a:ext>
            </a:extLst>
          </p:cNvPr>
          <p:cNvSpPr/>
          <p:nvPr userDrawn="1"/>
        </p:nvSpPr>
        <p:spPr>
          <a:xfrm>
            <a:off x="6096000" y="1130139"/>
            <a:ext cx="6096000" cy="4839008"/>
          </a:xfrm>
          <a:prstGeom prst="rect">
            <a:avLst/>
          </a:prstGeom>
          <a:solidFill>
            <a:srgbClr val="D6E9F2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18C88F9-061D-C641-A335-28618704B8E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6593" y="2252571"/>
            <a:ext cx="5180646" cy="3716575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1800" baseline="0"/>
            </a:lvl1pPr>
            <a:lvl2pPr>
              <a:spcBef>
                <a:spcPts val="1000"/>
              </a:spcBef>
              <a:defRPr sz="1800" baseline="0"/>
            </a:lvl2pPr>
            <a:lvl3pPr>
              <a:spcBef>
                <a:spcPts val="10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9BDD282-AEF1-FF4D-A786-616931069BA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24440" y="1379318"/>
            <a:ext cx="5257962" cy="43485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D67"/>
                </a:solidFill>
              </a:defRPr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DD302FC-E143-232F-4B89-87D19D7E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8C538D4-57C8-276F-230E-E1B4C5E6E48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4275F6-B661-3AC7-4E64-07ED72025A43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2F96268-9F6D-B7C4-2E88-CAFD7FF012C1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981E66-FD99-912B-8622-449D06E986CE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itle 12">
            <a:extLst>
              <a:ext uri="{FF2B5EF4-FFF2-40B4-BE49-F238E27FC236}">
                <a16:creationId xmlns:a16="http://schemas.microsoft.com/office/drawing/2014/main" id="{23A86A49-3205-CCA8-1F08-9999A53DA5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593" y="1130139"/>
            <a:ext cx="5180646" cy="9144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THE TWO LINE TITLE GOES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AE0455-A54A-A1F6-F438-32E83F7066C5}"/>
              </a:ext>
            </a:extLst>
          </p:cNvPr>
          <p:cNvSpPr/>
          <p:nvPr userDrawn="1"/>
        </p:nvSpPr>
        <p:spPr>
          <a:xfrm>
            <a:off x="-2562" y="1138020"/>
            <a:ext cx="228600" cy="914400"/>
          </a:xfrm>
          <a:prstGeom prst="rect">
            <a:avLst/>
          </a:prstGeom>
          <a:solidFill>
            <a:srgbClr val="D24B6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41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02B124E-1302-F2FA-C60D-1E138316DDEE}"/>
              </a:ext>
            </a:extLst>
          </p:cNvPr>
          <p:cNvSpPr/>
          <p:nvPr userDrawn="1"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rgbClr val="D6E9F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6018" y="1130138"/>
            <a:ext cx="5268383" cy="483900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130138"/>
            <a:ext cx="5268383" cy="483900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DDF51C-031E-BA3B-8010-40977CA24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7C50EF1-3987-5BC7-70C8-B11FC2AFAF21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516D758-E3F4-68B9-18D4-8D6CF0DF8DE5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C6F70BC-CBDC-9AF6-7743-3DD1BE03F3DA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2893C8-A50A-C8C8-CF40-26218FBF10F1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516853A-72C1-7230-F779-0F090CB6C914}"/>
              </a:ext>
            </a:extLst>
          </p:cNvPr>
          <p:cNvSpPr/>
          <p:nvPr userDrawn="1"/>
        </p:nvSpPr>
        <p:spPr>
          <a:xfrm>
            <a:off x="637518" y="1130138"/>
            <a:ext cx="91440" cy="4837176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0052B5-05DF-9ABD-AAE8-ED25B6DE63DE}"/>
              </a:ext>
            </a:extLst>
          </p:cNvPr>
          <p:cNvSpPr/>
          <p:nvPr userDrawn="1"/>
        </p:nvSpPr>
        <p:spPr>
          <a:xfrm>
            <a:off x="6222578" y="1131967"/>
            <a:ext cx="91440" cy="4837176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93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E699EF9-52F4-410D-ED01-57F736BE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17AD8DE-DB8C-B2B0-B69C-1F3978C2BC2B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8ACF4-21C6-CE3F-6145-740A2C08C091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9F2CA-B8A0-323E-5457-183C7944C11A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6C01E1-CE9A-46A3-9AA9-4DF09A79E39E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2E4E0A0-CED8-8317-1D6C-BCE57BF9B787}"/>
              </a:ext>
            </a:extLst>
          </p:cNvPr>
          <p:cNvSpPr/>
          <p:nvPr userDrawn="1"/>
        </p:nvSpPr>
        <p:spPr>
          <a:xfrm>
            <a:off x="4397188" y="896473"/>
            <a:ext cx="7794812" cy="5072674"/>
          </a:xfrm>
          <a:prstGeom prst="rect">
            <a:avLst/>
          </a:prstGeom>
          <a:solidFill>
            <a:srgbClr val="D6E9F2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25C6D8D2-7D1D-C23D-9518-646A80E7093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867836" y="2252572"/>
            <a:ext cx="6638364" cy="34752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003D67"/>
                </a:solidFill>
              </a:defRPr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222519-922C-27A0-DCF5-9069E8C56E39}"/>
              </a:ext>
            </a:extLst>
          </p:cNvPr>
          <p:cNvSpPr/>
          <p:nvPr userDrawn="1"/>
        </p:nvSpPr>
        <p:spPr>
          <a:xfrm>
            <a:off x="4397188" y="1138020"/>
            <a:ext cx="228600" cy="914400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2C4FB7E-9173-A538-6611-7109EBAA5A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7836" y="1146253"/>
            <a:ext cx="6638364" cy="906519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3600">
                <a:solidFill>
                  <a:srgbClr val="003D67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THE TWO LINE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1908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0B9F23-FC0F-C3BD-202A-627C50EA2A35}"/>
              </a:ext>
            </a:extLst>
          </p:cNvPr>
          <p:cNvSpPr/>
          <p:nvPr userDrawn="1"/>
        </p:nvSpPr>
        <p:spPr>
          <a:xfrm>
            <a:off x="0" y="1"/>
            <a:ext cx="12192000" cy="4870302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D67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25A2850-52BB-81ED-890C-DD762F25E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9726"/>
            <a:ext cx="10820400" cy="1371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5400"/>
              </a:lnSpc>
              <a:defRPr sz="4800" b="0">
                <a:solidFill>
                  <a:schemeClr val="bg1"/>
                </a:solidFill>
                <a:latin typeface="Franklin Gothic Heavy" panose="020B0903020102020204" pitchFamily="34" charset="0"/>
                <a:cs typeface="Arial"/>
              </a:defRPr>
            </a:lvl1pPr>
          </a:lstStyle>
          <a:p>
            <a:r>
              <a:rPr lang="en-US"/>
              <a:t>FEMA POWER POINT UPDATE TITLE GOES HERE 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42E9A10-C261-AC17-40D3-568668A5F7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227" y="2712968"/>
            <a:ext cx="7223760" cy="105495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D0C2578-2673-2D1D-57B9-B95C3381A9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9336" y="3995989"/>
            <a:ext cx="10846864" cy="2862012"/>
          </a:xfrm>
          <a:prstGeom prst="rect">
            <a:avLst/>
          </a:prstGeom>
          <a:solidFill>
            <a:srgbClr val="EDEEEE"/>
          </a:solidFill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5201C8-7CAA-7C42-838D-C5DE0E04D695}"/>
              </a:ext>
            </a:extLst>
          </p:cNvPr>
          <p:cNvCxnSpPr/>
          <p:nvPr userDrawn="1"/>
        </p:nvCxnSpPr>
        <p:spPr>
          <a:xfrm>
            <a:off x="685799" y="2423949"/>
            <a:ext cx="1828800" cy="0"/>
          </a:xfrm>
          <a:prstGeom prst="line">
            <a:avLst/>
          </a:prstGeom>
          <a:ln w="76200">
            <a:solidFill>
              <a:srgbClr val="3D98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1667DBA-FBEA-7959-FAA1-D0BB2747A1CC}"/>
              </a:ext>
            </a:extLst>
          </p:cNvPr>
          <p:cNvSpPr/>
          <p:nvPr userDrawn="1"/>
        </p:nvSpPr>
        <p:spPr>
          <a:xfrm rot="16200000">
            <a:off x="1737360" y="-1055493"/>
            <a:ext cx="457200" cy="2560320"/>
          </a:xfrm>
          <a:prstGeom prst="rect">
            <a:avLst/>
          </a:prstGeom>
          <a:solidFill>
            <a:srgbClr val="D24B6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3B5834C-6435-483F-081E-02E064B77A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380" y="87507"/>
            <a:ext cx="2311160" cy="274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>
              <a:defRPr sz="1800" i="1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2F2F3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Day, Month 00, 0000</a:t>
            </a:r>
          </a:p>
        </p:txBody>
      </p:sp>
      <p:pic>
        <p:nvPicPr>
          <p:cNvPr id="4" name="Picture 3" descr="A picture containing qr code&#10;&#10;Description automatically generated">
            <a:extLst>
              <a:ext uri="{FF2B5EF4-FFF2-40B4-BE49-F238E27FC236}">
                <a16:creationId xmlns:a16="http://schemas.microsoft.com/office/drawing/2014/main" id="{C4D9BBB3-A86F-C01D-ADEE-78B66A8D19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0352" y="2659734"/>
            <a:ext cx="3317421" cy="117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84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7332F2-6FCD-D94C-1516-FC50C5F3E980}"/>
              </a:ext>
            </a:extLst>
          </p:cNvPr>
          <p:cNvSpPr/>
          <p:nvPr userDrawn="1"/>
        </p:nvSpPr>
        <p:spPr>
          <a:xfrm>
            <a:off x="0" y="-1"/>
            <a:ext cx="12192000" cy="2153337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3238" y="2672869"/>
            <a:ext cx="5297638" cy="3297609"/>
          </a:xfrm>
          <a:prstGeom prst="rect">
            <a:avLst/>
          </a:prstGeom>
          <a:solidFill>
            <a:srgbClr val="D6E9F2">
              <a:alpha val="50000"/>
            </a:srgbClr>
          </a:solidFill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1800" baseline="0"/>
            </a:lvl1pPr>
            <a:lvl2pPr>
              <a:spcBef>
                <a:spcPts val="1000"/>
              </a:spcBef>
              <a:defRPr sz="1800" baseline="0"/>
            </a:lvl2pPr>
            <a:lvl3pPr>
              <a:spcBef>
                <a:spcPts val="10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09116" y="1662990"/>
            <a:ext cx="5297084" cy="1009880"/>
          </a:xfrm>
          <a:prstGeom prst="rect">
            <a:avLst/>
          </a:prstGeom>
          <a:solidFill>
            <a:srgbClr val="B8D9E8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rgbClr val="003D67"/>
                </a:solidFill>
                <a:latin typeface="+mj-lt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09116" y="2672869"/>
            <a:ext cx="5297084" cy="3297609"/>
          </a:xfrm>
          <a:prstGeom prst="rect">
            <a:avLst/>
          </a:prstGeom>
          <a:solidFill>
            <a:srgbClr val="D6E9F2">
              <a:alpha val="50000"/>
            </a:srgbClr>
          </a:solidFill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1800" baseline="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83238" y="1662990"/>
            <a:ext cx="5297638" cy="1009880"/>
          </a:xfrm>
          <a:prstGeom prst="rect">
            <a:avLst/>
          </a:prstGeom>
          <a:solidFill>
            <a:srgbClr val="B8D9E8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 u="none">
                <a:solidFill>
                  <a:srgbClr val="003D67"/>
                </a:solidFill>
                <a:latin typeface="+mj-lt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B364FF8-7FFA-5E58-ECFC-3B9DA96511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28DBD12-F45A-04E3-900B-105522635C9D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Federal Emergency Management Agency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A272B80-BDB7-41DE-F207-A1D03D96F363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0EBCF8-C9FC-B826-E764-B48EAC255FE8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F7EAF3-C21A-2D81-A006-1D67C6D0D873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itle 20">
            <a:extLst>
              <a:ext uri="{FF2B5EF4-FFF2-40B4-BE49-F238E27FC236}">
                <a16:creationId xmlns:a16="http://schemas.microsoft.com/office/drawing/2014/main" id="{6C6A0C5D-245C-FF97-94A5-BA3749EC1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914497"/>
            <a:ext cx="10822962" cy="457200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>
                <a:solidFill>
                  <a:srgbClr val="003D67"/>
                </a:solidFill>
              </a:rPr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799350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7332F2-6FCD-D94C-1516-FC50C5F3E980}"/>
              </a:ext>
            </a:extLst>
          </p:cNvPr>
          <p:cNvSpPr/>
          <p:nvPr userDrawn="1"/>
        </p:nvSpPr>
        <p:spPr>
          <a:xfrm>
            <a:off x="0" y="-1"/>
            <a:ext cx="12192000" cy="2153337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B364FF8-7FFA-5E58-ECFC-3B9DA96511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28DBD12-F45A-04E3-900B-105522635C9D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Federal Emergency Management Agency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A272B80-BDB7-41DE-F207-A1D03D96F363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0EBCF8-C9FC-B826-E764-B48EAC255FE8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F7EAF3-C21A-2D81-A006-1D67C6D0D873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itle 20">
            <a:extLst>
              <a:ext uri="{FF2B5EF4-FFF2-40B4-BE49-F238E27FC236}">
                <a16:creationId xmlns:a16="http://schemas.microsoft.com/office/drawing/2014/main" id="{6C6A0C5D-245C-FF97-94A5-BA3749EC1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914496"/>
            <a:ext cx="10822962" cy="748049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Best practices for presentation design</a:t>
            </a:r>
            <a:endParaRPr lang="en-US">
              <a:solidFill>
                <a:srgbClr val="003D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39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boy, child&#10;&#10;Description automatically generated">
            <a:extLst>
              <a:ext uri="{FF2B5EF4-FFF2-40B4-BE49-F238E27FC236}">
                <a16:creationId xmlns:a16="http://schemas.microsoft.com/office/drawing/2014/main" id="{50ABA285-B143-4443-A825-3738EAF52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9951F2C-7AC9-61F9-FB5F-23CB5A1D0653}"/>
              </a:ext>
            </a:extLst>
          </p:cNvPr>
          <p:cNvSpPr/>
          <p:nvPr userDrawn="1"/>
        </p:nvSpPr>
        <p:spPr>
          <a:xfrm>
            <a:off x="6099047" y="1"/>
            <a:ext cx="6089957" cy="6857999"/>
          </a:xfrm>
          <a:prstGeom prst="rect">
            <a:avLst/>
          </a:prstGeom>
          <a:solidFill>
            <a:srgbClr val="005288">
              <a:alpha val="78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133A22-87FE-8303-2CA2-2E244FF7E4A5}"/>
              </a:ext>
            </a:extLst>
          </p:cNvPr>
          <p:cNvSpPr/>
          <p:nvPr userDrawn="1"/>
        </p:nvSpPr>
        <p:spPr>
          <a:xfrm>
            <a:off x="0" y="-1"/>
            <a:ext cx="6099048" cy="6857999"/>
          </a:xfrm>
          <a:prstGeom prst="rect">
            <a:avLst/>
          </a:prstGeom>
          <a:solidFill>
            <a:srgbClr val="003D67">
              <a:alpha val="78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93F786A-0C1F-ED01-C472-C403FEA5653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3238" y="2672869"/>
            <a:ext cx="5181116" cy="32976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10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spcBef>
                <a:spcPts val="1000"/>
              </a:spcBef>
              <a:buNone/>
              <a:defRPr sz="1800" baseline="0">
                <a:solidFill>
                  <a:schemeClr val="bg1"/>
                </a:solidFill>
              </a:defRPr>
            </a:lvl2pPr>
            <a:lvl3pPr marL="914400" indent="0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6CB6218-57D8-5F5D-80DE-7A1077EFDE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27648" y="1662990"/>
            <a:ext cx="5178552" cy="100988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Franklin Gothic Heavy" panose="020B0903020102020204" pitchFamily="34" charset="0"/>
                <a:cs typeface="Franklin Gothic Heavy" panose="020B09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5AA03321-9122-4781-0C08-151C56147AE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27648" y="2672869"/>
            <a:ext cx="5178552" cy="32976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10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l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199ABB1-6096-1E9F-838B-9413BE54D3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3238" y="1662990"/>
            <a:ext cx="5181116" cy="100988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Franklin Gothic Heavy" panose="020B0903020102020204" pitchFamily="34" charset="0"/>
                <a:cs typeface="Franklin Gothic Heavy" panose="020B09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B32A6D66-C327-B814-8070-6F2ACD5BB5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86E36CD6-1E0E-B94D-1944-B379483B8A8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Federal Emergency Management Agency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E6417A04-E1DF-838D-5A64-568864AEA39F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chemeClr val="bg1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9F775DA-0403-EEA6-DE63-2F05FE14557E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FEMA.GOV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B1C3410-BC65-44AF-D444-9BAE1B59ABCB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Title 29">
            <a:extLst>
              <a:ext uri="{FF2B5EF4-FFF2-40B4-BE49-F238E27FC236}">
                <a16:creationId xmlns:a16="http://schemas.microsoft.com/office/drawing/2014/main" id="{5CB446BD-F0ED-886C-89BF-41E906B78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42" y="927109"/>
            <a:ext cx="10825958" cy="457200"/>
          </a:xfrm>
          <a:prstGeom prst="rect">
            <a:avLst/>
          </a:prstGeo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1116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2">
            <a:extLst>
              <a:ext uri="{FF2B5EF4-FFF2-40B4-BE49-F238E27FC236}">
                <a16:creationId xmlns:a16="http://schemas.microsoft.com/office/drawing/2014/main" id="{A9C0CC1D-67A4-95F5-3447-427BA1A3F107}"/>
              </a:ext>
            </a:extLst>
          </p:cNvPr>
          <p:cNvSpPr txBox="1">
            <a:spLocks/>
          </p:cNvSpPr>
          <p:nvPr userDrawn="1"/>
        </p:nvSpPr>
        <p:spPr>
          <a:xfrm>
            <a:off x="683238" y="914496"/>
            <a:ext cx="10822962" cy="4572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3D67"/>
                </a:solidFill>
              </a:rPr>
              <a:t>Title goes here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D7761D9-17AE-DFFE-4D17-4C54B577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DDF8B82-CBBD-95C4-5244-D0C748153BCE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B4EBBA6-DDFC-1D2C-34DA-CA53921B9E06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7068FD-8AA4-5FEF-CC0E-7A4E63901245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D4A32A-8CD2-94AD-0897-927933B8ADFF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771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814FCF-B85D-E8B1-84DB-9B5BAFEA5212}"/>
              </a:ext>
            </a:extLst>
          </p:cNvPr>
          <p:cNvSpPr/>
          <p:nvPr userDrawn="1"/>
        </p:nvSpPr>
        <p:spPr>
          <a:xfrm>
            <a:off x="6707084" y="1585649"/>
            <a:ext cx="5484915" cy="4383502"/>
          </a:xfrm>
          <a:prstGeom prst="rect">
            <a:avLst/>
          </a:prstGeom>
          <a:solidFill>
            <a:srgbClr val="B8D9E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1A20D-B6C1-FBA1-45E4-8DB59D655AF6}"/>
              </a:ext>
            </a:extLst>
          </p:cNvPr>
          <p:cNvSpPr/>
          <p:nvPr userDrawn="1"/>
        </p:nvSpPr>
        <p:spPr>
          <a:xfrm>
            <a:off x="0" y="0"/>
            <a:ext cx="12192000" cy="1600297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935686" y="1814674"/>
            <a:ext cx="4575278" cy="39307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1500"/>
              </a:spcBef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add descriptive text</a:t>
            </a:r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683238" y="1818045"/>
            <a:ext cx="5795245" cy="414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Insert chart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1437B8-EA35-D67D-20E0-14AA38FCECF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A7C8E54-5472-08D2-125D-7D37591DC8CE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Federal Emergency Management Agency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0D1CF2-94BA-63E6-CF6D-98D1EE2C8EC7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3AF5D92-58AD-024D-6C47-C21D8E375E01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864A8E-E129-71E4-3155-0BF76E0A75BD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7BB4805E-985C-7E04-4390-0B5340F3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39" y="910698"/>
            <a:ext cx="10827725" cy="457201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061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F69C2C-5904-51E2-1530-FAD55CEC7FF4}"/>
              </a:ext>
            </a:extLst>
          </p:cNvPr>
          <p:cNvSpPr/>
          <p:nvPr userDrawn="1"/>
        </p:nvSpPr>
        <p:spPr>
          <a:xfrm>
            <a:off x="0" y="-98611"/>
            <a:ext cx="12192000" cy="3527612"/>
          </a:xfrm>
          <a:prstGeom prst="rect">
            <a:avLst/>
          </a:prstGeom>
          <a:solidFill>
            <a:srgbClr val="D6E9F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62C417-9A33-9EED-801F-F9A8A1B080A0}"/>
              </a:ext>
            </a:extLst>
          </p:cNvPr>
          <p:cNvSpPr/>
          <p:nvPr userDrawn="1"/>
        </p:nvSpPr>
        <p:spPr>
          <a:xfrm>
            <a:off x="682625" y="2043955"/>
            <a:ext cx="10823575" cy="3941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5E3278-5035-0FF7-4778-AD96CE89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60DACD-B816-8A79-749B-3FE916723AEA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82EC50B-A568-643B-9459-47ADE7156C1E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30E3154-BE26-C14F-11B0-5335A746F244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3FA4D5-260F-29EF-D98D-2308B231AAD4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itle 12">
            <a:extLst>
              <a:ext uri="{FF2B5EF4-FFF2-40B4-BE49-F238E27FC236}">
                <a16:creationId xmlns:a16="http://schemas.microsoft.com/office/drawing/2014/main" id="{8F104947-6421-9F45-4E11-83230EAB3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625" y="1383398"/>
            <a:ext cx="10823575" cy="4572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Chart with Title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DB672FF-0C96-54AA-E62D-3365409F13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625" y="1138020"/>
            <a:ext cx="10823575" cy="228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3D98C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Example</a:t>
            </a:r>
          </a:p>
        </p:txBody>
      </p:sp>
      <p:sp>
        <p:nvSpPr>
          <p:cNvPr id="10" name="Content Placeholder 22">
            <a:extLst>
              <a:ext uri="{FF2B5EF4-FFF2-40B4-BE49-F238E27FC236}">
                <a16:creationId xmlns:a16="http://schemas.microsoft.com/office/drawing/2014/main" id="{66A3A184-7861-F681-FE22-4BC9635D77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2625" y="2043955"/>
            <a:ext cx="10823575" cy="39380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here to add chart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44CB01-3C12-6B8A-724F-33CEF3EAD0D7}"/>
              </a:ext>
            </a:extLst>
          </p:cNvPr>
          <p:cNvSpPr/>
          <p:nvPr userDrawn="1"/>
        </p:nvSpPr>
        <p:spPr>
          <a:xfrm>
            <a:off x="591798" y="2043955"/>
            <a:ext cx="91440" cy="3941064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40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748126-777C-5CE9-8208-25F07E61DBF9}"/>
              </a:ext>
            </a:extLst>
          </p:cNvPr>
          <p:cNvSpPr/>
          <p:nvPr userDrawn="1"/>
        </p:nvSpPr>
        <p:spPr>
          <a:xfrm>
            <a:off x="5210174" y="1138020"/>
            <a:ext cx="6981825" cy="5719980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7131343" y="1602393"/>
            <a:ext cx="4374858" cy="900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First Last Name </a:t>
            </a:r>
          </a:p>
          <a:p>
            <a:pPr lvl="0"/>
            <a:r>
              <a:rPr lang="en-US"/>
              <a:t>Title </a:t>
            </a:r>
          </a:p>
          <a:p>
            <a:pPr lvl="0"/>
            <a:r>
              <a:rPr lang="en-US"/>
              <a:t>Email/ Phone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F2EFF1-E97C-2A0D-25D9-679E7335D9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81021"/>
            <a:ext cx="5210175" cy="3766631"/>
          </a:xfrm>
          <a:prstGeom prst="rect">
            <a:avLst/>
          </a:prstGeom>
          <a:solidFill>
            <a:srgbClr val="EDEEEE"/>
          </a:solidFill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1486451"/>
            <a:ext cx="4298335" cy="457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WITH 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738189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646748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EEF33D-DAFF-8C23-22A4-72E086FB7CE0}"/>
              </a:ext>
            </a:extLst>
          </p:cNvPr>
          <p:cNvCxnSpPr>
            <a:cxnSpLocks/>
          </p:cNvCxnSpPr>
          <p:nvPr userDrawn="1"/>
        </p:nvCxnSpPr>
        <p:spPr>
          <a:xfrm>
            <a:off x="5210175" y="6312051"/>
            <a:ext cx="51494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C5310AB-8CEC-0439-AA42-00BCD3439538}"/>
              </a:ext>
            </a:extLst>
          </p:cNvPr>
          <p:cNvSpPr/>
          <p:nvPr userDrawn="1"/>
        </p:nvSpPr>
        <p:spPr>
          <a:xfrm>
            <a:off x="-2562" y="1138020"/>
            <a:ext cx="228600" cy="914400"/>
          </a:xfrm>
          <a:prstGeom prst="rect">
            <a:avLst/>
          </a:prstGeom>
          <a:solidFill>
            <a:srgbClr val="D24B6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152C2B9-9F35-9871-091F-0D0BABFD1C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238" y="1243505"/>
            <a:ext cx="4297680" cy="23188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3D98C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Connect	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4437238-B0F9-CF92-2E69-1E0EE7E27C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9553" y="1366620"/>
            <a:ext cx="1371600" cy="1371600"/>
          </a:xfrm>
          <a:prstGeom prst="ellipse">
            <a:avLst/>
          </a:prstGeom>
          <a:solidFill>
            <a:srgbClr val="3D98C1"/>
          </a:solidFill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2965DE6-C84D-A2E6-8A1E-0C0F49ABA33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131343" y="3257109"/>
            <a:ext cx="4374858" cy="900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First Last Name </a:t>
            </a:r>
          </a:p>
          <a:p>
            <a:pPr lvl="0"/>
            <a:r>
              <a:rPr lang="en-US"/>
              <a:t>Title </a:t>
            </a:r>
          </a:p>
          <a:p>
            <a:pPr lvl="0"/>
            <a:r>
              <a:rPr lang="en-US"/>
              <a:t>Email/ Phone</a:t>
            </a:r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6A2A1E15-FCDC-1304-44B4-0B47B8D8DB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29553" y="3021336"/>
            <a:ext cx="1371600" cy="1371600"/>
          </a:xfrm>
          <a:prstGeom prst="ellipse">
            <a:avLst/>
          </a:prstGeom>
          <a:solidFill>
            <a:srgbClr val="3D98C1"/>
          </a:solidFill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16C009E-167A-FD15-3ACE-F95EBC108FE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186293" y="4911825"/>
            <a:ext cx="4374858" cy="900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First Last Name </a:t>
            </a:r>
          </a:p>
          <a:p>
            <a:pPr lvl="0"/>
            <a:r>
              <a:rPr lang="en-US"/>
              <a:t>Title </a:t>
            </a:r>
          </a:p>
          <a:p>
            <a:pPr lvl="0"/>
            <a:r>
              <a:rPr lang="en-US"/>
              <a:t>Email/ Phone</a:t>
            </a:r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CD8CDBBC-A1FD-58C4-08B2-BD70E9A4A27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29553" y="4676052"/>
            <a:ext cx="1371600" cy="1371600"/>
          </a:xfrm>
          <a:prstGeom prst="ellipse">
            <a:avLst/>
          </a:prstGeom>
          <a:solidFill>
            <a:srgbClr val="3D98C1"/>
          </a:solidFill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8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ingle">
    <p:bg>
      <p:bgPr>
        <a:solidFill>
          <a:srgbClr val="3D98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725A2850-52BB-81ED-890C-DD762F25E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1" y="2596295"/>
            <a:ext cx="6858000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600" b="0">
                <a:solidFill>
                  <a:schemeClr val="bg1"/>
                </a:solidFill>
                <a:latin typeface="Franklin Gothic Heavy" panose="020B0903020102020204" pitchFamily="34" charset="0"/>
                <a:cs typeface="Arial"/>
              </a:defRPr>
            </a:lvl1pPr>
          </a:lstStyle>
          <a:p>
            <a:r>
              <a:rPr lang="en-US"/>
              <a:t>WITH US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5201C8-7CAA-7C42-838D-C5DE0E04D695}"/>
              </a:ext>
            </a:extLst>
          </p:cNvPr>
          <p:cNvCxnSpPr>
            <a:cxnSpLocks/>
          </p:cNvCxnSpPr>
          <p:nvPr userDrawn="1"/>
        </p:nvCxnSpPr>
        <p:spPr>
          <a:xfrm>
            <a:off x="5638801" y="3297230"/>
            <a:ext cx="914400" cy="0"/>
          </a:xfrm>
          <a:prstGeom prst="line">
            <a:avLst/>
          </a:prstGeom>
          <a:ln w="76200">
            <a:solidFill>
              <a:srgbClr val="D24B6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Picture 3" descr="A picture containing qr code&#10;&#10;Description automatically generated">
            <a:extLst>
              <a:ext uri="{FF2B5EF4-FFF2-40B4-BE49-F238E27FC236}">
                <a16:creationId xmlns:a16="http://schemas.microsoft.com/office/drawing/2014/main" id="{7FF45BEC-92F7-F6C6-B39B-3464B35D94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62895" y="4979832"/>
            <a:ext cx="2066212" cy="73152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D28ECB-CA68-2DA6-0583-A150026620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47161" y="2361007"/>
            <a:ext cx="4297680" cy="23188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003D67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Connect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DDA8D4F-A0D6-191F-F488-3C36E163C5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08572" y="3566636"/>
            <a:ext cx="4374858" cy="900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First Last Name </a:t>
            </a:r>
          </a:p>
          <a:p>
            <a:pPr lvl="0"/>
            <a:r>
              <a:rPr lang="en-US"/>
              <a:t>Title </a:t>
            </a:r>
          </a:p>
          <a:p>
            <a:pPr lvl="0"/>
            <a:r>
              <a:rPr lang="en-US"/>
              <a:t>Email/ Phone</a:t>
            </a:r>
          </a:p>
        </p:txBody>
      </p:sp>
    </p:spTree>
    <p:extLst>
      <p:ext uri="{BB962C8B-B14F-4D97-AF65-F5344CB8AC3E}">
        <p14:creationId xmlns:p14="http://schemas.microsoft.com/office/powerpoint/2010/main" val="553001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/o Image">
    <p:bg>
      <p:bgPr>
        <a:solidFill>
          <a:srgbClr val="0051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725A2850-52BB-81ED-890C-DD762F25E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1" y="1707756"/>
            <a:ext cx="68580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0000" b="0">
                <a:solidFill>
                  <a:schemeClr val="bg1"/>
                </a:solidFill>
                <a:latin typeface="Franklin Gothic Heavy" panose="020B0903020102020204" pitchFamily="34" charset="0"/>
                <a:cs typeface="Arial"/>
              </a:defRPr>
            </a:lvl1pPr>
          </a:lstStyle>
          <a:p>
            <a:r>
              <a:rPr lang="en-US"/>
              <a:t>THE END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42E9A10-C261-AC17-40D3-568668A5F7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7001" y="3361051"/>
            <a:ext cx="6858000" cy="4109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5201C8-7CAA-7C42-838D-C5DE0E04D695}"/>
              </a:ext>
            </a:extLst>
          </p:cNvPr>
          <p:cNvCxnSpPr>
            <a:cxnSpLocks/>
          </p:cNvCxnSpPr>
          <p:nvPr userDrawn="1"/>
        </p:nvCxnSpPr>
        <p:spPr>
          <a:xfrm>
            <a:off x="3078481" y="3002818"/>
            <a:ext cx="6035040" cy="0"/>
          </a:xfrm>
          <a:prstGeom prst="line">
            <a:avLst/>
          </a:prstGeom>
          <a:ln w="76200">
            <a:solidFill>
              <a:srgbClr val="3D98C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Picture 3" descr="A picture containing qr code&#10;&#10;Description automatically generated">
            <a:extLst>
              <a:ext uri="{FF2B5EF4-FFF2-40B4-BE49-F238E27FC236}">
                <a16:creationId xmlns:a16="http://schemas.microsoft.com/office/drawing/2014/main" id="{7FF45BEC-92F7-F6C6-B39B-3464B35D94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7291" y="4180297"/>
            <a:ext cx="3317421" cy="117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83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(low 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8189" y="2164956"/>
            <a:ext cx="10715627" cy="743347"/>
          </a:xfrm>
        </p:spPr>
        <p:txBody>
          <a:bodyPr>
            <a:normAutofit/>
          </a:bodyPr>
          <a:lstStyle>
            <a:lvl1pPr>
              <a:defRPr sz="4000" b="0">
                <a:solidFill>
                  <a:srgbClr val="005288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38184" y="2895600"/>
            <a:ext cx="10715631" cy="41093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3484E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007AB3-9044-9E49-80A1-0B6479D03B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185" y="3792666"/>
            <a:ext cx="3276604" cy="116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7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o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0B9F23-FC0F-C3BD-202A-627C50EA2A35}"/>
              </a:ext>
            </a:extLst>
          </p:cNvPr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25A2850-52BB-81ED-890C-DD762F25E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083093"/>
            <a:ext cx="10820400" cy="124647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5400"/>
              </a:lnSpc>
              <a:defRPr sz="5400" b="0">
                <a:solidFill>
                  <a:schemeClr val="bg1"/>
                </a:solidFill>
                <a:latin typeface="Franklin Gothic Heavy" panose="020B0903020102020204" pitchFamily="34" charset="0"/>
                <a:cs typeface="Arial"/>
              </a:defRPr>
            </a:lvl1pPr>
          </a:lstStyle>
          <a:p>
            <a:r>
              <a:rPr lang="en-US"/>
              <a:t>FEMA POWER POINT UPDATE TITLE GOES HERE 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42E9A10-C261-AC17-40D3-568668A5F7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99" y="3919118"/>
            <a:ext cx="10820401" cy="4109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5201C8-7CAA-7C42-838D-C5DE0E04D695}"/>
              </a:ext>
            </a:extLst>
          </p:cNvPr>
          <p:cNvCxnSpPr>
            <a:cxnSpLocks/>
          </p:cNvCxnSpPr>
          <p:nvPr userDrawn="1"/>
        </p:nvCxnSpPr>
        <p:spPr>
          <a:xfrm>
            <a:off x="685799" y="3627842"/>
            <a:ext cx="10820401" cy="0"/>
          </a:xfrm>
          <a:prstGeom prst="line">
            <a:avLst/>
          </a:prstGeom>
          <a:ln w="76200">
            <a:solidFill>
              <a:srgbClr val="3D98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qr code&#10;&#10;Description automatically generated">
            <a:extLst>
              <a:ext uri="{FF2B5EF4-FFF2-40B4-BE49-F238E27FC236}">
                <a16:creationId xmlns:a16="http://schemas.microsoft.com/office/drawing/2014/main" id="{7FF45BEC-92F7-F6C6-B39B-3464B35D94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393" y="5007043"/>
            <a:ext cx="3317421" cy="11744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B3D32C-DE4D-73CB-751A-A5A1ECE540DA}"/>
              </a:ext>
            </a:extLst>
          </p:cNvPr>
          <p:cNvSpPr/>
          <p:nvPr userDrawn="1"/>
        </p:nvSpPr>
        <p:spPr>
          <a:xfrm rot="16200000">
            <a:off x="1737360" y="-1055493"/>
            <a:ext cx="457200" cy="2560320"/>
          </a:xfrm>
          <a:prstGeom prst="rect">
            <a:avLst/>
          </a:prstGeom>
          <a:solidFill>
            <a:srgbClr val="D24B6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14F14247-D33E-D0C2-CEBF-EC113074B9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380" y="87507"/>
            <a:ext cx="2311160" cy="274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>
              <a:defRPr sz="1800" i="1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2F2F3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Day, Month 00, 0000</a:t>
            </a:r>
          </a:p>
        </p:txBody>
      </p:sp>
    </p:spTree>
    <p:extLst>
      <p:ext uri="{BB962C8B-B14F-4D97-AF65-F5344CB8AC3E}">
        <p14:creationId xmlns:p14="http://schemas.microsoft.com/office/powerpoint/2010/main" val="3007734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(low in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D061912-18C8-41D6-8A7B-B688E67B5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33" y="0"/>
            <a:ext cx="12184334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19D287-29F9-DE44-9F1C-D54D423E2DB4}"/>
              </a:ext>
            </a:extLst>
          </p:cNvPr>
          <p:cNvSpPr/>
          <p:nvPr userDrawn="1"/>
        </p:nvSpPr>
        <p:spPr>
          <a:xfrm>
            <a:off x="-3437" y="0"/>
            <a:ext cx="12192000" cy="6858002"/>
          </a:xfrm>
          <a:prstGeom prst="rect">
            <a:avLst/>
          </a:prstGeom>
          <a:solidFill>
            <a:srgbClr val="005288">
              <a:alpha val="67059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qr code&#10;&#10;Description automatically generated">
            <a:extLst>
              <a:ext uri="{FF2B5EF4-FFF2-40B4-BE49-F238E27FC236}">
                <a16:creationId xmlns:a16="http://schemas.microsoft.com/office/drawing/2014/main" id="{0DB439AC-DE17-AF36-577F-A1AD8FC08A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026" y="3780731"/>
            <a:ext cx="3317421" cy="1174497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725A2850-52BB-81ED-890C-DD762F25E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9" y="2164956"/>
            <a:ext cx="10715627" cy="743347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42E9A10-C261-AC17-40D3-568668A5F7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5067" y="2895600"/>
            <a:ext cx="10708748" cy="41093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658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38189" y="1524000"/>
            <a:ext cx="10715627" cy="410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619E4-EB49-D04C-9F79-4BB3758FD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184" y="5958625"/>
            <a:ext cx="1792740" cy="638839"/>
          </a:xfrm>
          <a:prstGeom prst="rect">
            <a:avLst/>
          </a:prstGeom>
        </p:spPr>
      </p:pic>
      <p:sp>
        <p:nvSpPr>
          <p:cNvPr id="24" name="Footer Placeholder 10">
            <a:extLst>
              <a:ext uri="{FF2B5EF4-FFF2-40B4-BE49-F238E27FC236}">
                <a16:creationId xmlns:a16="http://schemas.microsoft.com/office/drawing/2014/main" id="{EBCE6F1D-4512-4F04-0213-BCE4117160B2}"/>
              </a:ext>
            </a:extLst>
          </p:cNvPr>
          <p:cNvSpPr txBox="1">
            <a:spLocks/>
          </p:cNvSpPr>
          <p:nvPr userDrawn="1"/>
        </p:nvSpPr>
        <p:spPr>
          <a:xfrm>
            <a:off x="7486650" y="6095481"/>
            <a:ext cx="3967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Federal Emergency Management Agency	 </a:t>
            </a:r>
            <a:fld id="{8FCC257D-A786-9244-9E17-CE618C8B9275}" type="slidenum">
              <a:rPr lang="en-US" smtClean="0">
                <a:solidFill>
                  <a:srgbClr val="5A5B5D"/>
                </a:solidFill>
              </a:rPr>
              <a:pPr/>
              <a:t>‹#›</a:t>
            </a:fld>
            <a:endParaRPr lang="en-US">
              <a:solidFill>
                <a:srgbClr val="5A5B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34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6018" y="1000754"/>
            <a:ext cx="5268383" cy="3994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000754"/>
            <a:ext cx="5268383" cy="3994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38189" y="403733"/>
            <a:ext cx="10715627" cy="319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FF4EC7-5AD6-077C-DCE5-20A08368A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184" y="5958625"/>
            <a:ext cx="1792740" cy="638839"/>
          </a:xfrm>
          <a:prstGeom prst="rect">
            <a:avLst/>
          </a:prstGeom>
        </p:spPr>
      </p:pic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3D4360EA-2E53-1F97-8194-73AA40BB23DD}"/>
              </a:ext>
            </a:extLst>
          </p:cNvPr>
          <p:cNvSpPr txBox="1">
            <a:spLocks/>
          </p:cNvSpPr>
          <p:nvPr userDrawn="1"/>
        </p:nvSpPr>
        <p:spPr>
          <a:xfrm>
            <a:off x="7486650" y="6095481"/>
            <a:ext cx="3967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Federal Emergency Management Agency	 </a:t>
            </a:r>
            <a:fld id="{8FCC257D-A786-9244-9E17-CE618C8B9275}" type="slidenum">
              <a:rPr lang="en-US" smtClean="0">
                <a:solidFill>
                  <a:srgbClr val="5A5B5D"/>
                </a:solidFill>
              </a:rPr>
              <a:pPr/>
              <a:t>‹#›</a:t>
            </a:fld>
            <a:endParaRPr lang="en-US">
              <a:solidFill>
                <a:srgbClr val="5A5B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44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E151971-39DB-E14F-AAE8-B45F52A8581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57849" y="1463675"/>
            <a:ext cx="5124552" cy="4165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1AB2F0A-0ABE-3048-8BA0-117F0FE11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849" y="691884"/>
            <a:ext cx="5124552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B1C80DA-BDD6-89FB-0C86-E9146879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51200" y="6173791"/>
            <a:ext cx="2844800" cy="365125"/>
          </a:xfrm>
          <a:prstGeom prst="rect">
            <a:avLst/>
          </a:prstGeom>
        </p:spPr>
        <p:txBody>
          <a:bodyPr/>
          <a:lstStyle/>
          <a:p>
            <a:fld id="{08CCC229-AB65-5F40-B719-1933DA0A7CB3}" type="datetime1">
              <a:rPr lang="en-US" smtClean="0"/>
              <a:t>4/15/2026</a:t>
            </a:fld>
            <a:endParaRPr lang="en-US"/>
          </a:p>
        </p:txBody>
      </p:sp>
      <p:sp>
        <p:nvSpPr>
          <p:cNvPr id="15" name="Footer Placeholder 10">
            <a:extLst>
              <a:ext uri="{FF2B5EF4-FFF2-40B4-BE49-F238E27FC236}">
                <a16:creationId xmlns:a16="http://schemas.microsoft.com/office/drawing/2014/main" id="{011EFF9B-03F3-D55F-12EF-15C293A69AFE}"/>
              </a:ext>
            </a:extLst>
          </p:cNvPr>
          <p:cNvSpPr txBox="1">
            <a:spLocks/>
          </p:cNvSpPr>
          <p:nvPr userDrawn="1"/>
        </p:nvSpPr>
        <p:spPr>
          <a:xfrm>
            <a:off x="7486650" y="6095481"/>
            <a:ext cx="3967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Federal Emergency Management Agency	 </a:t>
            </a:r>
            <a:fld id="{8FCC257D-A786-9244-9E17-CE618C8B9275}" type="slidenum">
              <a:rPr lang="en-US" smtClean="0">
                <a:solidFill>
                  <a:srgbClr val="5A5B5D"/>
                </a:solidFill>
              </a:rPr>
              <a:pPr/>
              <a:t>‹#›</a:t>
            </a:fld>
            <a:endParaRPr lang="en-US">
              <a:solidFill>
                <a:srgbClr val="5A5B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70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boy, child&#10;&#10;Description automatically generated">
            <a:extLst>
              <a:ext uri="{FF2B5EF4-FFF2-40B4-BE49-F238E27FC236}">
                <a16:creationId xmlns:a16="http://schemas.microsoft.com/office/drawing/2014/main" id="{50ABA285-B143-4443-A825-3738EAF52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B86FCD-6BA9-694B-A64A-36883B4236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5A5B5D">
              <a:alpha val="72941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81BF64-81BE-3944-A21C-CA7BB5AC4A9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5188">
              <a:alpha val="72941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E2ECF73-45E0-0843-9F3F-68C69CE410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88767" y="2154312"/>
            <a:ext cx="5129793" cy="3473276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2000" baseline="0">
                <a:solidFill>
                  <a:schemeClr val="bg1"/>
                </a:solidFill>
              </a:defRPr>
            </a:lvl1pPr>
            <a:lvl2pPr>
              <a:spcBef>
                <a:spcPts val="1000"/>
              </a:spcBef>
              <a:defRPr sz="1800" baseline="0">
                <a:solidFill>
                  <a:schemeClr val="bg1"/>
                </a:solidFill>
              </a:defRPr>
            </a:lvl2pPr>
            <a:lvl3pPr>
              <a:spcBef>
                <a:spcPts val="1000"/>
              </a:spcBef>
              <a:defRPr sz="18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8E5884-686F-1C45-A0EF-76C8A0A237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773" y="1634561"/>
            <a:ext cx="5131808" cy="37167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7EDE04E-08FC-3448-A184-27468B3BF06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479111" y="2207696"/>
            <a:ext cx="5129793" cy="3473276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2000" baseline="0">
                <a:solidFill>
                  <a:schemeClr val="bg1"/>
                </a:solidFill>
              </a:defRPr>
            </a:lvl1pPr>
            <a:lvl2pPr>
              <a:spcBef>
                <a:spcPts val="1000"/>
              </a:spcBef>
              <a:defRPr sz="1800" baseline="0">
                <a:solidFill>
                  <a:schemeClr val="bg1"/>
                </a:solidFill>
              </a:defRPr>
            </a:lvl2pPr>
            <a:lvl3pPr>
              <a:spcBef>
                <a:spcPts val="1000"/>
              </a:spcBef>
              <a:defRPr sz="18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26B8427-E58C-1441-B60A-E7E51621D6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52117" y="1687945"/>
            <a:ext cx="5131808" cy="37167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83E3B04E-B55B-76EC-2FD2-61531E9F9A39}"/>
              </a:ext>
            </a:extLst>
          </p:cNvPr>
          <p:cNvSpPr txBox="1">
            <a:spLocks/>
          </p:cNvSpPr>
          <p:nvPr userDrawn="1"/>
        </p:nvSpPr>
        <p:spPr>
          <a:xfrm>
            <a:off x="7486650" y="6095481"/>
            <a:ext cx="3967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Federal Emergency Management Agency	 </a:t>
            </a:r>
            <a:fld id="{8FCC257D-A786-9244-9E17-CE618C8B927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34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8193" y="1000754"/>
            <a:ext cx="10715625" cy="4022725"/>
          </a:xfrm>
          <a:prstGeom prst="rect">
            <a:avLst/>
          </a:prstGeom>
        </p:spPr>
        <p:txBody>
          <a:bodyPr/>
          <a:lstStyle>
            <a:lvl1pPr marL="452628" indent="-457200">
              <a:buClr>
                <a:srgbClr val="101820"/>
              </a:buClr>
              <a:buFont typeface="+mj-lt"/>
              <a:buAutoNum type="arabicPeriod"/>
              <a:defRPr sz="2000">
                <a:solidFill>
                  <a:srgbClr val="101820"/>
                </a:solidFill>
              </a:defRPr>
            </a:lvl1pPr>
            <a:lvl2pPr marL="800100" indent="-342900">
              <a:spcBef>
                <a:spcPts val="1000"/>
              </a:spcBef>
              <a:buClr>
                <a:srgbClr val="101820"/>
              </a:buClr>
              <a:buSzPct val="100000"/>
              <a:buFont typeface="+mj-lt"/>
              <a:buAutoNum type="alphaLcPeriod"/>
              <a:defRPr sz="1800">
                <a:solidFill>
                  <a:srgbClr val="101820"/>
                </a:solidFill>
              </a:defRPr>
            </a:lvl2pPr>
            <a:lvl3pPr marL="1143000" indent="-228600">
              <a:spcBef>
                <a:spcPts val="1000"/>
              </a:spcBef>
              <a:buFont typeface="Wingdings" charset="2"/>
              <a:buChar char="§"/>
              <a:defRPr sz="1600">
                <a:solidFill>
                  <a:srgbClr val="101820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38185" y="452440"/>
            <a:ext cx="10715632" cy="2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8B6E0-CF4B-1618-090C-525E345B2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184" y="5958625"/>
            <a:ext cx="1792740" cy="638839"/>
          </a:xfrm>
          <a:prstGeom prst="rect">
            <a:avLst/>
          </a:prstGeom>
        </p:spPr>
      </p:pic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1B813468-B685-D2BF-19AF-2EDE51DB72A2}"/>
              </a:ext>
            </a:extLst>
          </p:cNvPr>
          <p:cNvSpPr txBox="1">
            <a:spLocks/>
          </p:cNvSpPr>
          <p:nvPr userDrawn="1"/>
        </p:nvSpPr>
        <p:spPr>
          <a:xfrm>
            <a:off x="7486650" y="6095481"/>
            <a:ext cx="3967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Federal Emergency Management Agency	 </a:t>
            </a:r>
            <a:fld id="{8FCC257D-A786-9244-9E17-CE618C8B9275}" type="slidenum">
              <a:rPr lang="en-US" smtClean="0">
                <a:solidFill>
                  <a:srgbClr val="5A5B5D"/>
                </a:solidFill>
              </a:rPr>
              <a:pPr/>
              <a:t>‹#›</a:t>
            </a:fld>
            <a:endParaRPr lang="en-US">
              <a:solidFill>
                <a:srgbClr val="5A5B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410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204148" y="2996623"/>
            <a:ext cx="9746073" cy="447452"/>
          </a:xfrm>
          <a:prstGeom prst="rect">
            <a:avLst/>
          </a:prstGeom>
        </p:spPr>
        <p:txBody>
          <a:bodyPr wrap="square" lIns="64284" tIns="32142" rIns="64284" bIns="32142">
            <a:spAutoFit/>
          </a:bodyPr>
          <a:lstStyle>
            <a:lvl1pPr marL="0" marR="0" indent="0" algn="l" defTabSz="642915" rtl="0" eaLnBrk="1" fontAlgn="base" latinLnBrk="0" hangingPunct="1">
              <a:lnSpc>
                <a:spcPct val="140000"/>
              </a:lnSpc>
              <a:spcBef>
                <a:spcPts val="2109"/>
              </a:spcBef>
              <a:spcAft>
                <a:spcPts val="2000"/>
              </a:spcAft>
              <a:buClr>
                <a:schemeClr val="tx2"/>
              </a:buClr>
              <a:buSzPct val="100000"/>
              <a:buFont typeface="Wingdings" charset="2"/>
              <a:buNone/>
              <a:tabLst/>
              <a:defRPr sz="2000" cap="none" baseline="0">
                <a:solidFill>
                  <a:srgbClr val="050606"/>
                </a:solidFill>
              </a:defRPr>
            </a:lvl1pPr>
            <a:lvl2pPr marL="32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>
              <a:lnSpc>
                <a:spcPct val="140000"/>
              </a:lnSpc>
              <a:spcAft>
                <a:spcPts val="2000"/>
              </a:spcAft>
              <a:defRPr/>
            </a:pP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0313" y="2345635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66C02-708D-8BF4-6F79-ECC191E275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184" y="5958625"/>
            <a:ext cx="1792740" cy="638839"/>
          </a:xfrm>
          <a:prstGeom prst="rect">
            <a:avLst/>
          </a:prstGeom>
        </p:spPr>
      </p:pic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93736E4E-C7F2-6EDB-8F56-94242926064A}"/>
              </a:ext>
            </a:extLst>
          </p:cNvPr>
          <p:cNvSpPr txBox="1">
            <a:spLocks/>
          </p:cNvSpPr>
          <p:nvPr userDrawn="1"/>
        </p:nvSpPr>
        <p:spPr>
          <a:xfrm>
            <a:off x="7486650" y="6095481"/>
            <a:ext cx="3967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Federal Emergency Management Agency	 </a:t>
            </a:r>
            <a:fld id="{8FCC257D-A786-9244-9E17-CE618C8B9275}" type="slidenum">
              <a:rPr lang="en-US" smtClean="0">
                <a:solidFill>
                  <a:srgbClr val="5A5B5D"/>
                </a:solidFill>
              </a:rPr>
              <a:pPr/>
              <a:t>‹#›</a:t>
            </a:fld>
            <a:endParaRPr lang="en-US">
              <a:solidFill>
                <a:srgbClr val="5A5B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08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CAF4E3-97F9-4FB4-B62A-4312343B8872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203FE-9444-40A1-AD94-37609BE125B2}"/>
              </a:ext>
            </a:extLst>
          </p:cNvPr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7B343F-3799-4E0F-B21C-4B7AE049159B}"/>
              </a:ext>
            </a:extLst>
          </p:cNvPr>
          <p:cNvSpPr txBox="1">
            <a:spLocks/>
          </p:cNvSpPr>
          <p:nvPr userDrawn="1"/>
        </p:nvSpPr>
        <p:spPr>
          <a:xfrm>
            <a:off x="444025" y="1198685"/>
            <a:ext cx="11203332" cy="64008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0" kern="1200" spc="-50" baseline="0">
                <a:solidFill>
                  <a:schemeClr val="accent6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79441A9-2AF1-405E-9976-9198BBD31E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950" y="5542774"/>
            <a:ext cx="742915" cy="754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203E20-8EFD-411D-B9E9-B447C5C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D67E3-14E4-4523-BD2C-084094120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C1ABF-E3E8-44FE-BD24-92AC208A68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11351-AA05-4F60-9B75-C550D392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252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37742C-1422-4211-475B-7FAD6B304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F235-714F-4FD3-A4D7-6C858874617D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B83B09-0214-AEFB-4779-6DBF3F684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1724A-6F29-386D-ABFB-D3623A24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9BA6-2311-4D5A-94B4-E2E26F1BA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739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A25933EF-00E1-480E-BD15-775EB283AB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5994400" cy="2209800"/>
          </a:xfrm>
        </p:spPr>
        <p:txBody>
          <a:bodyPr>
            <a:normAutofit/>
          </a:bodyPr>
          <a:lstStyle>
            <a:lvl1pPr algn="l">
              <a:defRPr sz="5333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191000"/>
            <a:ext cx="5892800" cy="1143000"/>
          </a:xfrm>
        </p:spPr>
        <p:txBody>
          <a:bodyPr anchor="ctr">
            <a:normAutofit/>
          </a:bodyPr>
          <a:lstStyle>
            <a:lvl1pPr marL="0" indent="0" algn="l">
              <a:buNone/>
              <a:defRPr sz="3733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E654C8-7855-406F-8E05-0CE1802A3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1" y="5851016"/>
            <a:ext cx="3196963" cy="7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1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005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23CFB9-A605-D73C-14F7-65B35DE9543E}"/>
              </a:ext>
            </a:extLst>
          </p:cNvPr>
          <p:cNvSpPr/>
          <p:nvPr userDrawn="1"/>
        </p:nvSpPr>
        <p:spPr>
          <a:xfrm>
            <a:off x="-1" y="0"/>
            <a:ext cx="4165007" cy="6858000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6A167-4DCB-7FD2-1779-D0201BBC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8" y="406500"/>
            <a:ext cx="914403" cy="27432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8FCC257D-A786-9244-9E17-CE618C8B9275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491A14-A21F-5CB0-5548-0BCAEA712490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Federal Emergency Management Agency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B90E6E7-8126-4EC3-7421-A11B87CF614D}"/>
              </a:ext>
            </a:extLst>
          </p:cNvPr>
          <p:cNvSpPr txBox="1">
            <a:spLocks/>
          </p:cNvSpPr>
          <p:nvPr userDrawn="1"/>
        </p:nvSpPr>
        <p:spPr>
          <a:xfrm>
            <a:off x="683237" y="6177180"/>
            <a:ext cx="384048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chemeClr val="bg1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FC3DFAA-635A-5426-C250-E4FBD1CFE1EF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FEMA.GOV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3D7143-B41A-9EBF-F743-B49CE0C0915D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itle 2">
            <a:extLst>
              <a:ext uri="{FF2B5EF4-FFF2-40B4-BE49-F238E27FC236}">
                <a16:creationId xmlns:a16="http://schemas.microsoft.com/office/drawing/2014/main" id="{C5259B2E-2FEF-A64F-8760-8691A70A60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799" y="2510103"/>
            <a:ext cx="6873401" cy="147788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Franklin Gothic Heavy" panose="020B0903020102020204" pitchFamily="34" charset="0"/>
                <a:cs typeface="Arial"/>
              </a:defRPr>
            </a:lvl1pPr>
          </a:lstStyle>
          <a:p>
            <a:r>
              <a:rPr lang="en-US"/>
              <a:t>DIVIDER SLIDE FOR FEMA PRESENTATION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0C131CE-4E30-DE4B-AB8A-A8FD12FA28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799" y="3987984"/>
            <a:ext cx="6873401" cy="359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5C4A2-142A-0F7E-6AC7-7EFBEB574A50}"/>
              </a:ext>
            </a:extLst>
          </p:cNvPr>
          <p:cNvSpPr/>
          <p:nvPr userDrawn="1"/>
        </p:nvSpPr>
        <p:spPr>
          <a:xfrm>
            <a:off x="4073566" y="2288097"/>
            <a:ext cx="91440" cy="2281806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461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6D3D1D7-0742-4C50-BC26-2671AEFA80FC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1629F4A-BF58-4D9C-955F-9F91E416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33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33" b="1" cap="all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60949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4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99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4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48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598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6D3D1D7-0742-4C50-BC26-2671AEFA80FC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1629F4A-BF58-4D9C-955F-9F91E416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690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667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667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6D3D1D7-0742-4C50-BC26-2671AEFA80FC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1629F4A-BF58-4D9C-955F-9F91E416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25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>
                <a:latin typeface="+mn-lt"/>
              </a:defRPr>
            </a:lvl1pPr>
            <a:lvl2pPr marL="609498" indent="0">
              <a:buNone/>
              <a:defRPr sz="2667" b="1"/>
            </a:lvl2pPr>
            <a:lvl3pPr marL="1218995" indent="0">
              <a:buNone/>
              <a:defRPr sz="2400" b="1"/>
            </a:lvl3pPr>
            <a:lvl4pPr marL="1828493" indent="0">
              <a:buNone/>
              <a:defRPr sz="2133" b="1"/>
            </a:lvl4pPr>
            <a:lvl5pPr marL="2437991" indent="0">
              <a:buNone/>
              <a:defRPr sz="2133" b="1"/>
            </a:lvl5pPr>
            <a:lvl6pPr marL="3047489" indent="0">
              <a:buNone/>
              <a:defRPr sz="2133" b="1"/>
            </a:lvl6pPr>
            <a:lvl7pPr marL="3656987" indent="0">
              <a:buNone/>
              <a:defRPr sz="2133" b="1"/>
            </a:lvl7pPr>
            <a:lvl8pPr marL="4266485" indent="0">
              <a:buNone/>
              <a:defRPr sz="2133" b="1"/>
            </a:lvl8pPr>
            <a:lvl9pPr marL="487598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>
                <a:latin typeface="+mn-lt"/>
              </a:defRPr>
            </a:lvl1pPr>
            <a:lvl2pPr marL="609498" indent="0">
              <a:buNone/>
              <a:defRPr sz="2667" b="1"/>
            </a:lvl2pPr>
            <a:lvl3pPr marL="1218995" indent="0">
              <a:buNone/>
              <a:defRPr sz="2400" b="1"/>
            </a:lvl3pPr>
            <a:lvl4pPr marL="1828493" indent="0">
              <a:buNone/>
              <a:defRPr sz="2133" b="1"/>
            </a:lvl4pPr>
            <a:lvl5pPr marL="2437991" indent="0">
              <a:buNone/>
              <a:defRPr sz="2133" b="1"/>
            </a:lvl5pPr>
            <a:lvl6pPr marL="3047489" indent="0">
              <a:buNone/>
              <a:defRPr sz="2133" b="1"/>
            </a:lvl6pPr>
            <a:lvl7pPr marL="3656987" indent="0">
              <a:buNone/>
              <a:defRPr sz="2133" b="1"/>
            </a:lvl7pPr>
            <a:lvl8pPr marL="4266485" indent="0">
              <a:buNone/>
              <a:defRPr sz="2133" b="1"/>
            </a:lvl8pPr>
            <a:lvl9pPr marL="487598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6D3D1D7-0742-4C50-BC26-2671AEFA80FC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9F4A-BF58-4D9C-955F-9F91E416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842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D1D7-0742-4C50-BC26-2671AEFA80FC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9F4A-BF58-4D9C-955F-9F91E416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712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900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4DE13F-5776-4FF6-8CD5-32032F43AD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9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D27A0A-5E58-43A7-ADC1-4F9B322689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805" y="6050165"/>
            <a:ext cx="2290255" cy="5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4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body of water surrounded by trees&#10;&#10;Description automatically generated">
            <a:extLst>
              <a:ext uri="{FF2B5EF4-FFF2-40B4-BE49-F238E27FC236}">
                <a16:creationId xmlns:a16="http://schemas.microsoft.com/office/drawing/2014/main" id="{C1919607-8AD0-4466-BC03-467A0DAC81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3380E8-22F6-1840-9848-D52F39AFD7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288">
              <a:alpha val="78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3BF6FD-FB50-1812-1828-BCE551E33CDE}"/>
              </a:ext>
            </a:extLst>
          </p:cNvPr>
          <p:cNvSpPr/>
          <p:nvPr userDrawn="1"/>
        </p:nvSpPr>
        <p:spPr>
          <a:xfrm>
            <a:off x="-1" y="0"/>
            <a:ext cx="4165007" cy="6858000"/>
          </a:xfrm>
          <a:prstGeom prst="rect">
            <a:avLst/>
          </a:prstGeom>
          <a:solidFill>
            <a:srgbClr val="003D67">
              <a:alpha val="8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3C7D0E6-61C8-9286-A8B9-08B6720E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71E5B-C450-EDAF-DE3D-D0E02BA0A8A4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Federal Emergency Management Agency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D585824-14B5-8B0B-BA94-2DC29C829042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chemeClr val="bg1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DE267A-0BC5-4C0C-689F-9A1D82C795BB}"/>
              </a:ext>
            </a:extLst>
          </p:cNvPr>
          <p:cNvSpPr txBox="1">
            <a:spLocks/>
          </p:cNvSpPr>
          <p:nvPr userDrawn="1"/>
        </p:nvSpPr>
        <p:spPr>
          <a:xfrm>
            <a:off x="10594640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FEMA.GOV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C5FF88-E89B-46F1-5688-D242716E6B54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itle 2">
            <a:extLst>
              <a:ext uri="{FF2B5EF4-FFF2-40B4-BE49-F238E27FC236}">
                <a16:creationId xmlns:a16="http://schemas.microsoft.com/office/drawing/2014/main" id="{3FC437A4-3281-B48A-FF6B-262D67E6C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799" y="2510103"/>
            <a:ext cx="6873401" cy="147788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Franklin Gothic Heavy" panose="020B0903020102020204" pitchFamily="34" charset="0"/>
                <a:cs typeface="Arial"/>
              </a:defRPr>
            </a:lvl1pPr>
          </a:lstStyle>
          <a:p>
            <a:r>
              <a:rPr lang="en-US"/>
              <a:t>DIVIDER SLIDE FOR FEMA PRESENTATION + IMAGE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BD25E123-4327-CE59-C051-1830C80A4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799" y="3987984"/>
            <a:ext cx="6873401" cy="359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0DAE1C-8422-100D-773A-625642456239}"/>
              </a:ext>
            </a:extLst>
          </p:cNvPr>
          <p:cNvSpPr/>
          <p:nvPr userDrawn="1"/>
        </p:nvSpPr>
        <p:spPr>
          <a:xfrm>
            <a:off x="4073566" y="2288097"/>
            <a:ext cx="91440" cy="2281806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EF1F52D-DB4C-7045-E5EB-C712DBEFE8E8}"/>
              </a:ext>
            </a:extLst>
          </p:cNvPr>
          <p:cNvSpPr/>
          <p:nvPr userDrawn="1"/>
        </p:nvSpPr>
        <p:spPr>
          <a:xfrm>
            <a:off x="0" y="0"/>
            <a:ext cx="12192000" cy="5969151"/>
          </a:xfrm>
          <a:prstGeom prst="rect">
            <a:avLst/>
          </a:prstGeom>
          <a:solidFill>
            <a:srgbClr val="B8D9E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3C7D0E6-61C8-9286-A8B9-08B6720E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3D67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71E5B-C450-EDAF-DE3D-D0E02BA0A8A4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3D67"/>
                </a:solidFill>
              </a:rPr>
              <a:t>Federal Emergency Management Agency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D585824-14B5-8B0B-BA94-2DC29C829042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DE267A-0BC5-4C0C-689F-9A1D82C795BB}"/>
              </a:ext>
            </a:extLst>
          </p:cNvPr>
          <p:cNvSpPr txBox="1">
            <a:spLocks/>
          </p:cNvSpPr>
          <p:nvPr userDrawn="1"/>
        </p:nvSpPr>
        <p:spPr>
          <a:xfrm>
            <a:off x="10596414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C5FF88-E89B-46F1-5688-D242716E6B54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2">
            <a:extLst>
              <a:ext uri="{FF2B5EF4-FFF2-40B4-BE49-F238E27FC236}">
                <a16:creationId xmlns:a16="http://schemas.microsoft.com/office/drawing/2014/main" id="{80B46D4C-CE88-FDFC-3BAD-F63125179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1023720"/>
            <a:ext cx="10822962" cy="40346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000"/>
              </a:lnSpc>
              <a:defRPr sz="2800" b="0">
                <a:solidFill>
                  <a:srgbClr val="003D67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Quote Goes Here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aliquipvel</a:t>
            </a:r>
            <a:r>
              <a:rPr lang="en-US"/>
              <a:t> illum dolore  fac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 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F489992-8A9B-4235-C76D-D017C46393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238" y="5197859"/>
            <a:ext cx="10822962" cy="359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rgbClr val="003D67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/>
              <a:t>Name Goes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9DA7EC-7A43-92C6-6264-D14C31AA172D}"/>
              </a:ext>
            </a:extLst>
          </p:cNvPr>
          <p:cNvSpPr/>
          <p:nvPr userDrawn="1"/>
        </p:nvSpPr>
        <p:spPr>
          <a:xfrm>
            <a:off x="-2562" y="1023720"/>
            <a:ext cx="228600" cy="4114800"/>
          </a:xfrm>
          <a:prstGeom prst="rect">
            <a:avLst/>
          </a:prstGeom>
          <a:solidFill>
            <a:srgbClr val="D24B6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9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7AC7BAD-7820-55D5-D6AD-078844BA9F6E}"/>
              </a:ext>
            </a:extLst>
          </p:cNvPr>
          <p:cNvSpPr/>
          <p:nvPr userDrawn="1"/>
        </p:nvSpPr>
        <p:spPr>
          <a:xfrm>
            <a:off x="0" y="0"/>
            <a:ext cx="12192000" cy="1600297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914496"/>
            <a:ext cx="10822962" cy="4572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Federal Emergency Management Agency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09B460A-EDE7-07F0-1661-D0EC7BD27687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0B54882-2840-2604-9037-D75D4A7CE4CF}"/>
              </a:ext>
            </a:extLst>
          </p:cNvPr>
          <p:cNvSpPr txBox="1">
            <a:spLocks/>
          </p:cNvSpPr>
          <p:nvPr userDrawn="1"/>
        </p:nvSpPr>
        <p:spPr>
          <a:xfrm>
            <a:off x="10596414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4B131F-B9FF-70DF-DEDF-C0982BAEC01B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A766F6E7-ABA0-199F-224A-9DAF39CEC3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625" y="1818045"/>
            <a:ext cx="10828338" cy="41413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45A9768-47B8-7F5A-2E8C-1D8C598A0CC5}"/>
              </a:ext>
            </a:extLst>
          </p:cNvPr>
          <p:cNvSpPr/>
          <p:nvPr userDrawn="1"/>
        </p:nvSpPr>
        <p:spPr>
          <a:xfrm rot="16200000">
            <a:off x="11346177" y="845915"/>
            <a:ext cx="91440" cy="1600200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4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841B45-1DEB-A79E-827B-BA5F1B92283F}"/>
              </a:ext>
            </a:extLst>
          </p:cNvPr>
          <p:cNvSpPr/>
          <p:nvPr userDrawn="1"/>
        </p:nvSpPr>
        <p:spPr>
          <a:xfrm>
            <a:off x="0" y="0"/>
            <a:ext cx="12192000" cy="2178423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914495"/>
            <a:ext cx="10822962" cy="9144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4400"/>
              </a:lnSpc>
              <a:defRPr sz="320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USE THIS LAYOUT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Federal Emergency Management Agency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09B460A-EDE7-07F0-1661-D0EC7BD27687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0B54882-2840-2604-9037-D75D4A7CE4CF}"/>
              </a:ext>
            </a:extLst>
          </p:cNvPr>
          <p:cNvSpPr txBox="1">
            <a:spLocks/>
          </p:cNvSpPr>
          <p:nvPr userDrawn="1"/>
        </p:nvSpPr>
        <p:spPr>
          <a:xfrm>
            <a:off x="10596414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4B131F-B9FF-70DF-DEDF-C0982BAEC01B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A766F6E7-ABA0-199F-224A-9DAF39CEC3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625" y="2412098"/>
            <a:ext cx="10828338" cy="3547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52766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748126-777C-5CE9-8208-25F07E61DBF9}"/>
              </a:ext>
            </a:extLst>
          </p:cNvPr>
          <p:cNvSpPr/>
          <p:nvPr userDrawn="1"/>
        </p:nvSpPr>
        <p:spPr>
          <a:xfrm>
            <a:off x="5210174" y="1138020"/>
            <a:ext cx="6981825" cy="5719980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431699" y="1380966"/>
            <a:ext cx="6559175" cy="4562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F2EFF1-E97C-2A0D-25D9-679E7335D9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81021"/>
            <a:ext cx="5210175" cy="3662780"/>
          </a:xfrm>
          <a:prstGeom prst="rect">
            <a:avLst/>
          </a:prstGeom>
          <a:solidFill>
            <a:srgbClr val="EDEEEE"/>
          </a:solidFill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1138020"/>
            <a:ext cx="4298335" cy="9144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TABLE OF </a:t>
            </a:r>
            <a:br>
              <a:rPr lang="en-US"/>
            </a:br>
            <a:r>
              <a:rPr lang="en-US"/>
              <a:t>CONTENTS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5188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738189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646748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EEF33D-DAFF-8C23-22A4-72E086FB7CE0}"/>
              </a:ext>
            </a:extLst>
          </p:cNvPr>
          <p:cNvCxnSpPr>
            <a:cxnSpLocks/>
          </p:cNvCxnSpPr>
          <p:nvPr userDrawn="1"/>
        </p:nvCxnSpPr>
        <p:spPr>
          <a:xfrm>
            <a:off x="5210175" y="6312051"/>
            <a:ext cx="51494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C5310AB-8CEC-0439-AA42-00BCD3439538}"/>
              </a:ext>
            </a:extLst>
          </p:cNvPr>
          <p:cNvSpPr/>
          <p:nvPr userDrawn="1"/>
        </p:nvSpPr>
        <p:spPr>
          <a:xfrm>
            <a:off x="-2562" y="1138020"/>
            <a:ext cx="228600" cy="914400"/>
          </a:xfrm>
          <a:prstGeom prst="rect">
            <a:avLst/>
          </a:prstGeom>
          <a:solidFill>
            <a:srgbClr val="D24B6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8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96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  <p:sldLayoutId id="2147483711" r:id="rId35"/>
    <p:sldLayoutId id="2147483713" r:id="rId36"/>
    <p:sldLayoutId id="2147483724" r:id="rId37"/>
    <p:sldLayoutId id="2147483725" r:id="rId3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7472" algn="l" defTabSz="457200" rtl="0" eaLnBrk="1" latinLnBrk="0" hangingPunct="1">
        <a:lnSpc>
          <a:spcPts val="2600"/>
        </a:lnSpc>
        <a:spcBef>
          <a:spcPts val="1000"/>
        </a:spcBef>
        <a:buClr>
          <a:srgbClr val="2F2F30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buClr>
          <a:srgbClr val="2F2F30"/>
        </a:buClr>
        <a:buSzPct val="10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buClr>
          <a:srgbClr val="2F2F30"/>
        </a:buClr>
        <a:buFont typeface="Franklin Gothic Book" panose="020B05030201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095" y="-3544"/>
            <a:ext cx="11781904" cy="1226288"/>
          </a:xfrm>
          <a:prstGeom prst="rect">
            <a:avLst/>
          </a:prstGeom>
        </p:spPr>
        <p:txBody>
          <a:bodyPr vert="horz" lIns="91427" tIns="45713" rIns="91427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21971"/>
            <a:ext cx="10972800" cy="4987636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961" y="6408739"/>
            <a:ext cx="28448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067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6D3D1D7-0742-4C50-BC26-2671AEFA80FC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408739"/>
            <a:ext cx="28448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ctr">
              <a:defRPr sz="1067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51629F4A-BF58-4D9C-955F-9F91E41672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62468" cy="6858000"/>
          </a:xfrm>
          <a:prstGeom prst="rect">
            <a:avLst/>
          </a:prstGeom>
          <a:solidFill>
            <a:srgbClr val="2E7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4BFA05-79B3-4691-B884-FAEBD97917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1429" y="141939"/>
            <a:ext cx="1110576" cy="16629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FF6DA4-F153-490E-A627-A81F83CC74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5061" y="6328898"/>
            <a:ext cx="1524000" cy="33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</p:sldLayoutIdLst>
  <p:txStyles>
    <p:titleStyle>
      <a:lvl1pPr marL="156629" indent="0" algn="l" defTabSz="1218995" rtl="0" eaLnBrk="1" latinLnBrk="0" hangingPunct="1">
        <a:spcBef>
          <a:spcPct val="0"/>
        </a:spcBef>
        <a:buNone/>
        <a:defRPr sz="4800" b="1" kern="1200">
          <a:solidFill>
            <a:schemeClr val="accent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11143" indent="-311143" algn="l" defTabSz="121899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4267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1pPr>
      <a:lvl2pPr marL="766214" indent="-313259" algn="l" defTabSz="121899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3733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2pPr>
      <a:lvl3pPr marL="1523745" indent="-304748" algn="l" defTabSz="121899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3pPr>
      <a:lvl4pPr marL="2133241" indent="-304748" algn="l" defTabSz="121899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667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4pPr>
      <a:lvl5pPr marL="2742739" indent="-304748" algn="l" defTabSz="121899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»"/>
        <a:defRPr sz="2667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5pPr>
      <a:lvl6pPr marL="3352238" indent="-304748" algn="l" defTabSz="1218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6" indent="-304748" algn="l" defTabSz="1218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4" indent="-304748" algn="l" defTabSz="1218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32" indent="-304748" algn="l" defTabSz="1218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5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3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1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9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7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5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2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2436F58-EFFC-71C4-6C7F-EA238B6287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Technical Discussions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3755863-9B68-18B9-01CE-1990B7B12E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04-17-2026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59EDC-8068-95E3-3F09-55D2FDD7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99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3F76F-99FD-669F-048E-CCC40EB0C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Implementation of Urban Stormwater Investigation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01B9B-8D0C-134A-C67A-F230D02A4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E18123-944E-8248-F58F-03E664D149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625" y="1818045"/>
            <a:ext cx="4539615" cy="414138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Confirm that the decision was to implement Urban Stormwater investigation findings into Validation Basins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PTS to provide discrete criteria and tools/methods to implement for consistency amongst validation basins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might this alter some activities in the Scoping and Data Preparation phase?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6CF06C-1F97-DFAF-1DF7-76827F3C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888" y="1911361"/>
            <a:ext cx="6828112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4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38FEB-DEB1-355F-2F39-132BA4F6A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Implementation of Urban Stormwater Investigation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E83C9-B4FC-1EF5-6A06-68EB67ABE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DC8D6A-012A-CDBF-2D45-089E927D696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Additional Slides from Investigation to be shared</a:t>
            </a:r>
          </a:p>
        </p:txBody>
      </p:sp>
    </p:spTree>
    <p:extLst>
      <p:ext uri="{BB962C8B-B14F-4D97-AF65-F5344CB8AC3E}">
        <p14:creationId xmlns:p14="http://schemas.microsoft.com/office/powerpoint/2010/main" val="385310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6176C-77A4-3955-F5A5-93C6F3315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dirty="0"/>
              <a:t>SLAM-SIM vs. SLAM-SIG Domain Selection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D1D8B-DCD8-74D1-F2A9-DE02471A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89613E-A3CA-8B8F-D1DF-1E8930F719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Meteorology work to date based on SLAM-SIM version 1 (24/72hr) overlap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Since then there has been a new version of SLAM-SIM and SLAM-SIG domains posted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SLAM-SIG domains contain both 72hr and 24hr versions, with varying GSLs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PTS to evaluate various domains in consistent manner to determine consistent domain usage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Utilize PRISM comparison metrics from South Platte Transposition Domain Investigation (Mar 2026)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order comparison – generate storm catalog for top candidates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22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F017A-7F07-4BC5-0AB1-29226469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SLAM SIM version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0D436-4BB6-0A44-C31B-260CD348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CAC793-8C7C-6D63-84ED-DD9FFA7C587E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692" y="1817688"/>
            <a:ext cx="8028203" cy="41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80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DFDBDA-8308-D3D0-8463-B32808F1F7D2}"/>
              </a:ext>
            </a:extLst>
          </p:cNvPr>
          <p:cNvSpPr/>
          <p:nvPr/>
        </p:nvSpPr>
        <p:spPr>
          <a:xfrm>
            <a:off x="5745059" y="3789673"/>
            <a:ext cx="6446941" cy="29583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8BB97A-2A18-3C34-81D8-D9F5328F4DA1}"/>
              </a:ext>
            </a:extLst>
          </p:cNvPr>
          <p:cNvSpPr/>
          <p:nvPr/>
        </p:nvSpPr>
        <p:spPr>
          <a:xfrm>
            <a:off x="5730565" y="461666"/>
            <a:ext cx="6446941" cy="32328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C79769-30D1-00CE-94B4-E7ABA3FA0FF8}"/>
              </a:ext>
            </a:extLst>
          </p:cNvPr>
          <p:cNvSpPr/>
          <p:nvPr/>
        </p:nvSpPr>
        <p:spPr>
          <a:xfrm>
            <a:off x="96471" y="461665"/>
            <a:ext cx="5570272" cy="62863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C799D8-5F16-0F15-3BFF-DEF3B4EBA36A}"/>
              </a:ext>
            </a:extLst>
          </p:cNvPr>
          <p:cNvSpPr txBox="1"/>
          <p:nvPr/>
        </p:nvSpPr>
        <p:spPr>
          <a:xfrm>
            <a:off x="88490" y="461665"/>
            <a:ext cx="1519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SLAM-SIG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8A2FD5-6ADC-CAA2-96B4-30F97D81A96F}"/>
              </a:ext>
            </a:extLst>
          </p:cNvPr>
          <p:cNvSpPr txBox="1"/>
          <p:nvPr/>
        </p:nvSpPr>
        <p:spPr>
          <a:xfrm>
            <a:off x="5760560" y="500770"/>
            <a:ext cx="1545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SLAM-SIM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04A359-62F0-27D0-64C6-9F86EF23181A}"/>
              </a:ext>
            </a:extLst>
          </p:cNvPr>
          <p:cNvSpPr txBox="1"/>
          <p:nvPr/>
        </p:nvSpPr>
        <p:spPr>
          <a:xfrm>
            <a:off x="5901691" y="4751500"/>
            <a:ext cx="229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Error to domain size comparison.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06CEB9-2ADD-2FD8-30B2-A7953FDDBB24}"/>
              </a:ext>
            </a:extLst>
          </p:cNvPr>
          <p:cNvSpPr txBox="1"/>
          <p:nvPr/>
        </p:nvSpPr>
        <p:spPr>
          <a:xfrm>
            <a:off x="14493" y="0"/>
            <a:ext cx="5784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HUC4: 0501, Allegheny River Basin (72-hr) </a:t>
            </a:r>
          </a:p>
        </p:txBody>
      </p:sp>
      <p:pic>
        <p:nvPicPr>
          <p:cNvPr id="10" name="Picture 9" descr="A screenshot of a graph&#10;&#10;AI-generated content may be incorrect.">
            <a:extLst>
              <a:ext uri="{FF2B5EF4-FFF2-40B4-BE49-F238E27FC236}">
                <a16:creationId xmlns:a16="http://schemas.microsoft.com/office/drawing/2014/main" id="{A3D5548D-A93D-B55D-EB82-FF4CD3DFC4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959" t="4968" r="82" b="-2026"/>
          <a:stretch>
            <a:fillRect/>
          </a:stretch>
        </p:blipFill>
        <p:spPr>
          <a:xfrm>
            <a:off x="8508934" y="3897189"/>
            <a:ext cx="3594576" cy="2850819"/>
          </a:xfrm>
          <a:prstGeom prst="rect">
            <a:avLst/>
          </a:prstGeom>
        </p:spPr>
      </p:pic>
      <p:pic>
        <p:nvPicPr>
          <p:cNvPr id="11" name="Picture 10" descr="A screenshot of a computer generated image&#10;&#10;AI-generated content may be incorrect.">
            <a:extLst>
              <a:ext uri="{FF2B5EF4-FFF2-40B4-BE49-F238E27FC236}">
                <a16:creationId xmlns:a16="http://schemas.microsoft.com/office/drawing/2014/main" id="{1D98A4D0-8B80-1F66-3FD3-92E235381D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034" t="45548" b="28114"/>
          <a:stretch>
            <a:fillRect/>
          </a:stretch>
        </p:blipFill>
        <p:spPr>
          <a:xfrm>
            <a:off x="8968529" y="1597546"/>
            <a:ext cx="2876233" cy="2007290"/>
          </a:xfrm>
          <a:prstGeom prst="rect">
            <a:avLst/>
          </a:prstGeom>
        </p:spPr>
      </p:pic>
      <p:pic>
        <p:nvPicPr>
          <p:cNvPr id="12" name="Picture 11" descr="A screenshot of a computer generated image&#10;&#10;AI-generated content may be incorrect.">
            <a:extLst>
              <a:ext uri="{FF2B5EF4-FFF2-40B4-BE49-F238E27FC236}">
                <a16:creationId xmlns:a16="http://schemas.microsoft.com/office/drawing/2014/main" id="{0F115560-17E9-2715-2B8C-6FBC1B75F7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53" t="74409" r="53928" b="2228"/>
          <a:stretch>
            <a:fillRect/>
          </a:stretch>
        </p:blipFill>
        <p:spPr>
          <a:xfrm>
            <a:off x="409132" y="4702260"/>
            <a:ext cx="4928988" cy="1809135"/>
          </a:xfrm>
          <a:prstGeom prst="rect">
            <a:avLst/>
          </a:prstGeom>
        </p:spPr>
      </p:pic>
      <p:pic>
        <p:nvPicPr>
          <p:cNvPr id="13" name="Picture 12" descr="A screenshot of a computer generated image&#10;&#10;AI-generated content may be incorrect.">
            <a:extLst>
              <a:ext uri="{FF2B5EF4-FFF2-40B4-BE49-F238E27FC236}">
                <a16:creationId xmlns:a16="http://schemas.microsoft.com/office/drawing/2014/main" id="{E15B1ED4-A5EA-D470-CE8C-A27E708075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745" t="80102" r="1011" b="7509"/>
          <a:stretch>
            <a:fillRect/>
          </a:stretch>
        </p:blipFill>
        <p:spPr>
          <a:xfrm>
            <a:off x="8305936" y="912412"/>
            <a:ext cx="3710873" cy="659891"/>
          </a:xfrm>
          <a:prstGeom prst="rect">
            <a:avLst/>
          </a:prstGeom>
        </p:spPr>
      </p:pic>
      <p:pic>
        <p:nvPicPr>
          <p:cNvPr id="14" name="Picture 13" descr="A screenshot of a computer generated image&#10;&#10;AI-generated content may be incorrect.">
            <a:extLst>
              <a:ext uri="{FF2B5EF4-FFF2-40B4-BE49-F238E27FC236}">
                <a16:creationId xmlns:a16="http://schemas.microsoft.com/office/drawing/2014/main" id="{BE692F89-CBD3-6A43-C694-DF0518D1D3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572" t="22280" r="-817" b="60840"/>
          <a:stretch>
            <a:fillRect/>
          </a:stretch>
        </p:blipFill>
        <p:spPr>
          <a:xfrm>
            <a:off x="6096000" y="1872072"/>
            <a:ext cx="2801432" cy="1349880"/>
          </a:xfrm>
          <a:prstGeom prst="rect">
            <a:avLst/>
          </a:prstGeom>
        </p:spPr>
      </p:pic>
      <p:pic>
        <p:nvPicPr>
          <p:cNvPr id="15" name="Picture 14" descr="A screenshot of a computer generated image&#10;&#10;AI-generated content may be incorrect.">
            <a:extLst>
              <a:ext uri="{FF2B5EF4-FFF2-40B4-BE49-F238E27FC236}">
                <a16:creationId xmlns:a16="http://schemas.microsoft.com/office/drawing/2014/main" id="{52374CAC-3752-7B38-4D55-0288C8B53F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1481" t="5713" r="2608" b="85119"/>
          <a:stretch>
            <a:fillRect/>
          </a:stretch>
        </p:blipFill>
        <p:spPr>
          <a:xfrm>
            <a:off x="6155545" y="1057568"/>
            <a:ext cx="1585098" cy="579955"/>
          </a:xfrm>
          <a:prstGeom prst="rect">
            <a:avLst/>
          </a:prstGeom>
        </p:spPr>
      </p:pic>
      <p:pic>
        <p:nvPicPr>
          <p:cNvPr id="16" name="Picture 15" descr="A screenshot of a computer generated image&#10;&#10;AI-generated content may be incorrect.">
            <a:extLst>
              <a:ext uri="{FF2B5EF4-FFF2-40B4-BE49-F238E27FC236}">
                <a16:creationId xmlns:a16="http://schemas.microsoft.com/office/drawing/2014/main" id="{5F970C0D-71C5-4D57-E5FA-D360E737A7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569" t="19690" r="51678" b="57328"/>
          <a:stretch>
            <a:fillRect/>
          </a:stretch>
        </p:blipFill>
        <p:spPr>
          <a:xfrm>
            <a:off x="175191" y="2534257"/>
            <a:ext cx="2408903" cy="1779638"/>
          </a:xfrm>
          <a:prstGeom prst="rect">
            <a:avLst/>
          </a:prstGeom>
        </p:spPr>
      </p:pic>
      <p:pic>
        <p:nvPicPr>
          <p:cNvPr id="17" name="Picture 16" descr="A screenshot of a computer generated image&#10;&#10;AI-generated content may be incorrect.">
            <a:extLst>
              <a:ext uri="{FF2B5EF4-FFF2-40B4-BE49-F238E27FC236}">
                <a16:creationId xmlns:a16="http://schemas.microsoft.com/office/drawing/2014/main" id="{13F59A9C-CA8F-4535-84D6-9F3C7B13DF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731" t="46335" r="50872" b="27649"/>
          <a:stretch>
            <a:fillRect/>
          </a:stretch>
        </p:blipFill>
        <p:spPr>
          <a:xfrm>
            <a:off x="2662410" y="2465211"/>
            <a:ext cx="2853267" cy="2014522"/>
          </a:xfrm>
          <a:prstGeom prst="rect">
            <a:avLst/>
          </a:prstGeom>
        </p:spPr>
      </p:pic>
      <p:pic>
        <p:nvPicPr>
          <p:cNvPr id="18" name="Picture 17" descr="A screenshot of a computer generated image&#10;&#10;AI-generated content may be incorrect.">
            <a:extLst>
              <a:ext uri="{FF2B5EF4-FFF2-40B4-BE49-F238E27FC236}">
                <a16:creationId xmlns:a16="http://schemas.microsoft.com/office/drawing/2014/main" id="{0926C197-A273-BE03-E112-9732BA7F00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544" t="-273" r="48545" b="80181"/>
          <a:stretch>
            <a:fillRect/>
          </a:stretch>
        </p:blipFill>
        <p:spPr>
          <a:xfrm>
            <a:off x="175191" y="892212"/>
            <a:ext cx="3159823" cy="15558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CB1776-5752-FF93-9718-5D358A4DDE98}"/>
              </a:ext>
            </a:extLst>
          </p:cNvPr>
          <p:cNvSpPr txBox="1"/>
          <p:nvPr/>
        </p:nvSpPr>
        <p:spPr>
          <a:xfrm>
            <a:off x="7863392" y="36614"/>
            <a:ext cx="4153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Reference: Slides from Dan Wright – UW/UNC Team </a:t>
            </a:r>
          </a:p>
        </p:txBody>
      </p:sp>
    </p:spTree>
    <p:extLst>
      <p:ext uri="{BB962C8B-B14F-4D97-AF65-F5344CB8AC3E}">
        <p14:creationId xmlns:p14="http://schemas.microsoft.com/office/powerpoint/2010/main" val="2111486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E38914-57CF-2CF8-65DF-39D70A4008BA}"/>
              </a:ext>
            </a:extLst>
          </p:cNvPr>
          <p:cNvSpPr/>
          <p:nvPr/>
        </p:nvSpPr>
        <p:spPr>
          <a:xfrm>
            <a:off x="5745059" y="3789673"/>
            <a:ext cx="6446941" cy="29583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1AA867-76F1-95AC-020C-380A3D91B4ED}"/>
              </a:ext>
            </a:extLst>
          </p:cNvPr>
          <p:cNvSpPr/>
          <p:nvPr/>
        </p:nvSpPr>
        <p:spPr>
          <a:xfrm>
            <a:off x="5730565" y="461666"/>
            <a:ext cx="6446941" cy="32328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FB0158-EABC-C220-B5F8-8D0DE8FE93F2}"/>
              </a:ext>
            </a:extLst>
          </p:cNvPr>
          <p:cNvSpPr/>
          <p:nvPr/>
        </p:nvSpPr>
        <p:spPr>
          <a:xfrm>
            <a:off x="71803" y="461665"/>
            <a:ext cx="5570272" cy="62863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0AE61-0D8A-DE2A-CB5C-CFAB7513B2E6}"/>
              </a:ext>
            </a:extLst>
          </p:cNvPr>
          <p:cNvSpPr txBox="1"/>
          <p:nvPr/>
        </p:nvSpPr>
        <p:spPr>
          <a:xfrm>
            <a:off x="88490" y="461665"/>
            <a:ext cx="1519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SLAM-SIG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533E3B-A249-7AD7-79F5-B99498DF7C82}"/>
              </a:ext>
            </a:extLst>
          </p:cNvPr>
          <p:cNvSpPr txBox="1"/>
          <p:nvPr/>
        </p:nvSpPr>
        <p:spPr>
          <a:xfrm>
            <a:off x="5760560" y="500770"/>
            <a:ext cx="1545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SLAM-SIM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4C1237-303E-5123-0493-596C9F4A4F92}"/>
              </a:ext>
            </a:extLst>
          </p:cNvPr>
          <p:cNvSpPr txBox="1"/>
          <p:nvPr/>
        </p:nvSpPr>
        <p:spPr>
          <a:xfrm>
            <a:off x="5901691" y="4751500"/>
            <a:ext cx="229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Error to domain size comparison.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58B53C-2DDF-CA2B-7A2B-1FF0D3DE9B53}"/>
              </a:ext>
            </a:extLst>
          </p:cNvPr>
          <p:cNvSpPr txBox="1"/>
          <p:nvPr/>
        </p:nvSpPr>
        <p:spPr>
          <a:xfrm>
            <a:off x="14493" y="0"/>
            <a:ext cx="6783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HUC4: 0601, Upper Tennessee River Basin (72-hr) </a:t>
            </a:r>
          </a:p>
        </p:txBody>
      </p:sp>
      <p:pic>
        <p:nvPicPr>
          <p:cNvPr id="10" name="Picture 9" descr="A graph and chart with different colored lines&#10;&#10;AI-generated content may be incorrect.">
            <a:extLst>
              <a:ext uri="{FF2B5EF4-FFF2-40B4-BE49-F238E27FC236}">
                <a16:creationId xmlns:a16="http://schemas.microsoft.com/office/drawing/2014/main" id="{92A29DB5-FD71-1DB5-C98C-069322CC3F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926" t="4867"/>
          <a:stretch>
            <a:fillRect/>
          </a:stretch>
        </p:blipFill>
        <p:spPr>
          <a:xfrm>
            <a:off x="8348991" y="3863586"/>
            <a:ext cx="3754519" cy="2884422"/>
          </a:xfrm>
          <a:prstGeom prst="rect">
            <a:avLst/>
          </a:prstGeom>
        </p:spPr>
      </p:pic>
      <p:pic>
        <p:nvPicPr>
          <p:cNvPr id="11" name="Picture 10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53246847-4EB8-C3F2-AC6E-714FC8842E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680" t="78791" r="3854" b="6924"/>
          <a:stretch>
            <a:fillRect/>
          </a:stretch>
        </p:blipFill>
        <p:spPr>
          <a:xfrm>
            <a:off x="8619041" y="842163"/>
            <a:ext cx="3558465" cy="820044"/>
          </a:xfrm>
          <a:prstGeom prst="rect">
            <a:avLst/>
          </a:prstGeom>
        </p:spPr>
      </p:pic>
      <p:pic>
        <p:nvPicPr>
          <p:cNvPr id="12" name="Picture 11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889ECC13-AAAF-7505-CC90-9466A2D4AF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175" t="44413" b="27010"/>
          <a:stretch>
            <a:fillRect/>
          </a:stretch>
        </p:blipFill>
        <p:spPr>
          <a:xfrm>
            <a:off x="9064001" y="1572188"/>
            <a:ext cx="2661766" cy="2032648"/>
          </a:xfrm>
          <a:prstGeom prst="rect">
            <a:avLst/>
          </a:prstGeom>
        </p:spPr>
      </p:pic>
      <p:pic>
        <p:nvPicPr>
          <p:cNvPr id="13" name="Picture 12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602FA60C-34DE-7616-D015-011958D92B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858" t="44696" r="50317" b="26727"/>
          <a:stretch>
            <a:fillRect/>
          </a:stretch>
        </p:blipFill>
        <p:spPr>
          <a:xfrm>
            <a:off x="2866277" y="2340714"/>
            <a:ext cx="2535325" cy="1936092"/>
          </a:xfrm>
          <a:prstGeom prst="rect">
            <a:avLst/>
          </a:prstGeom>
        </p:spPr>
      </p:pic>
      <p:pic>
        <p:nvPicPr>
          <p:cNvPr id="14" name="Picture 13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E944DFF9-3903-99AB-0C74-3149475513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49" t="72989" r="50881" b="2141"/>
          <a:stretch>
            <a:fillRect/>
          </a:stretch>
        </p:blipFill>
        <p:spPr>
          <a:xfrm>
            <a:off x="312276" y="4398056"/>
            <a:ext cx="5089326" cy="1741568"/>
          </a:xfrm>
          <a:prstGeom prst="rect">
            <a:avLst/>
          </a:prstGeom>
        </p:spPr>
      </p:pic>
      <p:pic>
        <p:nvPicPr>
          <p:cNvPr id="15" name="Picture 14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DF0CDE67-68DB-87B7-7387-559E72C0EA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707" t="21507" b="58698"/>
          <a:stretch>
            <a:fillRect/>
          </a:stretch>
        </p:blipFill>
        <p:spPr>
          <a:xfrm>
            <a:off x="6036505" y="1804022"/>
            <a:ext cx="2661766" cy="1504738"/>
          </a:xfrm>
          <a:prstGeom prst="rect">
            <a:avLst/>
          </a:prstGeom>
        </p:spPr>
      </p:pic>
      <p:pic>
        <p:nvPicPr>
          <p:cNvPr id="16" name="Picture 15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795E9856-27CB-095E-ADC2-933584C1E4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141" t="20127" r="51220" b="56219"/>
          <a:stretch>
            <a:fillRect/>
          </a:stretch>
        </p:blipFill>
        <p:spPr>
          <a:xfrm>
            <a:off x="245992" y="2394360"/>
            <a:ext cx="2506508" cy="1828800"/>
          </a:xfrm>
          <a:prstGeom prst="rect">
            <a:avLst/>
          </a:prstGeom>
        </p:spPr>
      </p:pic>
      <p:pic>
        <p:nvPicPr>
          <p:cNvPr id="17" name="Picture 16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B36E74EA-F2C4-C7FB-E47A-9A50388337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934" r="48870" b="80451"/>
          <a:stretch>
            <a:fillRect/>
          </a:stretch>
        </p:blipFill>
        <p:spPr>
          <a:xfrm>
            <a:off x="110334" y="930438"/>
            <a:ext cx="2633167" cy="1251034"/>
          </a:xfrm>
          <a:prstGeom prst="rect">
            <a:avLst/>
          </a:prstGeom>
        </p:spPr>
      </p:pic>
      <p:pic>
        <p:nvPicPr>
          <p:cNvPr id="18" name="Picture 17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69904257-63AB-F5EE-FC3B-0501F8BF18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1790" t="6188" r="3166" b="85537"/>
          <a:stretch>
            <a:fillRect/>
          </a:stretch>
        </p:blipFill>
        <p:spPr>
          <a:xfrm>
            <a:off x="6322426" y="1008488"/>
            <a:ext cx="1796266" cy="629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8A7AE2-5C07-6D91-3C38-7757A84FEC34}"/>
              </a:ext>
            </a:extLst>
          </p:cNvPr>
          <p:cNvSpPr txBox="1"/>
          <p:nvPr/>
        </p:nvSpPr>
        <p:spPr>
          <a:xfrm>
            <a:off x="7863392" y="36614"/>
            <a:ext cx="4153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Reference: Slides from Dan Wright – UW/UNC Team </a:t>
            </a:r>
          </a:p>
        </p:txBody>
      </p:sp>
    </p:spTree>
    <p:extLst>
      <p:ext uri="{BB962C8B-B14F-4D97-AF65-F5344CB8AC3E}">
        <p14:creationId xmlns:p14="http://schemas.microsoft.com/office/powerpoint/2010/main" val="3746770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DA466-AEA7-819C-9BC3-783AE5835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D9DDA78-BD2C-A7F2-61BF-B007F31CADB9}"/>
              </a:ext>
            </a:extLst>
          </p:cNvPr>
          <p:cNvSpPr/>
          <p:nvPr/>
        </p:nvSpPr>
        <p:spPr>
          <a:xfrm>
            <a:off x="5745059" y="3789673"/>
            <a:ext cx="6446941" cy="29583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D94913-DF26-85B9-4CBE-C945FB1DF1AA}"/>
              </a:ext>
            </a:extLst>
          </p:cNvPr>
          <p:cNvSpPr/>
          <p:nvPr/>
        </p:nvSpPr>
        <p:spPr>
          <a:xfrm>
            <a:off x="5730565" y="461666"/>
            <a:ext cx="6446941" cy="32328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35B9D9-7456-7D98-FC15-7D340BD350CA}"/>
              </a:ext>
            </a:extLst>
          </p:cNvPr>
          <p:cNvSpPr/>
          <p:nvPr/>
        </p:nvSpPr>
        <p:spPr>
          <a:xfrm>
            <a:off x="88490" y="461665"/>
            <a:ext cx="5570272" cy="62863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A66F4A-AE38-6438-8F9E-9151A515B4A6}"/>
              </a:ext>
            </a:extLst>
          </p:cNvPr>
          <p:cNvSpPr txBox="1"/>
          <p:nvPr/>
        </p:nvSpPr>
        <p:spPr>
          <a:xfrm>
            <a:off x="14493" y="0"/>
            <a:ext cx="6118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HUC4: 1019, South Platte River Basin (72-hr) </a:t>
            </a:r>
          </a:p>
        </p:txBody>
      </p:sp>
      <p:pic>
        <p:nvPicPr>
          <p:cNvPr id="6" name="Picture 5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30473B31-F300-FEEB-C547-F06FE55E60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487" t="5586" r="28002" b="85542"/>
          <a:stretch>
            <a:fillRect/>
          </a:stretch>
        </p:blipFill>
        <p:spPr>
          <a:xfrm>
            <a:off x="5998578" y="1052551"/>
            <a:ext cx="1838632" cy="668203"/>
          </a:xfrm>
          <a:prstGeom prst="rect">
            <a:avLst/>
          </a:prstGeom>
        </p:spPr>
      </p:pic>
      <p:pic>
        <p:nvPicPr>
          <p:cNvPr id="7" name="Picture 6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9B600146-A40F-D46F-C33E-3A10A31629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482" t="80608" r="4445" b="8426"/>
          <a:stretch>
            <a:fillRect/>
          </a:stretch>
        </p:blipFill>
        <p:spPr>
          <a:xfrm>
            <a:off x="7949486" y="1006545"/>
            <a:ext cx="4154024" cy="760213"/>
          </a:xfrm>
          <a:prstGeom prst="rect">
            <a:avLst/>
          </a:prstGeom>
        </p:spPr>
      </p:pic>
      <p:pic>
        <p:nvPicPr>
          <p:cNvPr id="10" name="Picture 9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3D72E433-CACF-FDA2-754F-0BFDF7632E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30" t="74117" r="48456" b="2486"/>
          <a:stretch>
            <a:fillRect/>
          </a:stretch>
        </p:blipFill>
        <p:spPr>
          <a:xfrm>
            <a:off x="437918" y="4881347"/>
            <a:ext cx="4822009" cy="13818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6156F0-EA12-F81A-303E-DB0C6DC6AA7B}"/>
              </a:ext>
            </a:extLst>
          </p:cNvPr>
          <p:cNvSpPr txBox="1"/>
          <p:nvPr/>
        </p:nvSpPr>
        <p:spPr>
          <a:xfrm>
            <a:off x="88490" y="461665"/>
            <a:ext cx="1519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SLAM-SIG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A954E8-6659-4A1F-13C4-08E90EEB0ADA}"/>
              </a:ext>
            </a:extLst>
          </p:cNvPr>
          <p:cNvSpPr txBox="1"/>
          <p:nvPr/>
        </p:nvSpPr>
        <p:spPr>
          <a:xfrm>
            <a:off x="5760560" y="500770"/>
            <a:ext cx="1545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SLAM-SIM</a:t>
            </a:r>
          </a:p>
        </p:txBody>
      </p:sp>
      <p:pic>
        <p:nvPicPr>
          <p:cNvPr id="2" name="Picture 1" descr="A graph of a graph&#10;&#10;AI-generated content may be incorrect.">
            <a:extLst>
              <a:ext uri="{FF2B5EF4-FFF2-40B4-BE49-F238E27FC236}">
                <a16:creationId xmlns:a16="http://schemas.microsoft.com/office/drawing/2014/main" id="{BC3BDE72-BF4C-508C-3FD3-0D5D2ED25E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951" t="4072" b="-4072"/>
          <a:stretch>
            <a:fillRect/>
          </a:stretch>
        </p:blipFill>
        <p:spPr>
          <a:xfrm>
            <a:off x="8348991" y="3867204"/>
            <a:ext cx="3592541" cy="2975938"/>
          </a:xfrm>
          <a:prstGeom prst="rect">
            <a:avLst/>
          </a:prstGeom>
        </p:spPr>
      </p:pic>
      <p:pic>
        <p:nvPicPr>
          <p:cNvPr id="3" name="Picture 2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39F289A6-6595-E200-6E82-EA96FBC783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106" t="45328" b="28073"/>
          <a:stretch>
            <a:fillRect/>
          </a:stretch>
        </p:blipFill>
        <p:spPr>
          <a:xfrm>
            <a:off x="8668900" y="1792662"/>
            <a:ext cx="2541356" cy="1875973"/>
          </a:xfrm>
          <a:prstGeom prst="rect">
            <a:avLst/>
          </a:prstGeom>
        </p:spPr>
      </p:pic>
      <p:pic>
        <p:nvPicPr>
          <p:cNvPr id="16" name="Picture 15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C4F01862-BF6A-DAD2-B058-098BB7E168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409" t="19931" r="53000" b="55926"/>
          <a:stretch>
            <a:fillRect/>
          </a:stretch>
        </p:blipFill>
        <p:spPr>
          <a:xfrm>
            <a:off x="138764" y="2443426"/>
            <a:ext cx="2289995" cy="2117335"/>
          </a:xfrm>
          <a:prstGeom prst="rect">
            <a:avLst/>
          </a:prstGeom>
        </p:spPr>
      </p:pic>
      <p:pic>
        <p:nvPicPr>
          <p:cNvPr id="17" name="Picture 16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2643A18C-109F-AE10-3F4C-DDEB785721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982" t="44737" r="50000" b="27475"/>
          <a:stretch>
            <a:fillRect/>
          </a:stretch>
        </p:blipFill>
        <p:spPr>
          <a:xfrm>
            <a:off x="2585727" y="2443426"/>
            <a:ext cx="2974199" cy="2098970"/>
          </a:xfrm>
          <a:prstGeom prst="rect">
            <a:avLst/>
          </a:prstGeom>
        </p:spPr>
      </p:pic>
      <p:pic>
        <p:nvPicPr>
          <p:cNvPr id="18" name="Picture 17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BA3654FD-7890-24ED-F498-021F9BD275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868" t="19402" b="56286"/>
          <a:stretch>
            <a:fillRect/>
          </a:stretch>
        </p:blipFill>
        <p:spPr>
          <a:xfrm>
            <a:off x="5849482" y="1841792"/>
            <a:ext cx="2290668" cy="1757750"/>
          </a:xfrm>
          <a:prstGeom prst="rect">
            <a:avLst/>
          </a:prstGeom>
        </p:spPr>
      </p:pic>
      <p:pic>
        <p:nvPicPr>
          <p:cNvPr id="19" name="Picture 18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AA260E9D-14A5-B3CB-E5E2-BC2F558BE0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963" t="-500" r="48984" b="80143"/>
          <a:stretch>
            <a:fillRect/>
          </a:stretch>
        </p:blipFill>
        <p:spPr>
          <a:xfrm>
            <a:off x="437918" y="1036151"/>
            <a:ext cx="2266157" cy="117000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7DD4B13-5C00-FFCE-FFA2-B00D11BC9F72}"/>
              </a:ext>
            </a:extLst>
          </p:cNvPr>
          <p:cNvSpPr txBox="1"/>
          <p:nvPr/>
        </p:nvSpPr>
        <p:spPr>
          <a:xfrm>
            <a:off x="5901691" y="4751500"/>
            <a:ext cx="229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Error to domain size comparison.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6E52EF-53B7-07F2-008A-A862B4652330}"/>
              </a:ext>
            </a:extLst>
          </p:cNvPr>
          <p:cNvSpPr txBox="1"/>
          <p:nvPr/>
        </p:nvSpPr>
        <p:spPr>
          <a:xfrm>
            <a:off x="7863392" y="36614"/>
            <a:ext cx="4153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Reference: Slides from Dan Wright – UW/UNC Team </a:t>
            </a:r>
          </a:p>
        </p:txBody>
      </p:sp>
    </p:spTree>
    <p:extLst>
      <p:ext uri="{BB962C8B-B14F-4D97-AF65-F5344CB8AC3E}">
        <p14:creationId xmlns:p14="http://schemas.microsoft.com/office/powerpoint/2010/main" val="905707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2C52F-E082-231B-03AA-455CC3DC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 2025 vs RAS 6 Mesh for Validation Basins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F918A-C33A-D725-62B1-57852577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8C0168-8101-4ED3-DF10-49943663B7C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Open discussion on opinions of using RAS 2025 to develop meshes for Validation Basins.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Better mesh capabilities and alignment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Potentially more efficient run times for level of detail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Still in Beta version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Could lead to some inefficiency and troubleshooting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Develop RAS 2025 mesh &gt; export to RAS 6 &gt; all subsequent edits need to go through RAS 2025 (2 versions of each model)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Deviation from SOP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1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AC546-95EE-B249-E69F-8CCCB7278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dirty="0"/>
              <a:t>EDH and Terrain Modification Specifications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6E4A5-E918-206D-CA85-6F51931A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11936C-9FEB-B822-B485-7BCC7F48E9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Feedback: SOP could be further specified in this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SOP(JA2)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“All identified streams with a drainage area of greater than 0.25 square miles should be included in the EDH delivery.”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“Efforts to align with USGS 3DHP program priorities for data development should be made.”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basins this size, this could be a significant effort to…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manually refine of hydro connected terrain modifications to generate accurate flowlines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Develop USGS 3DHP spec which includes additional attribution, 1m Horizontal accuracy, vertical components, QC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to balance level of effort with accuracy/resolution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Clarify uses for EDH in FFRD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Mesh Refinement, Terrain Modifications, Bathymetry (Primary Streams), others?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4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D554D-051E-C39E-9B65-F5D45DD22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EDH and Terrain Modification Specifications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34BEC-E937-5419-B154-9585CB69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9F2C5A-0DA8-CC8A-70A6-74F43D1C2D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7862" y="1699512"/>
            <a:ext cx="10828338" cy="4141385"/>
          </a:xfrm>
        </p:spPr>
        <p:txBody>
          <a:bodyPr/>
          <a:lstStyle/>
          <a:p>
            <a:r>
              <a:rPr lang="en-US" dirty="0"/>
              <a:t>Questions for USACE: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Clarify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Statement about aligning with USGS 3DHP Program Priorities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 0.25 square mile drainage area limit was determined? Was this used in pilot projects?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Speak to Lessons Learned from Pilot Projects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 was EDH developed in pilot areas? Did it represent a significant effort? Was 1m DEM used?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Any considerations for accuracy requirements? Were there any instances were errors in EDH impacted downstream processes? </a:t>
            </a:r>
          </a:p>
          <a:p>
            <a:r>
              <a:rPr lang="en-US" dirty="0"/>
              <a:t>Opportunities: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Align EDH specific requirements to Primary/Secondary stream levels of detail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RAS2025 conceptual mesh potentially alter uses of EDH?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78138"/>
      </p:ext>
    </p:extLst>
  </p:cSld>
  <p:clrMapOvr>
    <a:masterClrMapping/>
  </p:clrMapOvr>
</p:sld>
</file>

<file path=ppt/theme/theme1.xml><?xml version="1.0" encoding="utf-8"?>
<a:theme xmlns:a="http://schemas.openxmlformats.org/drawingml/2006/main" name="Updated Slide Deck">
  <a:themeElements>
    <a:clrScheme name="Custom 1">
      <a:dk1>
        <a:srgbClr val="000000"/>
      </a:dk1>
      <a:lt1>
        <a:srgbClr val="FFFFFF"/>
      </a:lt1>
      <a:dk2>
        <a:srgbClr val="005188"/>
      </a:dk2>
      <a:lt2>
        <a:srgbClr val="F3F3F3"/>
      </a:lt2>
      <a:accent1>
        <a:srgbClr val="0078AE"/>
      </a:accent1>
      <a:accent2>
        <a:srgbClr val="595B5D"/>
      </a:accent2>
      <a:accent3>
        <a:srgbClr val="BABBBD"/>
      </a:accent3>
      <a:accent4>
        <a:srgbClr val="5E9732"/>
      </a:accent4>
      <a:accent5>
        <a:srgbClr val="0072CE"/>
      </a:accent5>
      <a:accent6>
        <a:srgbClr val="C31230"/>
      </a:accent6>
      <a:hlink>
        <a:srgbClr val="005188"/>
      </a:hlink>
      <a:folHlink>
        <a:srgbClr val="00518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mpass_theme">
  <a:themeElements>
    <a:clrScheme name="FEMA A-E PTS">
      <a:dk1>
        <a:sysClr val="windowText" lastClr="000000"/>
      </a:dk1>
      <a:lt1>
        <a:srgbClr val="FFFFFF"/>
      </a:lt1>
      <a:dk2>
        <a:srgbClr val="DFE3E5"/>
      </a:dk2>
      <a:lt2>
        <a:srgbClr val="F5F5ED"/>
      </a:lt2>
      <a:accent1>
        <a:srgbClr val="233972"/>
      </a:accent1>
      <a:accent2>
        <a:srgbClr val="DC2825"/>
      </a:accent2>
      <a:accent3>
        <a:srgbClr val="3379BD"/>
      </a:accent3>
      <a:accent4>
        <a:srgbClr val="B9E1ED"/>
      </a:accent4>
      <a:accent5>
        <a:srgbClr val="E9F2F9"/>
      </a:accent5>
      <a:accent6>
        <a:srgbClr val="F2C400"/>
      </a:accent6>
      <a:hlink>
        <a:srgbClr val="000000"/>
      </a:hlink>
      <a:folHlink>
        <a:srgbClr val="000000"/>
      </a:folHlink>
    </a:clrScheme>
    <a:fontScheme name="FEMA A-E PTS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ss_theme" id="{0B2334F7-BAAF-4819-A72C-97BED7D5C12E}" vid="{D51E041B-222D-45FE-8664-883FAC9323E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53C88D1F80974CAE802345EEA1A901" ma:contentTypeVersion="19" ma:contentTypeDescription="Create a new document." ma:contentTypeScope="" ma:versionID="1a94fa9ab07fe008820970afdad3e864">
  <xsd:schema xmlns:xsd="http://www.w3.org/2001/XMLSchema" xmlns:xs="http://www.w3.org/2001/XMLSchema" xmlns:p="http://schemas.microsoft.com/office/2006/metadata/properties" xmlns:ns2="deab340e-a48a-4e65-b331-ba4a51edd283" xmlns:ns3="6db89c74-1ba0-4c21-8bc1-1b608b23b2ea" targetNamespace="http://schemas.microsoft.com/office/2006/metadata/properties" ma:root="true" ma:fieldsID="7d4d743546c2ee774f82b23ac3fd781c" ns2:_="" ns3:_="">
    <xsd:import namespace="deab340e-a48a-4e65-b331-ba4a51edd283"/>
    <xsd:import namespace="6db89c74-1ba0-4c21-8bc1-1b608b23b2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  <xsd:element ref="ns2:Test" minOccurs="0"/>
                <xsd:element ref="ns2:person_x0020_tes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b340e-a48a-4e65-b331-ba4a51edd2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c331c6f-9f67-492c-b097-0046b48c9d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  <xsd:element name="Test" ma:index="24" nillable="true" ma:displayName="Test" ma:list="f50b2b47-efd4-415b-a4ee-11c49bd5c389" ma:internalName="Test" ma:showField="Title">
      <xsd:simpleType>
        <xsd:restriction base="dms:Lookup"/>
      </xsd:simpleType>
    </xsd:element>
    <xsd:element name="person_x0020_test" ma:index="25" nillable="true" ma:displayName="person test" ma:list="UserInfo" ma:SearchPeopleOnly="false" ma:SharePointGroup="0" ma:internalName="person_x0020_test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b89c74-1ba0-4c21-8bc1-1b608b23b2e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ee4f313-7b22-45d6-9cf6-2a7be5239550}" ma:internalName="TaxCatchAll" ma:showField="CatchAllData" ma:web="6db89c74-1ba0-4c21-8bc1-1b608b23b2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b89c74-1ba0-4c21-8bc1-1b608b23b2ea" xsi:nil="true"/>
    <lcf76f155ced4ddcb4097134ff3c332f xmlns="deab340e-a48a-4e65-b331-ba4a51edd283">
      <Terms xmlns="http://schemas.microsoft.com/office/infopath/2007/PartnerControls"/>
    </lcf76f155ced4ddcb4097134ff3c332f>
    <person_x0020_test xmlns="deab340e-a48a-4e65-b331-ba4a51edd283">
      <UserInfo xmlns="deab340e-a48a-4e65-b331-ba4a51edd283">
        <DisplayName xmlns="deab340e-a48a-4e65-b331-ba4a51edd283"/>
        <AccountId xmlns="deab340e-a48a-4e65-b331-ba4a51edd283">1</AccountId>
        <AccountType xmlns="deab340e-a48a-4e65-b331-ba4a51edd283"/>
      </UserInfo>
    </person_x0020_test>
    <Test xmlns="deab340e-a48a-4e65-b331-ba4a51edd283" xsi:nil="true"/>
  </documentManagement>
</p:properties>
</file>

<file path=customXml/itemProps1.xml><?xml version="1.0" encoding="utf-8"?>
<ds:datastoreItem xmlns:ds="http://schemas.openxmlformats.org/officeDocument/2006/customXml" ds:itemID="{F5BED079-1695-49F4-91E6-4E71499BC358}">
  <ds:schemaRefs>
    <ds:schemaRef ds:uri="6db89c74-1ba0-4c21-8bc1-1b608b23b2ea"/>
    <ds:schemaRef ds:uri="deab340e-a48a-4e65-b331-ba4a51edd2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DA9216B-7B72-4697-93A8-42AE62DFF9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FBCF34-B1D4-48D5-ADE1-5A65C4B0347C}">
  <ds:schemaRefs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6db89c74-1ba0-4c21-8bc1-1b608b23b2ea"/>
    <ds:schemaRef ds:uri="deab340e-a48a-4e65-b331-ba4a51edd283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59096ad9-8b60-446a-90b7-017dbb9421a3}" enabled="1" method="Standard" siteId="{3d234255-e20f-4205-88a5-9658a402999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559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Aptos</vt:lpstr>
      <vt:lpstr>Arial</vt:lpstr>
      <vt:lpstr>Calibri</vt:lpstr>
      <vt:lpstr>Cambria</vt:lpstr>
      <vt:lpstr>Courier New</vt:lpstr>
      <vt:lpstr>Franklin Gothic Book</vt:lpstr>
      <vt:lpstr>Franklin Gothic Heavy</vt:lpstr>
      <vt:lpstr>Wingdings</vt:lpstr>
      <vt:lpstr>Updated Slide Deck</vt:lpstr>
      <vt:lpstr>compass_theme</vt:lpstr>
      <vt:lpstr>Technical Discussions</vt:lpstr>
      <vt:lpstr>SLAM-SIM vs. SLAM-SIG Domain Selection</vt:lpstr>
      <vt:lpstr>SLAM SIM version differences</vt:lpstr>
      <vt:lpstr>PowerPoint Presentation</vt:lpstr>
      <vt:lpstr>PowerPoint Presentation</vt:lpstr>
      <vt:lpstr>PowerPoint Presentation</vt:lpstr>
      <vt:lpstr>RAS 2025 vs RAS 6 Mesh for Validation Basins</vt:lpstr>
      <vt:lpstr>EDH and Terrain Modification Specifications</vt:lpstr>
      <vt:lpstr>EDH and Terrain Modification Specifications</vt:lpstr>
      <vt:lpstr>Implementation of Urban Stormwater Investigation</vt:lpstr>
      <vt:lpstr>Implementation of Urban Stormwater Investigation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Edwards, Hayden</dc:creator>
  <cp:lastModifiedBy>Edwards, Hayden</cp:lastModifiedBy>
  <cp:revision>84</cp:revision>
  <dcterms:created xsi:type="dcterms:W3CDTF">2025-12-12T20:00:37Z</dcterms:created>
  <dcterms:modified xsi:type="dcterms:W3CDTF">2026-04-15T20:45:12Z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0x010100F353C88D1F80974CAE802345EEA1A901</vt:lpwstr>
  </property>
  <property fmtid="{D5CDD505-2E9C-101B-9397-08002B2CF9AE}" pid="3" name="MediaServiceImageTags">
    <vt:lpwstr/>
  </property>
</Properties>
</file>