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75" r:id="rId5"/>
    <p:sldMasterId id="2147483715" r:id="rId6"/>
  </p:sldMasterIdLst>
  <p:notesMasterIdLst>
    <p:notesMasterId r:id="rId22"/>
  </p:notesMasterIdLst>
  <p:sldIdLst>
    <p:sldId id="315" r:id="rId7"/>
    <p:sldId id="2076137717" r:id="rId8"/>
    <p:sldId id="2076137748" r:id="rId9"/>
    <p:sldId id="2076137763" r:id="rId10"/>
    <p:sldId id="2076137727" r:id="rId11"/>
    <p:sldId id="2076137728" r:id="rId12"/>
    <p:sldId id="2076137734" r:id="rId13"/>
    <p:sldId id="264" r:id="rId14"/>
    <p:sldId id="262" r:id="rId15"/>
    <p:sldId id="260" r:id="rId16"/>
    <p:sldId id="2076137733" r:id="rId17"/>
    <p:sldId id="2076137735" r:id="rId18"/>
    <p:sldId id="2076137732" r:id="rId19"/>
    <p:sldId id="2076137730" r:id="rId20"/>
    <p:sldId id="207613773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9C956A-74E5-4725-B68F-C5F330F8DE73}">
          <p14:sldIdLst>
            <p14:sldId id="315"/>
            <p14:sldId id="2076137717"/>
          </p14:sldIdLst>
        </p14:section>
        <p14:section name="Basins" id="{E67E70EF-353C-4C45-AD29-CC6F41D9BFAE}">
          <p14:sldIdLst>
            <p14:sldId id="2076137748"/>
            <p14:sldId id="2076137763"/>
            <p14:sldId id="2076137727"/>
            <p14:sldId id="2076137728"/>
            <p14:sldId id="2076137734"/>
            <p14:sldId id="264"/>
            <p14:sldId id="262"/>
            <p14:sldId id="260"/>
            <p14:sldId id="2076137733"/>
            <p14:sldId id="2076137735"/>
            <p14:sldId id="2076137732"/>
            <p14:sldId id="2076137730"/>
            <p14:sldId id="20761377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E79100-B0DB-1F4E-1D90-E98DC17E96AF}" name="Rosa, David" initials="RD" userId="S::david.rosa_fema.dhs.gov#ext#@mbakerintl.onmicrosoft.com::03deb99e-7822-45a1-95d5-ec48fdb5f7be" providerId="AD"/>
  <p188:author id="{B4A1B409-D79D-CC86-BE7E-890AF178EAE7}" name="Schmitz, Erica" initials="SE" userId="S::erica.schmitz_stantec.com#ext#@mbakerintl.onmicrosoft.com::5515d847-d007-42d3-86c2-8757823783ab" providerId="AD"/>
  <p188:author id="{5E2D2714-B85A-4040-4F90-20284C89F9BE}" name="Edwards, Hayden" initials="HE" userId="S::Hayden.Edwards@aecom.com::518ca3b8-355a-4110-9583-9a5ac1e6ce86" providerId="AD"/>
  <p188:author id="{29BCB61E-23B5-C0C2-5AB3-26C3F7EB16AD}" name="Edwards, Hayden" initials="EH" userId="S::hayden.edwards_aecom.com#ext#@mbakerintl.onmicrosoft.com::73660078-9b4b-46c8-bbd6-10b354ce4c9e" providerId="AD"/>
  <p188:author id="{6FB9723A-E82F-A443-6553-FDB6B74178A9}" name="Uhlemann, Geoff" initials="GU" userId="S::Geoff.Uhlemann@mbakerintl.com::97b448a8-93bd-4612-bd1e-9c0dc50c36d9" providerId="AD"/>
  <p188:author id="{E81E0A7D-812E-1E6D-247F-A4F79AFCD406}" name="Covey, John" initials="CJ" userId="S::John.Covey@wsp.com::6d67e556-be10-43fb-a5e1-17df385a3f98" providerId="AD"/>
  <p188:author id="{EA661C87-F8AF-795A-16DE-469A658FA539}" name="Mampara, Mathew" initials="MM" userId="S::mmampara_dewberry.com#ext#@mbakerintl.onmicrosoft.com::184694ea-2a90-43d7-a4e8-34a04f2f4994" providerId="AD"/>
  <p188:author id="{8CD214D1-AEA5-5222-0D1F-747E45422608}" name="Schmitz, Erica" initials="ES" userId="S::Erica.Schmitz@stantec.com::0d2bac6e-4489-425e-921b-2ef7063f7c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AE8"/>
    <a:srgbClr val="DDCAE8"/>
    <a:srgbClr val="003D67"/>
    <a:srgbClr val="005288"/>
    <a:srgbClr val="5A5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377DC-1E00-591C-CAEF-DCB0605D20E5}" v="434" dt="2026-04-17T15:10:20.460"/>
    <p1510:client id="{3F3EAB4D-7C16-F2D0-CAD4-2DFCA69EF9C0}" v="3" dt="2026-04-16T20:50:01.691"/>
    <p1510:client id="{5618AE2A-1E5B-4DC2-8C14-E417ACDCBEC8}" v="785" dt="2026-04-16T19:16:07.461"/>
    <p1510:client id="{8199D92B-E2A2-0664-E997-F9D209D5C9A9}" v="73" dt="2026-04-16T20:27:23.595"/>
    <p1510:client id="{FFC9FE7B-867C-4F35-89C6-2C1B6B4FA071}" v="303" dt="2026-04-16T20:51:18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vey, John" userId="6d67e556-be10-43fb-a5e1-17df385a3f98" providerId="ADAL" clId="{ADA4F145-E474-4909-BD39-3F831A52502F}"/>
    <pc:docChg chg="undo custSel addSld delSld modSld sldOrd modSection">
      <pc:chgData name="Covey, John" userId="6d67e556-be10-43fb-a5e1-17df385a3f98" providerId="ADAL" clId="{ADA4F145-E474-4909-BD39-3F831A52502F}" dt="2026-04-16T20:51:18.288" v="11639" actId="20577"/>
      <pc:docMkLst>
        <pc:docMk/>
      </pc:docMkLst>
      <pc:sldChg chg="modSp mod">
        <pc:chgData name="Covey, John" userId="6d67e556-be10-43fb-a5e1-17df385a3f98" providerId="ADAL" clId="{ADA4F145-E474-4909-BD39-3F831A52502F}" dt="2026-04-16T20:51:18.288" v="11639" actId="20577"/>
        <pc:sldMkLst>
          <pc:docMk/>
          <pc:sldMk cId="4233778138" sldId="2076137731"/>
        </pc:sldMkLst>
        <pc:spChg chg="mod">
          <ac:chgData name="Covey, John" userId="6d67e556-be10-43fb-a5e1-17df385a3f98" providerId="ADAL" clId="{ADA4F145-E474-4909-BD39-3F831A52502F}" dt="2026-04-16T20:51:18.288" v="11639" actId="20577"/>
          <ac:spMkLst>
            <pc:docMk/>
            <pc:sldMk cId="4233778138" sldId="2076137731"/>
            <ac:spMk id="5" creationId="{759F2C5A-0DA8-CC8A-70A6-74F43D1C2D2F}"/>
          </ac:spMkLst>
        </pc:spChg>
      </pc:sldChg>
      <pc:sldChg chg="modSp mod">
        <pc:chgData name="Covey, John" userId="6d67e556-be10-43fb-a5e1-17df385a3f98" providerId="ADAL" clId="{ADA4F145-E474-4909-BD39-3F831A52502F}" dt="2026-04-16T20:33:14.622" v="11336" actId="15"/>
        <pc:sldMkLst>
          <pc:docMk/>
          <pc:sldMk cId="3853104094" sldId="2076137735"/>
        </pc:sldMkLst>
        <pc:spChg chg="mod">
          <ac:chgData name="Covey, John" userId="6d67e556-be10-43fb-a5e1-17df385a3f98" providerId="ADAL" clId="{ADA4F145-E474-4909-BD39-3F831A52502F}" dt="2026-04-16T20:33:14.622" v="11336" actId="15"/>
          <ac:spMkLst>
            <pc:docMk/>
            <pc:sldMk cId="3853104094" sldId="2076137735"/>
            <ac:spMk id="5" creationId="{5ADC8D6A-012A-CDBF-2D45-089E927D6968}"/>
          </ac:spMkLst>
        </pc:spChg>
        <pc:grpChg chg="mod">
          <ac:chgData name="Covey, John" userId="6d67e556-be10-43fb-a5e1-17df385a3f98" providerId="ADAL" clId="{ADA4F145-E474-4909-BD39-3F831A52502F}" dt="2026-04-16T20:28:52.527" v="10989" actId="1076"/>
          <ac:grpSpMkLst>
            <pc:docMk/>
            <pc:sldMk cId="3853104094" sldId="2076137735"/>
            <ac:grpSpMk id="3" creationId="{C7DF10E3-E5FA-69A2-9FE9-A7E4A90F092A}"/>
          </ac:grpSpMkLst>
        </pc:grpChg>
      </pc:sldChg>
      <pc:sldChg chg="modSp mod">
        <pc:chgData name="Covey, John" userId="6d67e556-be10-43fb-a5e1-17df385a3f98" providerId="ADAL" clId="{ADA4F145-E474-4909-BD39-3F831A52502F}" dt="2026-04-16T20:38:27.894" v="11422" actId="20577"/>
        <pc:sldMkLst>
          <pc:docMk/>
          <pc:sldMk cId="156624108" sldId="2076137763"/>
        </pc:sldMkLst>
        <pc:graphicFrameChg chg="mod modGraphic">
          <ac:chgData name="Covey, John" userId="6d67e556-be10-43fb-a5e1-17df385a3f98" providerId="ADAL" clId="{ADA4F145-E474-4909-BD39-3F831A52502F}" dt="2026-04-16T20:38:27.894" v="11422" actId="20577"/>
          <ac:graphicFrameMkLst>
            <pc:docMk/>
            <pc:sldMk cId="156624108" sldId="2076137763"/>
            <ac:graphicFrameMk id="3" creationId="{0118C39A-017A-F635-27BC-3B4CB86B163B}"/>
          </ac:graphicFrameMkLst>
        </pc:graphicFrameChg>
      </pc:sldChg>
    </pc:docChg>
  </pc:docChgLst>
  <pc:docChgLst>
    <pc:chgData name="Covey, John" userId="S::john.covey_wsp.com#ext#@mbakerintl.onmicrosoft.com::cd586729-a591-4da4-94e7-01452fdfc57e" providerId="AD" clId="Web-{8199D92B-E2A2-0664-E997-F9D209D5C9A9}"/>
    <pc:docChg chg="modSld">
      <pc:chgData name="Covey, John" userId="S::john.covey_wsp.com#ext#@mbakerintl.onmicrosoft.com::cd586729-a591-4da4-94e7-01452fdfc57e" providerId="AD" clId="Web-{8199D92B-E2A2-0664-E997-F9D209D5C9A9}" dt="2026-04-16T20:27:23.595" v="71" actId="14100"/>
      <pc:docMkLst>
        <pc:docMk/>
      </pc:docMkLst>
      <pc:sldChg chg="addSp delSp modSp">
        <pc:chgData name="Covey, John" userId="S::john.covey_wsp.com#ext#@mbakerintl.onmicrosoft.com::cd586729-a591-4da4-94e7-01452fdfc57e" providerId="AD" clId="Web-{8199D92B-E2A2-0664-E997-F9D209D5C9A9}" dt="2026-04-16T20:26:17.062" v="68" actId="14100"/>
        <pc:sldMkLst>
          <pc:docMk/>
          <pc:sldMk cId="2179949754" sldId="2076137733"/>
        </pc:sldMkLst>
        <pc:spChg chg="mod">
          <ac:chgData name="Covey, John" userId="S::john.covey_wsp.com#ext#@mbakerintl.onmicrosoft.com::cd586729-a591-4da4-94e7-01452fdfc57e" providerId="AD" clId="Web-{8199D92B-E2A2-0664-E997-F9D209D5C9A9}" dt="2026-04-16T20:23:43.418" v="62" actId="20577"/>
          <ac:spMkLst>
            <pc:docMk/>
            <pc:sldMk cId="2179949754" sldId="2076137733"/>
            <ac:spMk id="5" creationId="{42E18123-944E-8248-F58F-03E664D14951}"/>
          </ac:spMkLst>
        </pc:spChg>
        <pc:picChg chg="add mod">
          <ac:chgData name="Covey, John" userId="S::john.covey_wsp.com#ext#@mbakerintl.onmicrosoft.com::cd586729-a591-4da4-94e7-01452fdfc57e" providerId="AD" clId="Web-{8199D92B-E2A2-0664-E997-F9D209D5C9A9}" dt="2026-04-16T20:26:17.062" v="68" actId="14100"/>
          <ac:picMkLst>
            <pc:docMk/>
            <pc:sldMk cId="2179949754" sldId="2076137733"/>
            <ac:picMk id="3" creationId="{355AC658-702C-5527-C17F-AB10AEE1FB9A}"/>
          </ac:picMkLst>
        </pc:picChg>
        <pc:picChg chg="del">
          <ac:chgData name="Covey, John" userId="S::john.covey_wsp.com#ext#@mbakerintl.onmicrosoft.com::cd586729-a591-4da4-94e7-01452fdfc57e" providerId="AD" clId="Web-{8199D92B-E2A2-0664-E997-F9D209D5C9A9}" dt="2026-04-16T20:26:06.078" v="63"/>
          <ac:picMkLst>
            <pc:docMk/>
            <pc:sldMk cId="2179949754" sldId="2076137733"/>
            <ac:picMk id="7" creationId="{576CF06C-1F97-DFAF-1DF7-76827F3CEC35}"/>
          </ac:picMkLst>
        </pc:picChg>
      </pc:sldChg>
      <pc:sldChg chg="addSp modSp">
        <pc:chgData name="Covey, John" userId="S::john.covey_wsp.com#ext#@mbakerintl.onmicrosoft.com::cd586729-a591-4da4-94e7-01452fdfc57e" providerId="AD" clId="Web-{8199D92B-E2A2-0664-E997-F9D209D5C9A9}" dt="2026-04-16T20:27:23.595" v="71" actId="14100"/>
        <pc:sldMkLst>
          <pc:docMk/>
          <pc:sldMk cId="3853104094" sldId="2076137735"/>
        </pc:sldMkLst>
        <pc:spChg chg="mod">
          <ac:chgData name="Covey, John" userId="S::john.covey_wsp.com#ext#@mbakerintl.onmicrosoft.com::cd586729-a591-4da4-94e7-01452fdfc57e" providerId="AD" clId="Web-{8199D92B-E2A2-0664-E997-F9D209D5C9A9}" dt="2026-04-16T20:27:16.282" v="69" actId="20577"/>
          <ac:spMkLst>
            <pc:docMk/>
            <pc:sldMk cId="3853104094" sldId="2076137735"/>
            <ac:spMk id="5" creationId="{5ADC8D6A-012A-CDBF-2D45-089E927D6968}"/>
          </ac:spMkLst>
        </pc:spChg>
        <pc:grpChg chg="add mod">
          <ac:chgData name="Covey, John" userId="S::john.covey_wsp.com#ext#@mbakerintl.onmicrosoft.com::cd586729-a591-4da4-94e7-01452fdfc57e" providerId="AD" clId="Web-{8199D92B-E2A2-0664-E997-F9D209D5C9A9}" dt="2026-04-16T20:27:23.595" v="71" actId="14100"/>
          <ac:grpSpMkLst>
            <pc:docMk/>
            <pc:sldMk cId="3853104094" sldId="2076137735"/>
            <ac:grpSpMk id="3" creationId="{C7DF10E3-E5FA-69A2-9FE9-A7E4A90F092A}"/>
          </ac:grpSpMkLst>
        </pc:grpChg>
        <pc:picChg chg="add">
          <ac:chgData name="Covey, John" userId="S::john.covey_wsp.com#ext#@mbakerintl.onmicrosoft.com::cd586729-a591-4da4-94e7-01452fdfc57e" providerId="AD" clId="Web-{8199D92B-E2A2-0664-E997-F9D209D5C9A9}" dt="2026-04-16T20:27:18.532" v="70"/>
          <ac:picMkLst>
            <pc:docMk/>
            <pc:sldMk cId="3853104094" sldId="2076137735"/>
            <ac:picMk id="6" creationId="{48027008-505C-3777-8E0F-5169C045E692}"/>
          </ac:picMkLst>
        </pc:picChg>
        <pc:picChg chg="add">
          <ac:chgData name="Covey, John" userId="S::john.covey_wsp.com#ext#@mbakerintl.onmicrosoft.com::cd586729-a591-4da4-94e7-01452fdfc57e" providerId="AD" clId="Web-{8199D92B-E2A2-0664-E997-F9D209D5C9A9}" dt="2026-04-16T20:27:18.532" v="70"/>
          <ac:picMkLst>
            <pc:docMk/>
            <pc:sldMk cId="3853104094" sldId="2076137735"/>
            <ac:picMk id="7" creationId="{D3B03B05-E67F-4E41-159A-9D2F6B2313E5}"/>
          </ac:picMkLst>
        </pc:picChg>
      </pc:sldChg>
    </pc:docChg>
  </pc:docChgLst>
  <pc:docChgLst>
    <pc:chgData name="Edwards, Hayden" userId="S::hayden.edwards_aecom.com#ext#@mbakerintl.onmicrosoft.com::73660078-9b4b-46c8-bbd6-10b354ce4c9e" providerId="AD" clId="Web-{383377DC-1E00-591C-CAEF-DCB0605D20E5}"/>
    <pc:docChg chg="modSld sldOrd">
      <pc:chgData name="Edwards, Hayden" userId="S::hayden.edwards_aecom.com#ext#@mbakerintl.onmicrosoft.com::73660078-9b4b-46c8-bbd6-10b354ce4c9e" providerId="AD" clId="Web-{383377DC-1E00-591C-CAEF-DCB0605D20E5}" dt="2026-04-17T15:10:20.460" v="370" actId="1076"/>
      <pc:docMkLst>
        <pc:docMk/>
      </pc:docMkLst>
      <pc:sldChg chg="modSp">
        <pc:chgData name="Edwards, Hayden" userId="S::hayden.edwards_aecom.com#ext#@mbakerintl.onmicrosoft.com::73660078-9b4b-46c8-bbd6-10b354ce4c9e" providerId="AD" clId="Web-{383377DC-1E00-591C-CAEF-DCB0605D20E5}" dt="2026-04-17T15:10:06.897" v="369" actId="20577"/>
        <pc:sldMkLst>
          <pc:docMk/>
          <pc:sldMk cId="2740228761" sldId="2076137728"/>
        </pc:sldMkLst>
        <pc:spChg chg="mod">
          <ac:chgData name="Edwards, Hayden" userId="S::hayden.edwards_aecom.com#ext#@mbakerintl.onmicrosoft.com::73660078-9b4b-46c8-bbd6-10b354ce4c9e" providerId="AD" clId="Web-{383377DC-1E00-591C-CAEF-DCB0605D20E5}" dt="2026-04-17T15:10:06.897" v="369" actId="20577"/>
          <ac:spMkLst>
            <pc:docMk/>
            <pc:sldMk cId="2740228761" sldId="2076137728"/>
            <ac:spMk id="5" creationId="{3489613E-A3CA-8B8F-D1DF-1E8930F7190D}"/>
          </ac:spMkLst>
        </pc:spChg>
      </pc:sldChg>
      <pc:sldChg chg="modSp">
        <pc:chgData name="Edwards, Hayden" userId="S::hayden.edwards_aecom.com#ext#@mbakerintl.onmicrosoft.com::73660078-9b4b-46c8-bbd6-10b354ce4c9e" providerId="AD" clId="Web-{383377DC-1E00-591C-CAEF-DCB0605D20E5}" dt="2026-04-17T13:47:30.317" v="310" actId="20577"/>
        <pc:sldMkLst>
          <pc:docMk/>
          <pc:sldMk cId="1966143007" sldId="2076137730"/>
        </pc:sldMkLst>
        <pc:spChg chg="mod">
          <ac:chgData name="Edwards, Hayden" userId="S::hayden.edwards_aecom.com#ext#@mbakerintl.onmicrosoft.com::73660078-9b4b-46c8-bbd6-10b354ce4c9e" providerId="AD" clId="Web-{383377DC-1E00-591C-CAEF-DCB0605D20E5}" dt="2026-04-17T13:47:30.317" v="310" actId="20577"/>
          <ac:spMkLst>
            <pc:docMk/>
            <pc:sldMk cId="1966143007" sldId="2076137730"/>
            <ac:spMk id="5" creationId="{7911936C-9FEB-B822-B485-7BCC7F48E91B}"/>
          </ac:spMkLst>
        </pc:spChg>
      </pc:sldChg>
      <pc:sldChg chg="modSp">
        <pc:chgData name="Edwards, Hayden" userId="S::hayden.edwards_aecom.com#ext#@mbakerintl.onmicrosoft.com::73660078-9b4b-46c8-bbd6-10b354ce4c9e" providerId="AD" clId="Web-{383377DC-1E00-591C-CAEF-DCB0605D20E5}" dt="2026-04-17T13:47:48.942" v="326" actId="20577"/>
        <pc:sldMkLst>
          <pc:docMk/>
          <pc:sldMk cId="4233778138" sldId="2076137731"/>
        </pc:sldMkLst>
        <pc:spChg chg="mod">
          <ac:chgData name="Edwards, Hayden" userId="S::hayden.edwards_aecom.com#ext#@mbakerintl.onmicrosoft.com::73660078-9b4b-46c8-bbd6-10b354ce4c9e" providerId="AD" clId="Web-{383377DC-1E00-591C-CAEF-DCB0605D20E5}" dt="2026-04-17T13:47:48.942" v="326" actId="20577"/>
          <ac:spMkLst>
            <pc:docMk/>
            <pc:sldMk cId="4233778138" sldId="2076137731"/>
            <ac:spMk id="5" creationId="{759F2C5A-0DA8-CC8A-70A6-74F43D1C2D2F}"/>
          </ac:spMkLst>
        </pc:spChg>
      </pc:sldChg>
      <pc:sldChg chg="modSp">
        <pc:chgData name="Edwards, Hayden" userId="S::hayden.edwards_aecom.com#ext#@mbakerintl.onmicrosoft.com::73660078-9b4b-46c8-bbd6-10b354ce4c9e" providerId="AD" clId="Web-{383377DC-1E00-591C-CAEF-DCB0605D20E5}" dt="2026-04-17T15:10:20.460" v="370" actId="1076"/>
        <pc:sldMkLst>
          <pc:docMk/>
          <pc:sldMk cId="1630619572" sldId="2076137732"/>
        </pc:sldMkLst>
        <pc:spChg chg="mod">
          <ac:chgData name="Edwards, Hayden" userId="S::hayden.edwards_aecom.com#ext#@mbakerintl.onmicrosoft.com::73660078-9b4b-46c8-bbd6-10b354ce4c9e" providerId="AD" clId="Web-{383377DC-1E00-591C-CAEF-DCB0605D20E5}" dt="2026-04-17T15:10:20.460" v="370" actId="1076"/>
          <ac:spMkLst>
            <pc:docMk/>
            <pc:sldMk cId="1630619572" sldId="2076137732"/>
            <ac:spMk id="5" creationId="{EC8C0168-8101-4ED3-DF10-49943663B7CA}"/>
          </ac:spMkLst>
        </pc:spChg>
      </pc:sldChg>
      <pc:sldChg chg="ord">
        <pc:chgData name="Edwards, Hayden" userId="S::hayden.edwards_aecom.com#ext#@mbakerintl.onmicrosoft.com::73660078-9b4b-46c8-bbd6-10b354ce4c9e" providerId="AD" clId="Web-{383377DC-1E00-591C-CAEF-DCB0605D20E5}" dt="2026-04-17T13:24:48.140" v="57"/>
        <pc:sldMkLst>
          <pc:docMk/>
          <pc:sldMk cId="2179949754" sldId="2076137733"/>
        </pc:sldMkLst>
      </pc:sldChg>
      <pc:sldChg chg="addSp modSp">
        <pc:chgData name="Edwards, Hayden" userId="S::hayden.edwards_aecom.com#ext#@mbakerintl.onmicrosoft.com::73660078-9b4b-46c8-bbd6-10b354ce4c9e" providerId="AD" clId="Web-{383377DC-1E00-591C-CAEF-DCB0605D20E5}" dt="2026-04-17T14:07:06.116" v="327" actId="20577"/>
        <pc:sldMkLst>
          <pc:docMk/>
          <pc:sldMk cId="918807662" sldId="2076137734"/>
        </pc:sldMkLst>
        <pc:spChg chg="add mod">
          <ac:chgData name="Edwards, Hayden" userId="S::hayden.edwards_aecom.com#ext#@mbakerintl.onmicrosoft.com::73660078-9b4b-46c8-bbd6-10b354ce4c9e" providerId="AD" clId="Web-{383377DC-1E00-591C-CAEF-DCB0605D20E5}" dt="2026-04-17T13:18:52.720" v="7"/>
          <ac:spMkLst>
            <pc:docMk/>
            <pc:sldMk cId="918807662" sldId="2076137734"/>
            <ac:spMk id="3" creationId="{7D6C8F9F-4E70-3931-982A-AEC21DE0648D}"/>
          </ac:spMkLst>
        </pc:spChg>
        <pc:spChg chg="add mod">
          <ac:chgData name="Edwards, Hayden" userId="S::hayden.edwards_aecom.com#ext#@mbakerintl.onmicrosoft.com::73660078-9b4b-46c8-bbd6-10b354ce4c9e" providerId="AD" clId="Web-{383377DC-1E00-591C-CAEF-DCB0605D20E5}" dt="2026-04-17T13:19:32.782" v="26"/>
          <ac:spMkLst>
            <pc:docMk/>
            <pc:sldMk cId="918807662" sldId="2076137734"/>
            <ac:spMk id="5" creationId="{43D3EAFC-6E49-9D8E-2DDB-140DB0B1949A}"/>
          </ac:spMkLst>
        </pc:spChg>
        <pc:spChg chg="add mod">
          <ac:chgData name="Edwards, Hayden" userId="S::hayden.edwards_aecom.com#ext#@mbakerintl.onmicrosoft.com::73660078-9b4b-46c8-bbd6-10b354ce4c9e" providerId="AD" clId="Web-{383377DC-1E00-591C-CAEF-DCB0605D20E5}" dt="2026-04-17T13:21:21.937" v="31"/>
          <ac:spMkLst>
            <pc:docMk/>
            <pc:sldMk cId="918807662" sldId="2076137734"/>
            <ac:spMk id="6" creationId="{E60129EC-1D8B-8D2D-35C5-E569887C826A}"/>
          </ac:spMkLst>
        </pc:spChg>
        <pc:spChg chg="add mod">
          <ac:chgData name="Edwards, Hayden" userId="S::hayden.edwards_aecom.com#ext#@mbakerintl.onmicrosoft.com::73660078-9b4b-46c8-bbd6-10b354ce4c9e" providerId="AD" clId="Web-{383377DC-1E00-591C-CAEF-DCB0605D20E5}" dt="2026-04-17T14:07:06.116" v="327" actId="20577"/>
          <ac:spMkLst>
            <pc:docMk/>
            <pc:sldMk cId="918807662" sldId="2076137734"/>
            <ac:spMk id="7" creationId="{0FE30CFC-7EE4-DBC2-84B6-275028BD4C15}"/>
          </ac:spMkLst>
        </pc:spChg>
        <pc:spChg chg="add mod">
          <ac:chgData name="Edwards, Hayden" userId="S::hayden.edwards_aecom.com#ext#@mbakerintl.onmicrosoft.com::73660078-9b4b-46c8-bbd6-10b354ce4c9e" providerId="AD" clId="Web-{383377DC-1E00-591C-CAEF-DCB0605D20E5}" dt="2026-04-17T13:22:28.124" v="55"/>
          <ac:spMkLst>
            <pc:docMk/>
            <pc:sldMk cId="918807662" sldId="2076137734"/>
            <ac:spMk id="8" creationId="{CCA11394-9A47-4C4E-38C1-F9A73573572D}"/>
          </ac:spMkLst>
        </pc:spChg>
        <pc:picChg chg="mod">
          <ac:chgData name="Edwards, Hayden" userId="S::hayden.edwards_aecom.com#ext#@mbakerintl.onmicrosoft.com::73660078-9b4b-46c8-bbd6-10b354ce4c9e" providerId="AD" clId="Web-{383377DC-1E00-591C-CAEF-DCB0605D20E5}" dt="2026-04-17T13:16:41.877" v="0" actId="1076"/>
          <ac:picMkLst>
            <pc:docMk/>
            <pc:sldMk cId="918807662" sldId="2076137734"/>
            <ac:picMk id="1026" creationId="{64CAC793-8C7C-6D63-84ED-DD9FFA7C587E}"/>
          </ac:picMkLst>
        </pc:picChg>
      </pc:sldChg>
      <pc:sldChg chg="ord">
        <pc:chgData name="Edwards, Hayden" userId="S::hayden.edwards_aecom.com#ext#@mbakerintl.onmicrosoft.com::73660078-9b4b-46c8-bbd6-10b354ce4c9e" providerId="AD" clId="Web-{383377DC-1E00-591C-CAEF-DCB0605D20E5}" dt="2026-04-17T13:24:48.140" v="56"/>
        <pc:sldMkLst>
          <pc:docMk/>
          <pc:sldMk cId="3853104094" sldId="2076137735"/>
        </pc:sldMkLst>
      </pc:sldChg>
      <pc:sldChg chg="addSp delSp modSp">
        <pc:chgData name="Edwards, Hayden" userId="S::hayden.edwards_aecom.com#ext#@mbakerintl.onmicrosoft.com::73660078-9b4b-46c8-bbd6-10b354ce4c9e" providerId="AD" clId="Web-{383377DC-1E00-591C-CAEF-DCB0605D20E5}" dt="2026-04-17T14:25:14.455" v="355"/>
        <pc:sldMkLst>
          <pc:docMk/>
          <pc:sldMk cId="156624108" sldId="2076137763"/>
        </pc:sldMkLst>
        <pc:spChg chg="add del mod">
          <ac:chgData name="Edwards, Hayden" userId="S::hayden.edwards_aecom.com#ext#@mbakerintl.onmicrosoft.com::73660078-9b4b-46c8-bbd6-10b354ce4c9e" providerId="AD" clId="Web-{383377DC-1E00-591C-CAEF-DCB0605D20E5}" dt="2026-04-17T13:36:55.372" v="178"/>
          <ac:spMkLst>
            <pc:docMk/>
            <pc:sldMk cId="156624108" sldId="2076137763"/>
            <ac:spMk id="5" creationId="{0D7CBBD1-B2C4-A4AF-DCA3-D1F44BE57028}"/>
          </ac:spMkLst>
        </pc:spChg>
        <pc:spChg chg="add del mod">
          <ac:chgData name="Edwards, Hayden" userId="S::hayden.edwards_aecom.com#ext#@mbakerintl.onmicrosoft.com::73660078-9b4b-46c8-bbd6-10b354ce4c9e" providerId="AD" clId="Web-{383377DC-1E00-591C-CAEF-DCB0605D20E5}" dt="2026-04-17T13:36:59.434" v="180"/>
          <ac:spMkLst>
            <pc:docMk/>
            <pc:sldMk cId="156624108" sldId="2076137763"/>
            <ac:spMk id="6" creationId="{D4AAA81A-DA1D-E108-BB95-9DB47CB05FB0}"/>
          </ac:spMkLst>
        </pc:spChg>
        <pc:graphicFrameChg chg="mod modGraphic">
          <ac:chgData name="Edwards, Hayden" userId="S::hayden.edwards_aecom.com#ext#@mbakerintl.onmicrosoft.com::73660078-9b4b-46c8-bbd6-10b354ce4c9e" providerId="AD" clId="Web-{383377DC-1E00-591C-CAEF-DCB0605D20E5}" dt="2026-04-17T14:25:14.455" v="355"/>
          <ac:graphicFrameMkLst>
            <pc:docMk/>
            <pc:sldMk cId="156624108" sldId="2076137763"/>
            <ac:graphicFrameMk id="3" creationId="{0118C39A-017A-F635-27BC-3B4CB86B163B}"/>
          </ac:graphicFrameMkLst>
        </pc:graphicFrameChg>
      </pc:sldChg>
    </pc:docChg>
  </pc:docChgLst>
  <pc:docChgLst>
    <pc:chgData name="Edwards, Hayden" userId="518ca3b8-355a-4110-9583-9a5ac1e6ce86" providerId="ADAL" clId="{01EBA799-F23C-4CA5-850A-0A2529F7D3CE}"/>
    <pc:docChg chg="undo custSel addSld delSld modSld sldOrd addSection modSection">
      <pc:chgData name="Edwards, Hayden" userId="518ca3b8-355a-4110-9583-9a5ac1e6ce86" providerId="ADAL" clId="{01EBA799-F23C-4CA5-850A-0A2529F7D3CE}" dt="2026-04-16T19:18:41.754" v="14732" actId="20577"/>
      <pc:docMkLst>
        <pc:docMk/>
      </pc:docMkLst>
      <pc:sldChg chg="add">
        <pc:chgData name="Edwards, Hayden" userId="518ca3b8-355a-4110-9583-9a5ac1e6ce86" providerId="ADAL" clId="{01EBA799-F23C-4CA5-850A-0A2529F7D3CE}" dt="2026-04-16T19:08:25.453" v="14612"/>
        <pc:sldMkLst>
          <pc:docMk/>
          <pc:sldMk cId="905707138" sldId="260"/>
        </pc:sldMkLst>
      </pc:sldChg>
      <pc:sldChg chg="add">
        <pc:chgData name="Edwards, Hayden" userId="518ca3b8-355a-4110-9583-9a5ac1e6ce86" providerId="ADAL" clId="{01EBA799-F23C-4CA5-850A-0A2529F7D3CE}" dt="2026-04-16T19:08:25.453" v="14612"/>
        <pc:sldMkLst>
          <pc:docMk/>
          <pc:sldMk cId="3746770781" sldId="262"/>
        </pc:sldMkLst>
      </pc:sldChg>
      <pc:sldChg chg="add">
        <pc:chgData name="Edwards, Hayden" userId="518ca3b8-355a-4110-9583-9a5ac1e6ce86" providerId="ADAL" clId="{01EBA799-F23C-4CA5-850A-0A2529F7D3CE}" dt="2026-04-16T19:08:25.453" v="14612"/>
        <pc:sldMkLst>
          <pc:docMk/>
          <pc:sldMk cId="2111486363" sldId="264"/>
        </pc:sldMkLst>
      </pc:sldChg>
      <pc:sldChg chg="modSp mod">
        <pc:chgData name="Edwards, Hayden" userId="518ca3b8-355a-4110-9583-9a5ac1e6ce86" providerId="ADAL" clId="{01EBA799-F23C-4CA5-850A-0A2529F7D3CE}" dt="2026-04-16T17:38:52.025" v="12354" actId="20577"/>
        <pc:sldMkLst>
          <pc:docMk/>
          <pc:sldMk cId="1408998015" sldId="315"/>
        </pc:sldMkLst>
        <pc:spChg chg="mod">
          <ac:chgData name="Edwards, Hayden" userId="518ca3b8-355a-4110-9583-9a5ac1e6ce86" providerId="ADAL" clId="{01EBA799-F23C-4CA5-850A-0A2529F7D3CE}" dt="2026-04-16T17:38:52.025" v="12354" actId="20577"/>
          <ac:spMkLst>
            <pc:docMk/>
            <pc:sldMk cId="1408998015" sldId="315"/>
            <ac:spMk id="7" creationId="{04907C3C-58D7-24B4-F8AB-BAFFBFAABBBE}"/>
          </ac:spMkLst>
        </pc:spChg>
      </pc:sldChg>
      <pc:sldChg chg="modSp mod">
        <pc:chgData name="Edwards, Hayden" userId="518ca3b8-355a-4110-9583-9a5ac1e6ce86" providerId="ADAL" clId="{01EBA799-F23C-4CA5-850A-0A2529F7D3CE}" dt="2026-04-16T19:18:41.754" v="14732" actId="20577"/>
        <pc:sldMkLst>
          <pc:docMk/>
          <pc:sldMk cId="476338018" sldId="2076137717"/>
        </pc:sldMkLst>
        <pc:graphicFrameChg chg="mod modGraphic">
          <ac:chgData name="Edwards, Hayden" userId="518ca3b8-355a-4110-9583-9a5ac1e6ce86" providerId="ADAL" clId="{01EBA799-F23C-4CA5-850A-0A2529F7D3CE}" dt="2026-04-16T19:18:41.754" v="14732" actId="20577"/>
          <ac:graphicFrameMkLst>
            <pc:docMk/>
            <pc:sldMk cId="476338018" sldId="2076137717"/>
            <ac:graphicFrameMk id="8" creationId="{1C1013D5-9B68-5FA7-135F-B7ACBB67F5EF}"/>
          </ac:graphicFrameMkLst>
        </pc:graphicFrameChg>
      </pc:sldChg>
      <pc:sldChg chg="del">
        <pc:chgData name="Edwards, Hayden" userId="518ca3b8-355a-4110-9583-9a5ac1e6ce86" providerId="ADAL" clId="{01EBA799-F23C-4CA5-850A-0A2529F7D3CE}" dt="2026-04-16T17:47:49.621" v="12389" actId="2696"/>
        <pc:sldMkLst>
          <pc:docMk/>
          <pc:sldMk cId="3889427124" sldId="2076137724"/>
        </pc:sldMkLst>
      </pc:sldChg>
      <pc:sldChg chg="add del">
        <pc:chgData name="Edwards, Hayden" userId="518ca3b8-355a-4110-9583-9a5ac1e6ce86" providerId="ADAL" clId="{01EBA799-F23C-4CA5-850A-0A2529F7D3CE}" dt="2026-04-16T19:08:25.453" v="14612"/>
        <pc:sldMkLst>
          <pc:docMk/>
          <pc:sldMk cId="2735299694" sldId="2076137727"/>
        </pc:sldMkLst>
      </pc:sldChg>
      <pc:sldChg chg="delSp add del mod">
        <pc:chgData name="Edwards, Hayden" userId="518ca3b8-355a-4110-9583-9a5ac1e6ce86" providerId="ADAL" clId="{01EBA799-F23C-4CA5-850A-0A2529F7D3CE}" dt="2026-04-16T19:08:25.453" v="14612"/>
        <pc:sldMkLst>
          <pc:docMk/>
          <pc:sldMk cId="2740228761" sldId="2076137728"/>
        </pc:sldMkLst>
      </pc:sldChg>
      <pc:sldChg chg="del">
        <pc:chgData name="Edwards, Hayden" userId="518ca3b8-355a-4110-9583-9a5ac1e6ce86" providerId="ADAL" clId="{01EBA799-F23C-4CA5-850A-0A2529F7D3CE}" dt="2026-04-16T19:07:52.220" v="14611" actId="47"/>
        <pc:sldMkLst>
          <pc:docMk/>
          <pc:sldMk cId="2329210882" sldId="2076137729"/>
        </pc:sldMkLst>
      </pc:sldChg>
      <pc:sldChg chg="modSp add del mod">
        <pc:chgData name="Edwards, Hayden" userId="518ca3b8-355a-4110-9583-9a5ac1e6ce86" providerId="ADAL" clId="{01EBA799-F23C-4CA5-850A-0A2529F7D3CE}" dt="2026-04-16T19:08:25.453" v="14612"/>
        <pc:sldMkLst>
          <pc:docMk/>
          <pc:sldMk cId="1966143007" sldId="2076137730"/>
        </pc:sldMkLst>
      </pc:sldChg>
      <pc:sldChg chg="addSp modSp add del mod">
        <pc:chgData name="Edwards, Hayden" userId="518ca3b8-355a-4110-9583-9a5ac1e6ce86" providerId="ADAL" clId="{01EBA799-F23C-4CA5-850A-0A2529F7D3CE}" dt="2026-04-16T17:42:55.419" v="12355" actId="2696"/>
        <pc:sldMkLst>
          <pc:docMk/>
          <pc:sldMk cId="3203288961" sldId="2076137731"/>
        </pc:sldMkLst>
      </pc:sldChg>
      <pc:sldChg chg="add">
        <pc:chgData name="Edwards, Hayden" userId="518ca3b8-355a-4110-9583-9a5ac1e6ce86" providerId="ADAL" clId="{01EBA799-F23C-4CA5-850A-0A2529F7D3CE}" dt="2026-04-16T19:08:25.453" v="14612"/>
        <pc:sldMkLst>
          <pc:docMk/>
          <pc:sldMk cId="4233778138" sldId="2076137731"/>
        </pc:sldMkLst>
      </pc:sldChg>
      <pc:sldChg chg="add">
        <pc:chgData name="Edwards, Hayden" userId="518ca3b8-355a-4110-9583-9a5ac1e6ce86" providerId="ADAL" clId="{01EBA799-F23C-4CA5-850A-0A2529F7D3CE}" dt="2026-04-16T19:08:25.453" v="14612"/>
        <pc:sldMkLst>
          <pc:docMk/>
          <pc:sldMk cId="1630619572" sldId="2076137732"/>
        </pc:sldMkLst>
      </pc:sldChg>
      <pc:sldChg chg="add">
        <pc:chgData name="Edwards, Hayden" userId="518ca3b8-355a-4110-9583-9a5ac1e6ce86" providerId="ADAL" clId="{01EBA799-F23C-4CA5-850A-0A2529F7D3CE}" dt="2026-04-16T19:08:25.453" v="14612"/>
        <pc:sldMkLst>
          <pc:docMk/>
          <pc:sldMk cId="2179949754" sldId="2076137733"/>
        </pc:sldMkLst>
      </pc:sldChg>
      <pc:sldChg chg="add">
        <pc:chgData name="Edwards, Hayden" userId="518ca3b8-355a-4110-9583-9a5ac1e6ce86" providerId="ADAL" clId="{01EBA799-F23C-4CA5-850A-0A2529F7D3CE}" dt="2026-04-16T19:08:25.453" v="14612"/>
        <pc:sldMkLst>
          <pc:docMk/>
          <pc:sldMk cId="918807662" sldId="2076137734"/>
        </pc:sldMkLst>
      </pc:sldChg>
      <pc:sldChg chg="add">
        <pc:chgData name="Edwards, Hayden" userId="518ca3b8-355a-4110-9583-9a5ac1e6ce86" providerId="ADAL" clId="{01EBA799-F23C-4CA5-850A-0A2529F7D3CE}" dt="2026-04-16T19:08:25.453" v="14612"/>
        <pc:sldMkLst>
          <pc:docMk/>
          <pc:sldMk cId="3853104094" sldId="2076137735"/>
        </pc:sldMkLst>
      </pc:sldChg>
      <pc:sldChg chg="addSp modSp mod">
        <pc:chgData name="Edwards, Hayden" userId="518ca3b8-355a-4110-9583-9a5ac1e6ce86" providerId="ADAL" clId="{01EBA799-F23C-4CA5-850A-0A2529F7D3CE}" dt="2026-04-16T19:18:30.513" v="14726" actId="20577"/>
        <pc:sldMkLst>
          <pc:docMk/>
          <pc:sldMk cId="3018068407" sldId="2076137748"/>
        </pc:sldMkLst>
        <pc:spChg chg="mod">
          <ac:chgData name="Edwards, Hayden" userId="518ca3b8-355a-4110-9583-9a5ac1e6ce86" providerId="ADAL" clId="{01EBA799-F23C-4CA5-850A-0A2529F7D3CE}" dt="2026-04-16T19:18:30.513" v="14726" actId="20577"/>
          <ac:spMkLst>
            <pc:docMk/>
            <pc:sldMk cId="3018068407" sldId="2076137748"/>
            <ac:spMk id="2" creationId="{B589EC6E-92AE-1102-4368-3C4B78BAB98F}"/>
          </ac:spMkLst>
        </pc:spChg>
        <pc:spChg chg="add mod">
          <ac:chgData name="Edwards, Hayden" userId="518ca3b8-355a-4110-9583-9a5ac1e6ce86" providerId="ADAL" clId="{01EBA799-F23C-4CA5-850A-0A2529F7D3CE}" dt="2026-04-16T19:18:03.123" v="14718" actId="20577"/>
          <ac:spMkLst>
            <pc:docMk/>
            <pc:sldMk cId="3018068407" sldId="2076137748"/>
            <ac:spMk id="3" creationId="{326B5FFF-3658-E5FA-A1C9-BA5B11745DF8}"/>
          </ac:spMkLst>
        </pc:spChg>
        <pc:graphicFrameChg chg="mod modGraphic">
          <ac:chgData name="Edwards, Hayden" userId="518ca3b8-355a-4110-9583-9a5ac1e6ce86" providerId="ADAL" clId="{01EBA799-F23C-4CA5-850A-0A2529F7D3CE}" dt="2026-04-16T18:02:50.108" v="12809" actId="14100"/>
          <ac:graphicFrameMkLst>
            <pc:docMk/>
            <pc:sldMk cId="3018068407" sldId="2076137748"/>
            <ac:graphicFrameMk id="6" creationId="{009990FD-7C2F-41EC-2724-AD9D71DEE6FB}"/>
          </ac:graphicFrameMkLst>
        </pc:graphicFrameChg>
      </pc:sldChg>
      <pc:sldChg chg="addSp delSp modSp new del mod ord">
        <pc:chgData name="Edwards, Hayden" userId="518ca3b8-355a-4110-9583-9a5ac1e6ce86" providerId="ADAL" clId="{01EBA799-F23C-4CA5-850A-0A2529F7D3CE}" dt="2026-04-16T17:42:55.419" v="12355" actId="2696"/>
        <pc:sldMkLst>
          <pc:docMk/>
          <pc:sldMk cId="3161760290" sldId="2076137749"/>
        </pc:sldMkLst>
      </pc:sldChg>
      <pc:sldChg chg="del">
        <pc:chgData name="Edwards, Hayden" userId="518ca3b8-355a-4110-9583-9a5ac1e6ce86" providerId="ADAL" clId="{01EBA799-F23C-4CA5-850A-0A2529F7D3CE}" dt="2026-04-16T17:42:55.419" v="12355" actId="2696"/>
        <pc:sldMkLst>
          <pc:docMk/>
          <pc:sldMk cId="1809858973" sldId="2076137750"/>
        </pc:sldMkLst>
      </pc:sldChg>
      <pc:sldChg chg="del">
        <pc:chgData name="Edwards, Hayden" userId="518ca3b8-355a-4110-9583-9a5ac1e6ce86" providerId="ADAL" clId="{01EBA799-F23C-4CA5-850A-0A2529F7D3CE}" dt="2026-04-16T17:42:55.419" v="12355" actId="2696"/>
        <pc:sldMkLst>
          <pc:docMk/>
          <pc:sldMk cId="1053137421" sldId="2076137751"/>
        </pc:sldMkLst>
      </pc:sldChg>
      <pc:sldChg chg="del">
        <pc:chgData name="Edwards, Hayden" userId="518ca3b8-355a-4110-9583-9a5ac1e6ce86" providerId="ADAL" clId="{01EBA799-F23C-4CA5-850A-0A2529F7D3CE}" dt="2026-04-16T17:42:55.419" v="12355" actId="2696"/>
        <pc:sldMkLst>
          <pc:docMk/>
          <pc:sldMk cId="2586258" sldId="2076137752"/>
        </pc:sldMkLst>
      </pc:sldChg>
      <pc:sldChg chg="del">
        <pc:chgData name="Edwards, Hayden" userId="518ca3b8-355a-4110-9583-9a5ac1e6ce86" providerId="ADAL" clId="{01EBA799-F23C-4CA5-850A-0A2529F7D3CE}" dt="2026-04-16T17:42:55.419" v="12355" actId="2696"/>
        <pc:sldMkLst>
          <pc:docMk/>
          <pc:sldMk cId="164808983" sldId="2076137753"/>
        </pc:sldMkLst>
      </pc:sldChg>
      <pc:sldChg chg="del">
        <pc:chgData name="Edwards, Hayden" userId="518ca3b8-355a-4110-9583-9a5ac1e6ce86" providerId="ADAL" clId="{01EBA799-F23C-4CA5-850A-0A2529F7D3CE}" dt="2026-04-16T17:42:55.419" v="12355" actId="2696"/>
        <pc:sldMkLst>
          <pc:docMk/>
          <pc:sldMk cId="2869251841" sldId="2076137754"/>
        </pc:sldMkLst>
      </pc:sldChg>
      <pc:sldChg chg="del">
        <pc:chgData name="Edwards, Hayden" userId="518ca3b8-355a-4110-9583-9a5ac1e6ce86" providerId="ADAL" clId="{01EBA799-F23C-4CA5-850A-0A2529F7D3CE}" dt="2026-04-16T17:42:55.419" v="12355" actId="2696"/>
        <pc:sldMkLst>
          <pc:docMk/>
          <pc:sldMk cId="733878481" sldId="2076137755"/>
        </pc:sldMkLst>
      </pc:sldChg>
      <pc:sldChg chg="addSp delSp modSp new del mod delAnim modAnim">
        <pc:chgData name="Edwards, Hayden" userId="518ca3b8-355a-4110-9583-9a5ac1e6ce86" providerId="ADAL" clId="{01EBA799-F23C-4CA5-850A-0A2529F7D3CE}" dt="2026-04-16T17:42:55.419" v="12355" actId="2696"/>
        <pc:sldMkLst>
          <pc:docMk/>
          <pc:sldMk cId="1713560143" sldId="2076137756"/>
        </pc:sldMkLst>
      </pc:sldChg>
      <pc:sldChg chg="addSp delSp modSp add del mod ord">
        <pc:chgData name="Edwards, Hayden" userId="518ca3b8-355a-4110-9583-9a5ac1e6ce86" providerId="ADAL" clId="{01EBA799-F23C-4CA5-850A-0A2529F7D3CE}" dt="2026-04-16T17:42:55.419" v="12355" actId="2696"/>
        <pc:sldMkLst>
          <pc:docMk/>
          <pc:sldMk cId="80291939" sldId="2076137757"/>
        </pc:sldMkLst>
      </pc:sldChg>
      <pc:sldChg chg="addSp delSp modSp new del mod">
        <pc:chgData name="Edwards, Hayden" userId="518ca3b8-355a-4110-9583-9a5ac1e6ce86" providerId="ADAL" clId="{01EBA799-F23C-4CA5-850A-0A2529F7D3CE}" dt="2026-04-16T17:42:55.419" v="12355" actId="2696"/>
        <pc:sldMkLst>
          <pc:docMk/>
          <pc:sldMk cId="2165422497" sldId="2076137759"/>
        </pc:sldMkLst>
      </pc:sldChg>
      <pc:sldChg chg="del">
        <pc:chgData name="Edwards, Hayden" userId="518ca3b8-355a-4110-9583-9a5ac1e6ce86" providerId="ADAL" clId="{01EBA799-F23C-4CA5-850A-0A2529F7D3CE}" dt="2026-04-16T17:42:55.419" v="12355" actId="2696"/>
        <pc:sldMkLst>
          <pc:docMk/>
          <pc:sldMk cId="3305520164" sldId="2076137760"/>
        </pc:sldMkLst>
      </pc:sldChg>
      <pc:sldChg chg="del">
        <pc:chgData name="Edwards, Hayden" userId="518ca3b8-355a-4110-9583-9a5ac1e6ce86" providerId="ADAL" clId="{01EBA799-F23C-4CA5-850A-0A2529F7D3CE}" dt="2026-04-16T17:42:55.419" v="12355" actId="2696"/>
        <pc:sldMkLst>
          <pc:docMk/>
          <pc:sldMk cId="1179247330" sldId="2076137761"/>
        </pc:sldMkLst>
      </pc:sldChg>
      <pc:sldChg chg="delSp modSp new del mod ord">
        <pc:chgData name="Edwards, Hayden" userId="518ca3b8-355a-4110-9583-9a5ac1e6ce86" providerId="ADAL" clId="{01EBA799-F23C-4CA5-850A-0A2529F7D3CE}" dt="2026-04-16T19:18:20.604" v="14719" actId="2696"/>
        <pc:sldMkLst>
          <pc:docMk/>
          <pc:sldMk cId="546740061" sldId="2076137762"/>
        </pc:sldMkLst>
        <pc:spChg chg="mod">
          <ac:chgData name="Edwards, Hayden" userId="518ca3b8-355a-4110-9583-9a5ac1e6ce86" providerId="ADAL" clId="{01EBA799-F23C-4CA5-850A-0A2529F7D3CE}" dt="2026-04-16T18:56:48.029" v="13789" actId="20577"/>
          <ac:spMkLst>
            <pc:docMk/>
            <pc:sldMk cId="546740061" sldId="2076137762"/>
            <ac:spMk id="2" creationId="{51893961-A17F-FF5F-C5A6-D6B82A0CE061}"/>
          </ac:spMkLst>
        </pc:spChg>
        <pc:spChg chg="mod">
          <ac:chgData name="Edwards, Hayden" userId="518ca3b8-355a-4110-9583-9a5ac1e6ce86" providerId="ADAL" clId="{01EBA799-F23C-4CA5-850A-0A2529F7D3CE}" dt="2026-04-16T18:29:01.383" v="13784" actId="20577"/>
          <ac:spMkLst>
            <pc:docMk/>
            <pc:sldMk cId="546740061" sldId="2076137762"/>
            <ac:spMk id="5" creationId="{B23D9F6E-8ED4-9375-39ED-DFA7C147DB9C}"/>
          </ac:spMkLst>
        </pc:spChg>
      </pc:sldChg>
      <pc:sldChg chg="addSp delSp modSp add mod">
        <pc:chgData name="Edwards, Hayden" userId="518ca3b8-355a-4110-9583-9a5ac1e6ce86" providerId="ADAL" clId="{01EBA799-F23C-4CA5-850A-0A2529F7D3CE}" dt="2026-04-16T19:15:41.388" v="14629" actId="20577"/>
        <pc:sldMkLst>
          <pc:docMk/>
          <pc:sldMk cId="156624108" sldId="2076137763"/>
        </pc:sldMkLst>
        <pc:spChg chg="mod">
          <ac:chgData name="Edwards, Hayden" userId="518ca3b8-355a-4110-9583-9a5ac1e6ce86" providerId="ADAL" clId="{01EBA799-F23C-4CA5-850A-0A2529F7D3CE}" dt="2026-04-16T19:15:41.388" v="14629" actId="20577"/>
          <ac:spMkLst>
            <pc:docMk/>
            <pc:sldMk cId="156624108" sldId="2076137763"/>
            <ac:spMk id="2" creationId="{F4FBF9DB-17D2-6A1E-325F-ABC5C6DF37B9}"/>
          </ac:spMkLst>
        </pc:spChg>
        <pc:spChg chg="del mod">
          <ac:chgData name="Edwards, Hayden" userId="518ca3b8-355a-4110-9583-9a5ac1e6ce86" providerId="ADAL" clId="{01EBA799-F23C-4CA5-850A-0A2529F7D3CE}" dt="2026-04-16T18:57:01.095" v="13798" actId="478"/>
          <ac:spMkLst>
            <pc:docMk/>
            <pc:sldMk cId="156624108" sldId="2076137763"/>
            <ac:spMk id="5" creationId="{B309B194-3C40-49FF-02C7-F018A3C61244}"/>
          </ac:spMkLst>
        </pc:spChg>
        <pc:graphicFrameChg chg="add mod modGraphic">
          <ac:chgData name="Edwards, Hayden" userId="518ca3b8-355a-4110-9583-9a5ac1e6ce86" providerId="ADAL" clId="{01EBA799-F23C-4CA5-850A-0A2529F7D3CE}" dt="2026-04-16T19:06:57.885" v="14610" actId="14734"/>
          <ac:graphicFrameMkLst>
            <pc:docMk/>
            <pc:sldMk cId="156624108" sldId="2076137763"/>
            <ac:graphicFrameMk id="3" creationId="{0118C39A-017A-F635-27BC-3B4CB86B163B}"/>
          </ac:graphicFrameMkLst>
        </pc:graphicFrameChg>
      </pc:sldChg>
      <pc:sldChg chg="del">
        <pc:chgData name="Edwards, Hayden" userId="518ca3b8-355a-4110-9583-9a5ac1e6ce86" providerId="ADAL" clId="{01EBA799-F23C-4CA5-850A-0A2529F7D3CE}" dt="2026-04-16T17:42:55.419" v="12355" actId="2696"/>
        <pc:sldMkLst>
          <pc:docMk/>
          <pc:sldMk cId="2238931298" sldId="2076137763"/>
        </pc:sldMkLst>
      </pc:sldChg>
      <pc:sldChg chg="del">
        <pc:chgData name="Edwards, Hayden" userId="518ca3b8-355a-4110-9583-9a5ac1e6ce86" providerId="ADAL" clId="{01EBA799-F23C-4CA5-850A-0A2529F7D3CE}" dt="2026-04-16T17:42:55.419" v="12355" actId="2696"/>
        <pc:sldMkLst>
          <pc:docMk/>
          <pc:sldMk cId="3745868910" sldId="2076137764"/>
        </pc:sldMkLst>
      </pc:sldChg>
      <pc:sldChg chg="del">
        <pc:chgData name="Edwards, Hayden" userId="518ca3b8-355a-4110-9583-9a5ac1e6ce86" providerId="ADAL" clId="{01EBA799-F23C-4CA5-850A-0A2529F7D3CE}" dt="2026-04-16T17:42:55.419" v="12355" actId="2696"/>
        <pc:sldMkLst>
          <pc:docMk/>
          <pc:sldMk cId="2725778326" sldId="2076137765"/>
        </pc:sldMkLst>
      </pc:sldChg>
      <pc:sldMasterChg chg="delSldLayout">
        <pc:chgData name="Edwards, Hayden" userId="518ca3b8-355a-4110-9583-9a5ac1e6ce86" providerId="ADAL" clId="{01EBA799-F23C-4CA5-850A-0A2529F7D3CE}" dt="2026-04-16T17:42:55.419" v="12355" actId="2696"/>
        <pc:sldMasterMkLst>
          <pc:docMk/>
          <pc:sldMasterMk cId="3908961709" sldId="2147483675"/>
        </pc:sldMasterMkLst>
        <pc:sldLayoutChg chg="del">
          <pc:chgData name="Edwards, Hayden" userId="518ca3b8-355a-4110-9583-9a5ac1e6ce86" providerId="ADAL" clId="{01EBA799-F23C-4CA5-850A-0A2529F7D3CE}" dt="2026-04-16T17:42:55.419" v="12355" actId="2696"/>
          <pc:sldLayoutMkLst>
            <pc:docMk/>
            <pc:sldMasterMk cId="3908961709" sldId="2147483675"/>
            <pc:sldLayoutMk cId="3774558756" sldId="2147483710"/>
          </pc:sldLayoutMkLst>
        </pc:sldLayoutChg>
      </pc:sldMasterChg>
    </pc:docChg>
  </pc:docChgLst>
  <pc:docChgLst>
    <pc:chgData name="Schmitz, Erica" userId="S::erica.schmitz_stantec.com#ext#@mbakerintl.onmicrosoft.com::5515d847-d007-42d3-86c2-8757823783ab" providerId="AD" clId="Web-{3F3EAB4D-7C16-F2D0-CAD4-2DFCA69EF9C0}"/>
    <pc:docChg chg="modSld">
      <pc:chgData name="Schmitz, Erica" userId="S::erica.schmitz_stantec.com#ext#@mbakerintl.onmicrosoft.com::5515d847-d007-42d3-86c2-8757823783ab" providerId="AD" clId="Web-{3F3EAB4D-7C16-F2D0-CAD4-2DFCA69EF9C0}" dt="2026-04-16T20:50:01.691" v="2" actId="20577"/>
      <pc:docMkLst>
        <pc:docMk/>
      </pc:docMkLst>
      <pc:sldChg chg="modSp">
        <pc:chgData name="Schmitz, Erica" userId="S::erica.schmitz_stantec.com#ext#@mbakerintl.onmicrosoft.com::5515d847-d007-42d3-86c2-8757823783ab" providerId="AD" clId="Web-{3F3EAB4D-7C16-F2D0-CAD4-2DFCA69EF9C0}" dt="2026-04-16T20:50:01.691" v="2" actId="20577"/>
        <pc:sldMkLst>
          <pc:docMk/>
          <pc:sldMk cId="2740228761" sldId="2076137728"/>
        </pc:sldMkLst>
        <pc:spChg chg="mod">
          <ac:chgData name="Schmitz, Erica" userId="S::erica.schmitz_stantec.com#ext#@mbakerintl.onmicrosoft.com::5515d847-d007-42d3-86c2-8757823783ab" providerId="AD" clId="Web-{3F3EAB4D-7C16-F2D0-CAD4-2DFCA69EF9C0}" dt="2026-04-16T20:50:01.691" v="2" actId="20577"/>
          <ac:spMkLst>
            <pc:docMk/>
            <pc:sldMk cId="2740228761" sldId="2076137728"/>
            <ac:spMk id="5" creationId="{3489613E-A3CA-8B8F-D1DF-1E8930F7190D}"/>
          </ac:spMkLst>
        </pc:spChg>
      </pc:sldChg>
    </pc:docChg>
  </pc:docChgLst>
  <pc:docChgLst>
    <pc:chgData name="Schmitz, Erica" userId="0d2bac6e-4489-425e-921b-2ef7063f7cf7" providerId="ADAL" clId="{5E6E4DB7-3F30-460F-93F3-401DAB8869EE}"/>
    <pc:docChg chg="undo custSel addSld delSld modSld modSection">
      <pc:chgData name="Schmitz, Erica" userId="0d2bac6e-4489-425e-921b-2ef7063f7cf7" providerId="ADAL" clId="{5E6E4DB7-3F30-460F-93F3-401DAB8869EE}" dt="2026-03-20T15:07:46.925" v="1412" actId="2696"/>
      <pc:docMkLst>
        <pc:docMk/>
      </pc:docMkLst>
      <pc:sldChg chg="modSp mod">
        <pc:chgData name="Schmitz, Erica" userId="0d2bac6e-4489-425e-921b-2ef7063f7cf7" providerId="ADAL" clId="{5E6E4DB7-3F30-460F-93F3-401DAB8869EE}" dt="2026-03-20T14:20:55.539" v="1270" actId="20577"/>
        <pc:sldMkLst>
          <pc:docMk/>
          <pc:sldMk cId="3018068407" sldId="2076137748"/>
        </pc:sldMkLst>
        <pc:graphicFrameChg chg="modGraphic">
          <ac:chgData name="Schmitz, Erica" userId="0d2bac6e-4489-425e-921b-2ef7063f7cf7" providerId="ADAL" clId="{5E6E4DB7-3F30-460F-93F3-401DAB8869EE}" dt="2026-03-20T14:20:55.539" v="1270" actId="20577"/>
          <ac:graphicFrameMkLst>
            <pc:docMk/>
            <pc:sldMk cId="3018068407" sldId="2076137748"/>
            <ac:graphicFrameMk id="6" creationId="{009990FD-7C2F-41EC-2724-AD9D71DEE6F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32692-74D1-4F10-859D-C904AEA60819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9EDE43-AFD8-4706-A826-0901D45B6352}">
      <dgm:prSet phldrT="[Text]" phldr="0"/>
      <dgm:spPr/>
      <dgm:t>
        <a:bodyPr/>
        <a:lstStyle/>
        <a:p>
          <a:r>
            <a:rPr lang="en-US"/>
            <a:t>Introduction - FEMA</a:t>
          </a:r>
        </a:p>
      </dgm:t>
    </dgm:pt>
    <dgm:pt modelId="{DEC01013-FE5E-431B-B071-3FFBE7AD6871}" type="parTrans" cxnId="{F5110C39-8564-4D87-9BA0-0FD193DA1ADE}">
      <dgm:prSet/>
      <dgm:spPr/>
      <dgm:t>
        <a:bodyPr/>
        <a:lstStyle/>
        <a:p>
          <a:endParaRPr lang="en-US"/>
        </a:p>
      </dgm:t>
    </dgm:pt>
    <dgm:pt modelId="{7A8B855C-4560-4271-9CE2-391C0FF3CC37}" type="sibTrans" cxnId="{F5110C39-8564-4D87-9BA0-0FD193DA1ADE}">
      <dgm:prSet/>
      <dgm:spPr/>
      <dgm:t>
        <a:bodyPr/>
        <a:lstStyle/>
        <a:p>
          <a:endParaRPr lang="en-US"/>
        </a:p>
      </dgm:t>
    </dgm:pt>
    <dgm:pt modelId="{C49441D2-0E1D-4CB2-BA0C-DF96AB946E30}">
      <dgm:prSet/>
      <dgm:spPr/>
      <dgm:t>
        <a:bodyPr/>
        <a:lstStyle/>
        <a:p>
          <a:r>
            <a:rPr lang="en-US"/>
            <a:t>Basin Status</a:t>
          </a:r>
        </a:p>
      </dgm:t>
    </dgm:pt>
    <dgm:pt modelId="{31818021-9DC9-4894-AE9A-9F1140153727}" type="parTrans" cxnId="{E97A0F6C-8365-49DE-ACCE-984B879FF2C6}">
      <dgm:prSet/>
      <dgm:spPr/>
      <dgm:t>
        <a:bodyPr/>
        <a:lstStyle/>
        <a:p>
          <a:endParaRPr lang="en-US"/>
        </a:p>
      </dgm:t>
    </dgm:pt>
    <dgm:pt modelId="{53794E78-C016-42AF-9AB6-44F5F5322256}" type="sibTrans" cxnId="{E97A0F6C-8365-49DE-ACCE-984B879FF2C6}">
      <dgm:prSet/>
      <dgm:spPr/>
      <dgm:t>
        <a:bodyPr/>
        <a:lstStyle/>
        <a:p>
          <a:endParaRPr lang="en-US"/>
        </a:p>
      </dgm:t>
    </dgm:pt>
    <dgm:pt modelId="{96EBCE5C-33AD-4788-99A8-5ED38848F73E}">
      <dgm:prSet/>
      <dgm:spPr/>
      <dgm:t>
        <a:bodyPr/>
        <a:lstStyle/>
        <a:p>
          <a:r>
            <a:rPr lang="en-US"/>
            <a:t>Technical Discussions</a:t>
          </a:r>
        </a:p>
      </dgm:t>
    </dgm:pt>
    <dgm:pt modelId="{1F73DA44-DCDA-4CF9-A541-527AB6BF4BF1}" type="parTrans" cxnId="{E1EAA9AC-BCCD-4DDE-8CF8-BB69170273EC}">
      <dgm:prSet/>
      <dgm:spPr/>
      <dgm:t>
        <a:bodyPr/>
        <a:lstStyle/>
        <a:p>
          <a:endParaRPr lang="en-US"/>
        </a:p>
      </dgm:t>
    </dgm:pt>
    <dgm:pt modelId="{5379B058-DC36-49FA-B4B4-B29FE3E5B3BF}" type="sibTrans" cxnId="{E1EAA9AC-BCCD-4DDE-8CF8-BB69170273EC}">
      <dgm:prSet/>
      <dgm:spPr/>
      <dgm:t>
        <a:bodyPr/>
        <a:lstStyle/>
        <a:p>
          <a:endParaRPr lang="en-US"/>
        </a:p>
      </dgm:t>
    </dgm:pt>
    <dgm:pt modelId="{053368E5-3FDF-4922-9BA7-151ABFCAD81A}">
      <dgm:prSet/>
      <dgm:spPr/>
      <dgm:t>
        <a:bodyPr/>
        <a:lstStyle/>
        <a:p>
          <a:r>
            <a:rPr lang="en-US"/>
            <a:t>Basin SO3.2 Scope</a:t>
          </a:r>
        </a:p>
      </dgm:t>
    </dgm:pt>
    <dgm:pt modelId="{17C9A3B4-E622-462F-972F-D2D3DAA9F358}" type="parTrans" cxnId="{7828F89E-EF88-4048-9FFA-E95396083382}">
      <dgm:prSet/>
      <dgm:spPr/>
      <dgm:t>
        <a:bodyPr/>
        <a:lstStyle/>
        <a:p>
          <a:endParaRPr lang="en-US"/>
        </a:p>
      </dgm:t>
    </dgm:pt>
    <dgm:pt modelId="{B4DF6978-FB35-4CDB-86D9-C28E9D70098D}" type="sibTrans" cxnId="{7828F89E-EF88-4048-9FFA-E95396083382}">
      <dgm:prSet/>
      <dgm:spPr/>
      <dgm:t>
        <a:bodyPr/>
        <a:lstStyle/>
        <a:p>
          <a:endParaRPr lang="en-US"/>
        </a:p>
      </dgm:t>
    </dgm:pt>
    <dgm:pt modelId="{B46AFDBE-2185-4332-9912-71639CF7DD74}" type="pres">
      <dgm:prSet presAssocID="{9C732692-74D1-4F10-859D-C904AEA60819}" presName="linear" presStyleCnt="0">
        <dgm:presLayoutVars>
          <dgm:dir/>
          <dgm:animLvl val="lvl"/>
          <dgm:resizeHandles val="exact"/>
        </dgm:presLayoutVars>
      </dgm:prSet>
      <dgm:spPr/>
    </dgm:pt>
    <dgm:pt modelId="{33B8D746-597A-4F85-8658-2D9D518646BE}" type="pres">
      <dgm:prSet presAssocID="{149EDE43-AFD8-4706-A826-0901D45B6352}" presName="parentLin" presStyleCnt="0"/>
      <dgm:spPr/>
    </dgm:pt>
    <dgm:pt modelId="{4C7CE4A7-919A-4823-89BB-43E2F0B9D08C}" type="pres">
      <dgm:prSet presAssocID="{149EDE43-AFD8-4706-A826-0901D45B6352}" presName="parentLeftMargin" presStyleLbl="node1" presStyleIdx="0" presStyleCnt="4"/>
      <dgm:spPr/>
    </dgm:pt>
    <dgm:pt modelId="{A9E578E0-BB7A-455A-9AC8-3EE7EDFD9CC4}" type="pres">
      <dgm:prSet presAssocID="{149EDE43-AFD8-4706-A826-0901D45B63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20C043F-A9D0-4B9F-ADE0-D56470E115D4}" type="pres">
      <dgm:prSet presAssocID="{149EDE43-AFD8-4706-A826-0901D45B6352}" presName="negativeSpace" presStyleCnt="0"/>
      <dgm:spPr/>
    </dgm:pt>
    <dgm:pt modelId="{5EFDC389-33C5-4838-9966-1CDDBDDF9ACF}" type="pres">
      <dgm:prSet presAssocID="{149EDE43-AFD8-4706-A826-0901D45B6352}" presName="childText" presStyleLbl="conFgAcc1" presStyleIdx="0" presStyleCnt="4">
        <dgm:presLayoutVars>
          <dgm:bulletEnabled val="1"/>
        </dgm:presLayoutVars>
      </dgm:prSet>
      <dgm:spPr/>
    </dgm:pt>
    <dgm:pt modelId="{CF286683-E30E-4161-A073-07A112E8B88F}" type="pres">
      <dgm:prSet presAssocID="{7A8B855C-4560-4271-9CE2-391C0FF3CC37}" presName="spaceBetweenRectangles" presStyleCnt="0"/>
      <dgm:spPr/>
    </dgm:pt>
    <dgm:pt modelId="{4E3AEFBB-A449-4C7F-B07F-8E48E4268BC7}" type="pres">
      <dgm:prSet presAssocID="{C49441D2-0E1D-4CB2-BA0C-DF96AB946E30}" presName="parentLin" presStyleCnt="0"/>
      <dgm:spPr/>
    </dgm:pt>
    <dgm:pt modelId="{855EF8A4-37C3-4F0D-8DB0-45BA25DDA1A9}" type="pres">
      <dgm:prSet presAssocID="{C49441D2-0E1D-4CB2-BA0C-DF96AB946E30}" presName="parentLeftMargin" presStyleLbl="node1" presStyleIdx="0" presStyleCnt="4"/>
      <dgm:spPr/>
    </dgm:pt>
    <dgm:pt modelId="{0549EE9A-2DDC-4367-9976-ED941F9DCE34}" type="pres">
      <dgm:prSet presAssocID="{C49441D2-0E1D-4CB2-BA0C-DF96AB946E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658052-6F16-47C2-B374-B27F1D59A947}" type="pres">
      <dgm:prSet presAssocID="{C49441D2-0E1D-4CB2-BA0C-DF96AB946E30}" presName="negativeSpace" presStyleCnt="0"/>
      <dgm:spPr/>
    </dgm:pt>
    <dgm:pt modelId="{5173F474-C956-459B-A252-8FE49FE1B6CE}" type="pres">
      <dgm:prSet presAssocID="{C49441D2-0E1D-4CB2-BA0C-DF96AB946E30}" presName="childText" presStyleLbl="conFgAcc1" presStyleIdx="1" presStyleCnt="4">
        <dgm:presLayoutVars>
          <dgm:bulletEnabled val="1"/>
        </dgm:presLayoutVars>
      </dgm:prSet>
      <dgm:spPr/>
    </dgm:pt>
    <dgm:pt modelId="{FEBDBD90-F60B-43D6-B3D9-8AAE67BBD05B}" type="pres">
      <dgm:prSet presAssocID="{53794E78-C016-42AF-9AB6-44F5F5322256}" presName="spaceBetweenRectangles" presStyleCnt="0"/>
      <dgm:spPr/>
    </dgm:pt>
    <dgm:pt modelId="{4FDBB553-A4BD-4162-AD40-A3158E35802E}" type="pres">
      <dgm:prSet presAssocID="{053368E5-3FDF-4922-9BA7-151ABFCAD81A}" presName="parentLin" presStyleCnt="0"/>
      <dgm:spPr/>
    </dgm:pt>
    <dgm:pt modelId="{AC8D25A1-9CF0-42C5-9B48-FA3AFA603136}" type="pres">
      <dgm:prSet presAssocID="{053368E5-3FDF-4922-9BA7-151ABFCAD81A}" presName="parentLeftMargin" presStyleLbl="node1" presStyleIdx="1" presStyleCnt="4"/>
      <dgm:spPr/>
    </dgm:pt>
    <dgm:pt modelId="{C63DEA86-E1FF-4A8C-9F57-3C05E96A5A2B}" type="pres">
      <dgm:prSet presAssocID="{053368E5-3FDF-4922-9BA7-151ABFCAD81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BB72C3F-FFD0-40BF-9835-5F0FC4A5EE9D}" type="pres">
      <dgm:prSet presAssocID="{053368E5-3FDF-4922-9BA7-151ABFCAD81A}" presName="negativeSpace" presStyleCnt="0"/>
      <dgm:spPr/>
    </dgm:pt>
    <dgm:pt modelId="{554C74A4-10EA-4AD1-8C3D-236C38E5D013}" type="pres">
      <dgm:prSet presAssocID="{053368E5-3FDF-4922-9BA7-151ABFCAD81A}" presName="childText" presStyleLbl="conFgAcc1" presStyleIdx="2" presStyleCnt="4">
        <dgm:presLayoutVars>
          <dgm:bulletEnabled val="1"/>
        </dgm:presLayoutVars>
      </dgm:prSet>
      <dgm:spPr/>
    </dgm:pt>
    <dgm:pt modelId="{3C45D0E2-DC09-4862-80A1-D9636E1D0E35}" type="pres">
      <dgm:prSet presAssocID="{B4DF6978-FB35-4CDB-86D9-C28E9D70098D}" presName="spaceBetweenRectangles" presStyleCnt="0"/>
      <dgm:spPr/>
    </dgm:pt>
    <dgm:pt modelId="{B9B90D4F-7DED-4C79-AB2D-138E4B87197D}" type="pres">
      <dgm:prSet presAssocID="{96EBCE5C-33AD-4788-99A8-5ED38848F73E}" presName="parentLin" presStyleCnt="0"/>
      <dgm:spPr/>
    </dgm:pt>
    <dgm:pt modelId="{2C52B5C4-AD27-4B6C-B4A4-2877BF69B279}" type="pres">
      <dgm:prSet presAssocID="{96EBCE5C-33AD-4788-99A8-5ED38848F73E}" presName="parentLeftMargin" presStyleLbl="node1" presStyleIdx="2" presStyleCnt="4"/>
      <dgm:spPr/>
    </dgm:pt>
    <dgm:pt modelId="{1954173F-2FE2-45FD-B465-E27CCCE72A9C}" type="pres">
      <dgm:prSet presAssocID="{96EBCE5C-33AD-4788-99A8-5ED38848F73E}" presName="parentText" presStyleLbl="node1" presStyleIdx="3" presStyleCnt="4" custLinFactNeighborX="10328">
        <dgm:presLayoutVars>
          <dgm:chMax val="0"/>
          <dgm:bulletEnabled val="1"/>
        </dgm:presLayoutVars>
      </dgm:prSet>
      <dgm:spPr/>
    </dgm:pt>
    <dgm:pt modelId="{2DE2CCD8-B184-45FB-B051-A5B63117A03C}" type="pres">
      <dgm:prSet presAssocID="{96EBCE5C-33AD-4788-99A8-5ED38848F73E}" presName="negativeSpace" presStyleCnt="0"/>
      <dgm:spPr/>
    </dgm:pt>
    <dgm:pt modelId="{08C80545-BA9C-45A3-A29D-5564CB78438B}" type="pres">
      <dgm:prSet presAssocID="{96EBCE5C-33AD-4788-99A8-5ED38848F73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7358703-8516-4810-821B-238E5F5FB9A9}" type="presOf" srcId="{C49441D2-0E1D-4CB2-BA0C-DF96AB946E30}" destId="{0549EE9A-2DDC-4367-9976-ED941F9DCE34}" srcOrd="1" destOrd="0" presId="urn:microsoft.com/office/officeart/2005/8/layout/list1"/>
    <dgm:cxn modelId="{52D3CE0B-CC07-4F5D-B710-17152F80D7CA}" type="presOf" srcId="{9C732692-74D1-4F10-859D-C904AEA60819}" destId="{B46AFDBE-2185-4332-9912-71639CF7DD74}" srcOrd="0" destOrd="0" presId="urn:microsoft.com/office/officeart/2005/8/layout/list1"/>
    <dgm:cxn modelId="{0C278A16-17E0-403A-9934-3B757AC16F13}" type="presOf" srcId="{053368E5-3FDF-4922-9BA7-151ABFCAD81A}" destId="{AC8D25A1-9CF0-42C5-9B48-FA3AFA603136}" srcOrd="0" destOrd="0" presId="urn:microsoft.com/office/officeart/2005/8/layout/list1"/>
    <dgm:cxn modelId="{873EBD1B-A5FE-4579-9087-FFB8FE359D6B}" type="presOf" srcId="{149EDE43-AFD8-4706-A826-0901D45B6352}" destId="{4C7CE4A7-919A-4823-89BB-43E2F0B9D08C}" srcOrd="0" destOrd="0" presId="urn:microsoft.com/office/officeart/2005/8/layout/list1"/>
    <dgm:cxn modelId="{F5110C39-8564-4D87-9BA0-0FD193DA1ADE}" srcId="{9C732692-74D1-4F10-859D-C904AEA60819}" destId="{149EDE43-AFD8-4706-A826-0901D45B6352}" srcOrd="0" destOrd="0" parTransId="{DEC01013-FE5E-431B-B071-3FFBE7AD6871}" sibTransId="{7A8B855C-4560-4271-9CE2-391C0FF3CC37}"/>
    <dgm:cxn modelId="{AFD8853B-9DA3-42AF-96CC-F66270732C94}" type="presOf" srcId="{149EDE43-AFD8-4706-A826-0901D45B6352}" destId="{A9E578E0-BB7A-455A-9AC8-3EE7EDFD9CC4}" srcOrd="1" destOrd="0" presId="urn:microsoft.com/office/officeart/2005/8/layout/list1"/>
    <dgm:cxn modelId="{80F6BC3B-7DBA-469D-B160-FEB71D9475E3}" type="presOf" srcId="{053368E5-3FDF-4922-9BA7-151ABFCAD81A}" destId="{C63DEA86-E1FF-4A8C-9F57-3C05E96A5A2B}" srcOrd="1" destOrd="0" presId="urn:microsoft.com/office/officeart/2005/8/layout/list1"/>
    <dgm:cxn modelId="{DF413661-CC38-443A-8178-8B8AD01FDEB9}" type="presOf" srcId="{C49441D2-0E1D-4CB2-BA0C-DF96AB946E30}" destId="{855EF8A4-37C3-4F0D-8DB0-45BA25DDA1A9}" srcOrd="0" destOrd="0" presId="urn:microsoft.com/office/officeart/2005/8/layout/list1"/>
    <dgm:cxn modelId="{E97A0F6C-8365-49DE-ACCE-984B879FF2C6}" srcId="{9C732692-74D1-4F10-859D-C904AEA60819}" destId="{C49441D2-0E1D-4CB2-BA0C-DF96AB946E30}" srcOrd="1" destOrd="0" parTransId="{31818021-9DC9-4894-AE9A-9F1140153727}" sibTransId="{53794E78-C016-42AF-9AB6-44F5F5322256}"/>
    <dgm:cxn modelId="{B777A44E-AA20-4F84-9BA4-F3F8282A4A75}" type="presOf" srcId="{96EBCE5C-33AD-4788-99A8-5ED38848F73E}" destId="{2C52B5C4-AD27-4B6C-B4A4-2877BF69B279}" srcOrd="0" destOrd="0" presId="urn:microsoft.com/office/officeart/2005/8/layout/list1"/>
    <dgm:cxn modelId="{7828F89E-EF88-4048-9FFA-E95396083382}" srcId="{9C732692-74D1-4F10-859D-C904AEA60819}" destId="{053368E5-3FDF-4922-9BA7-151ABFCAD81A}" srcOrd="2" destOrd="0" parTransId="{17C9A3B4-E622-462F-972F-D2D3DAA9F358}" sibTransId="{B4DF6978-FB35-4CDB-86D9-C28E9D70098D}"/>
    <dgm:cxn modelId="{E1EAA9AC-BCCD-4DDE-8CF8-BB69170273EC}" srcId="{9C732692-74D1-4F10-859D-C904AEA60819}" destId="{96EBCE5C-33AD-4788-99A8-5ED38848F73E}" srcOrd="3" destOrd="0" parTransId="{1F73DA44-DCDA-4CF9-A541-527AB6BF4BF1}" sibTransId="{5379B058-DC36-49FA-B4B4-B29FE3E5B3BF}"/>
    <dgm:cxn modelId="{91E395DA-84DF-4252-9FCD-C962698C4329}" type="presOf" srcId="{96EBCE5C-33AD-4788-99A8-5ED38848F73E}" destId="{1954173F-2FE2-45FD-B465-E27CCCE72A9C}" srcOrd="1" destOrd="0" presId="urn:microsoft.com/office/officeart/2005/8/layout/list1"/>
    <dgm:cxn modelId="{4CCC9D90-9E75-42C5-B6D1-0D1138B99B8B}" type="presParOf" srcId="{B46AFDBE-2185-4332-9912-71639CF7DD74}" destId="{33B8D746-597A-4F85-8658-2D9D518646BE}" srcOrd="0" destOrd="0" presId="urn:microsoft.com/office/officeart/2005/8/layout/list1"/>
    <dgm:cxn modelId="{D455F048-C0B0-4033-B9E2-B91CA042C613}" type="presParOf" srcId="{33B8D746-597A-4F85-8658-2D9D518646BE}" destId="{4C7CE4A7-919A-4823-89BB-43E2F0B9D08C}" srcOrd="0" destOrd="0" presId="urn:microsoft.com/office/officeart/2005/8/layout/list1"/>
    <dgm:cxn modelId="{141833F1-54E6-4C5C-8239-A4080140B5E4}" type="presParOf" srcId="{33B8D746-597A-4F85-8658-2D9D518646BE}" destId="{A9E578E0-BB7A-455A-9AC8-3EE7EDFD9CC4}" srcOrd="1" destOrd="0" presId="urn:microsoft.com/office/officeart/2005/8/layout/list1"/>
    <dgm:cxn modelId="{3808D6E6-9D7F-41BD-B9BF-F5715B3FFE0B}" type="presParOf" srcId="{B46AFDBE-2185-4332-9912-71639CF7DD74}" destId="{320C043F-A9D0-4B9F-ADE0-D56470E115D4}" srcOrd="1" destOrd="0" presId="urn:microsoft.com/office/officeart/2005/8/layout/list1"/>
    <dgm:cxn modelId="{86EDA19F-15B5-4881-9E6C-33FCD176D425}" type="presParOf" srcId="{B46AFDBE-2185-4332-9912-71639CF7DD74}" destId="{5EFDC389-33C5-4838-9966-1CDDBDDF9ACF}" srcOrd="2" destOrd="0" presId="urn:microsoft.com/office/officeart/2005/8/layout/list1"/>
    <dgm:cxn modelId="{3EF758D0-59D0-4C38-B02B-8638C17E6E20}" type="presParOf" srcId="{B46AFDBE-2185-4332-9912-71639CF7DD74}" destId="{CF286683-E30E-4161-A073-07A112E8B88F}" srcOrd="3" destOrd="0" presId="urn:microsoft.com/office/officeart/2005/8/layout/list1"/>
    <dgm:cxn modelId="{DCC9B96E-4991-4277-A5AF-522B8110F250}" type="presParOf" srcId="{B46AFDBE-2185-4332-9912-71639CF7DD74}" destId="{4E3AEFBB-A449-4C7F-B07F-8E48E4268BC7}" srcOrd="4" destOrd="0" presId="urn:microsoft.com/office/officeart/2005/8/layout/list1"/>
    <dgm:cxn modelId="{50BF3878-E85B-4D56-A4E3-1D7308699E89}" type="presParOf" srcId="{4E3AEFBB-A449-4C7F-B07F-8E48E4268BC7}" destId="{855EF8A4-37C3-4F0D-8DB0-45BA25DDA1A9}" srcOrd="0" destOrd="0" presId="urn:microsoft.com/office/officeart/2005/8/layout/list1"/>
    <dgm:cxn modelId="{95F59CF5-AA01-408C-A08B-F35F9B4607FE}" type="presParOf" srcId="{4E3AEFBB-A449-4C7F-B07F-8E48E4268BC7}" destId="{0549EE9A-2DDC-4367-9976-ED941F9DCE34}" srcOrd="1" destOrd="0" presId="urn:microsoft.com/office/officeart/2005/8/layout/list1"/>
    <dgm:cxn modelId="{7614E2B2-B37D-476F-94FB-DB1773266E77}" type="presParOf" srcId="{B46AFDBE-2185-4332-9912-71639CF7DD74}" destId="{C5658052-6F16-47C2-B374-B27F1D59A947}" srcOrd="5" destOrd="0" presId="urn:microsoft.com/office/officeart/2005/8/layout/list1"/>
    <dgm:cxn modelId="{0079F79D-3374-4180-BA95-3C6143794EE2}" type="presParOf" srcId="{B46AFDBE-2185-4332-9912-71639CF7DD74}" destId="{5173F474-C956-459B-A252-8FE49FE1B6CE}" srcOrd="6" destOrd="0" presId="urn:microsoft.com/office/officeart/2005/8/layout/list1"/>
    <dgm:cxn modelId="{B0D4DAB1-FE75-4A73-9E15-C8931383C091}" type="presParOf" srcId="{B46AFDBE-2185-4332-9912-71639CF7DD74}" destId="{FEBDBD90-F60B-43D6-B3D9-8AAE67BBD05B}" srcOrd="7" destOrd="0" presId="urn:microsoft.com/office/officeart/2005/8/layout/list1"/>
    <dgm:cxn modelId="{AA0DF0B9-CB43-44A8-AFAE-A006B4CBC540}" type="presParOf" srcId="{B46AFDBE-2185-4332-9912-71639CF7DD74}" destId="{4FDBB553-A4BD-4162-AD40-A3158E35802E}" srcOrd="8" destOrd="0" presId="urn:microsoft.com/office/officeart/2005/8/layout/list1"/>
    <dgm:cxn modelId="{9D9FC038-F848-4C47-8C49-6D69022C9756}" type="presParOf" srcId="{4FDBB553-A4BD-4162-AD40-A3158E35802E}" destId="{AC8D25A1-9CF0-42C5-9B48-FA3AFA603136}" srcOrd="0" destOrd="0" presId="urn:microsoft.com/office/officeart/2005/8/layout/list1"/>
    <dgm:cxn modelId="{6C964913-1F51-4078-80B5-D5D478B644BA}" type="presParOf" srcId="{4FDBB553-A4BD-4162-AD40-A3158E35802E}" destId="{C63DEA86-E1FF-4A8C-9F57-3C05E96A5A2B}" srcOrd="1" destOrd="0" presId="urn:microsoft.com/office/officeart/2005/8/layout/list1"/>
    <dgm:cxn modelId="{B7E3B103-A251-41E1-A0DF-C64048D3814C}" type="presParOf" srcId="{B46AFDBE-2185-4332-9912-71639CF7DD74}" destId="{5BB72C3F-FFD0-40BF-9835-5F0FC4A5EE9D}" srcOrd="9" destOrd="0" presId="urn:microsoft.com/office/officeart/2005/8/layout/list1"/>
    <dgm:cxn modelId="{38298FBB-876A-4DEF-B815-71B8A3883F12}" type="presParOf" srcId="{B46AFDBE-2185-4332-9912-71639CF7DD74}" destId="{554C74A4-10EA-4AD1-8C3D-236C38E5D013}" srcOrd="10" destOrd="0" presId="urn:microsoft.com/office/officeart/2005/8/layout/list1"/>
    <dgm:cxn modelId="{9A797175-ADA6-4A8C-A234-C9CE26BB24AC}" type="presParOf" srcId="{B46AFDBE-2185-4332-9912-71639CF7DD74}" destId="{3C45D0E2-DC09-4862-80A1-D9636E1D0E35}" srcOrd="11" destOrd="0" presId="urn:microsoft.com/office/officeart/2005/8/layout/list1"/>
    <dgm:cxn modelId="{6CD1C302-2CD0-4A9B-BE2C-18E19E10B0EB}" type="presParOf" srcId="{B46AFDBE-2185-4332-9912-71639CF7DD74}" destId="{B9B90D4F-7DED-4C79-AB2D-138E4B87197D}" srcOrd="12" destOrd="0" presId="urn:microsoft.com/office/officeart/2005/8/layout/list1"/>
    <dgm:cxn modelId="{7756B459-DB19-4BC3-9B79-B2FE266D7C9A}" type="presParOf" srcId="{B9B90D4F-7DED-4C79-AB2D-138E4B87197D}" destId="{2C52B5C4-AD27-4B6C-B4A4-2877BF69B279}" srcOrd="0" destOrd="0" presId="urn:microsoft.com/office/officeart/2005/8/layout/list1"/>
    <dgm:cxn modelId="{276664B0-BC84-46BC-BFE7-2583F81A3BD7}" type="presParOf" srcId="{B9B90D4F-7DED-4C79-AB2D-138E4B87197D}" destId="{1954173F-2FE2-45FD-B465-E27CCCE72A9C}" srcOrd="1" destOrd="0" presId="urn:microsoft.com/office/officeart/2005/8/layout/list1"/>
    <dgm:cxn modelId="{B8B6EB59-2390-4344-AD06-3843D916A9E0}" type="presParOf" srcId="{B46AFDBE-2185-4332-9912-71639CF7DD74}" destId="{2DE2CCD8-B184-45FB-B051-A5B63117A03C}" srcOrd="13" destOrd="0" presId="urn:microsoft.com/office/officeart/2005/8/layout/list1"/>
    <dgm:cxn modelId="{6FB7CFCE-94C3-4694-B31C-51599306FF04}" type="presParOf" srcId="{B46AFDBE-2185-4332-9912-71639CF7DD74}" destId="{08C80545-BA9C-45A3-A29D-5564CB78438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DC389-33C5-4838-9966-1CDDBDDF9ACF}">
      <dsp:nvSpPr>
        <dsp:cNvPr id="0" name=""/>
        <dsp:cNvSpPr/>
      </dsp:nvSpPr>
      <dsp:spPr>
        <a:xfrm>
          <a:off x="0" y="449737"/>
          <a:ext cx="65579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578E0-BB7A-455A-9AC8-3EE7EDFD9CC4}">
      <dsp:nvSpPr>
        <dsp:cNvPr id="0" name=""/>
        <dsp:cNvSpPr/>
      </dsp:nvSpPr>
      <dsp:spPr>
        <a:xfrm>
          <a:off x="327898" y="80737"/>
          <a:ext cx="459057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513" tIns="0" rIns="17351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Introduction - FEMA</a:t>
          </a:r>
        </a:p>
      </dsp:txBody>
      <dsp:txXfrm>
        <a:off x="363924" y="116763"/>
        <a:ext cx="4518522" cy="665948"/>
      </dsp:txXfrm>
    </dsp:sp>
    <dsp:sp modelId="{5173F474-C956-459B-A252-8FE49FE1B6CE}">
      <dsp:nvSpPr>
        <dsp:cNvPr id="0" name=""/>
        <dsp:cNvSpPr/>
      </dsp:nvSpPr>
      <dsp:spPr>
        <a:xfrm>
          <a:off x="0" y="1583737"/>
          <a:ext cx="65579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9EE9A-2DDC-4367-9976-ED941F9DCE34}">
      <dsp:nvSpPr>
        <dsp:cNvPr id="0" name=""/>
        <dsp:cNvSpPr/>
      </dsp:nvSpPr>
      <dsp:spPr>
        <a:xfrm>
          <a:off x="327898" y="1214737"/>
          <a:ext cx="459057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513" tIns="0" rIns="17351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Basin Status</a:t>
          </a:r>
        </a:p>
      </dsp:txBody>
      <dsp:txXfrm>
        <a:off x="363924" y="1250763"/>
        <a:ext cx="4518522" cy="665948"/>
      </dsp:txXfrm>
    </dsp:sp>
    <dsp:sp modelId="{554C74A4-10EA-4AD1-8C3D-236C38E5D013}">
      <dsp:nvSpPr>
        <dsp:cNvPr id="0" name=""/>
        <dsp:cNvSpPr/>
      </dsp:nvSpPr>
      <dsp:spPr>
        <a:xfrm>
          <a:off x="0" y="2717737"/>
          <a:ext cx="65579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DEA86-E1FF-4A8C-9F57-3C05E96A5A2B}">
      <dsp:nvSpPr>
        <dsp:cNvPr id="0" name=""/>
        <dsp:cNvSpPr/>
      </dsp:nvSpPr>
      <dsp:spPr>
        <a:xfrm>
          <a:off x="327898" y="2348737"/>
          <a:ext cx="459057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513" tIns="0" rIns="17351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Basin SO3.2 Scope</a:t>
          </a:r>
        </a:p>
      </dsp:txBody>
      <dsp:txXfrm>
        <a:off x="363924" y="2384763"/>
        <a:ext cx="4518522" cy="665948"/>
      </dsp:txXfrm>
    </dsp:sp>
    <dsp:sp modelId="{08C80545-BA9C-45A3-A29D-5564CB78438B}">
      <dsp:nvSpPr>
        <dsp:cNvPr id="0" name=""/>
        <dsp:cNvSpPr/>
      </dsp:nvSpPr>
      <dsp:spPr>
        <a:xfrm>
          <a:off x="0" y="3851737"/>
          <a:ext cx="655796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4173F-2FE2-45FD-B465-E27CCCE72A9C}">
      <dsp:nvSpPr>
        <dsp:cNvPr id="0" name=""/>
        <dsp:cNvSpPr/>
      </dsp:nvSpPr>
      <dsp:spPr>
        <a:xfrm>
          <a:off x="361763" y="3482737"/>
          <a:ext cx="4590574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513" tIns="0" rIns="17351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Technical Discussions</a:t>
          </a:r>
        </a:p>
      </dsp:txBody>
      <dsp:txXfrm>
        <a:off x="397789" y="3518763"/>
        <a:ext cx="4518522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3A961-2F6A-4F12-9805-185936B0C350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2B1F-257C-4700-BB4C-6FF8E0BAE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3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62B1F-257C-4700-BB4C-6FF8E0BAEF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0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/o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0B9F23-FC0F-C3BD-202A-627C50EA2A35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083093"/>
            <a:ext cx="10820400" cy="124647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5400"/>
              </a:lnSpc>
              <a:defRPr sz="54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FEMA POWER POINT UPDATE TITLE GOES HERE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3919118"/>
            <a:ext cx="10820401" cy="4109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>
            <a:cxnSpLocks/>
          </p:cNvCxnSpPr>
          <p:nvPr userDrawn="1"/>
        </p:nvCxnSpPr>
        <p:spPr>
          <a:xfrm>
            <a:off x="685799" y="3627842"/>
            <a:ext cx="10820401" cy="0"/>
          </a:xfrm>
          <a:prstGeom prst="line">
            <a:avLst/>
          </a:prstGeom>
          <a:ln w="76200">
            <a:solidFill>
              <a:srgbClr val="3D98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7FF45BEC-92F7-F6C6-B39B-3464B35D9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393" y="5007043"/>
            <a:ext cx="3317421" cy="11744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B3D32C-DE4D-73CB-751A-A5A1ECE540DA}"/>
              </a:ext>
            </a:extLst>
          </p:cNvPr>
          <p:cNvSpPr/>
          <p:nvPr userDrawn="1"/>
        </p:nvSpPr>
        <p:spPr>
          <a:xfrm rot="16200000">
            <a:off x="1737360" y="-1055493"/>
            <a:ext cx="457200" cy="256032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4F14247-D33E-D0C2-CEBF-EC113074B9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380" y="87507"/>
            <a:ext cx="2311160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>
              <a:defRPr sz="1800" i="1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F2F3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Day, Month 00, 0000</a:t>
            </a:r>
          </a:p>
        </p:txBody>
      </p:sp>
    </p:spTree>
    <p:extLst>
      <p:ext uri="{BB962C8B-B14F-4D97-AF65-F5344CB8AC3E}">
        <p14:creationId xmlns:p14="http://schemas.microsoft.com/office/powerpoint/2010/main" val="166795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, Image, w/o D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0B9F23-FC0F-C3BD-202A-627C50EA2A35}"/>
              </a:ext>
            </a:extLst>
          </p:cNvPr>
          <p:cNvSpPr/>
          <p:nvPr userDrawn="1"/>
        </p:nvSpPr>
        <p:spPr>
          <a:xfrm>
            <a:off x="0" y="0"/>
            <a:ext cx="8183880" cy="4163783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D67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6126480" cy="1828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5400"/>
              </a:lnSpc>
              <a:defRPr sz="48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FEMA POWER POINT UPDATE TITLE GOES HERE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3106397"/>
            <a:ext cx="6126481" cy="3657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0C2578-2673-2D1D-57B9-B95C3381A9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8080" y="685801"/>
            <a:ext cx="4693920" cy="5486399"/>
          </a:xfrm>
          <a:prstGeom prst="rect">
            <a:avLst/>
          </a:prstGeom>
          <a:solidFill>
            <a:srgbClr val="EDEEEE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/>
          <p:nvPr userDrawn="1"/>
        </p:nvCxnSpPr>
        <p:spPr>
          <a:xfrm>
            <a:off x="685799" y="2812229"/>
            <a:ext cx="2743200" cy="0"/>
          </a:xfrm>
          <a:prstGeom prst="line">
            <a:avLst/>
          </a:prstGeom>
          <a:ln w="76200">
            <a:solidFill>
              <a:srgbClr val="3D98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826A3CF-6378-FF4F-D78D-77EE551935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801" y="5098903"/>
            <a:ext cx="3018281" cy="10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72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0B9F23-FC0F-C3BD-202A-627C50EA2A35}"/>
              </a:ext>
            </a:extLst>
          </p:cNvPr>
          <p:cNvSpPr/>
          <p:nvPr userDrawn="1"/>
        </p:nvSpPr>
        <p:spPr>
          <a:xfrm>
            <a:off x="0" y="1"/>
            <a:ext cx="12192000" cy="4870302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D67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9726"/>
            <a:ext cx="10820400" cy="1371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5400"/>
              </a:lnSpc>
              <a:defRPr sz="48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FEMA POWER POINT UPDATE TITLE GOES HERE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227" y="2712968"/>
            <a:ext cx="7223760" cy="105495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0C2578-2673-2D1D-57B9-B95C3381A9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9336" y="3995989"/>
            <a:ext cx="10846864" cy="2862012"/>
          </a:xfrm>
          <a:prstGeom prst="rect">
            <a:avLst/>
          </a:prstGeom>
          <a:solidFill>
            <a:srgbClr val="EDEEEE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/>
          <p:nvPr userDrawn="1"/>
        </p:nvCxnSpPr>
        <p:spPr>
          <a:xfrm>
            <a:off x="685799" y="2423949"/>
            <a:ext cx="1828800" cy="0"/>
          </a:xfrm>
          <a:prstGeom prst="line">
            <a:avLst/>
          </a:prstGeom>
          <a:ln w="76200">
            <a:solidFill>
              <a:srgbClr val="3D98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1667DBA-FBEA-7959-FAA1-D0BB2747A1CC}"/>
              </a:ext>
            </a:extLst>
          </p:cNvPr>
          <p:cNvSpPr/>
          <p:nvPr userDrawn="1"/>
        </p:nvSpPr>
        <p:spPr>
          <a:xfrm rot="16200000">
            <a:off x="1737360" y="-1055493"/>
            <a:ext cx="457200" cy="256032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3B5834C-6435-483F-081E-02E064B77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380" y="87507"/>
            <a:ext cx="2311160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>
              <a:defRPr sz="1800" i="1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F2F3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Day, Month 00, 0000</a:t>
            </a:r>
          </a:p>
        </p:txBody>
      </p: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C4D9BBB3-A86F-C01D-ADEE-78B66A8D19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0352" y="2659734"/>
            <a:ext cx="3317421" cy="11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84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o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0B9F23-FC0F-C3BD-202A-627C50EA2A35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083093"/>
            <a:ext cx="10820400" cy="124647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5400"/>
              </a:lnSpc>
              <a:defRPr sz="54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FEMA POWER POINT UPDATE TITLE GOES HERE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799" y="3919118"/>
            <a:ext cx="10820401" cy="4109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>
            <a:cxnSpLocks/>
          </p:cNvCxnSpPr>
          <p:nvPr userDrawn="1"/>
        </p:nvCxnSpPr>
        <p:spPr>
          <a:xfrm>
            <a:off x="685799" y="3627842"/>
            <a:ext cx="10820401" cy="0"/>
          </a:xfrm>
          <a:prstGeom prst="line">
            <a:avLst/>
          </a:prstGeom>
          <a:ln w="76200">
            <a:solidFill>
              <a:srgbClr val="3D98C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7FF45BEC-92F7-F6C6-B39B-3464B35D9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393" y="5007043"/>
            <a:ext cx="3317421" cy="11744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B3D32C-DE4D-73CB-751A-A5A1ECE540DA}"/>
              </a:ext>
            </a:extLst>
          </p:cNvPr>
          <p:cNvSpPr/>
          <p:nvPr userDrawn="1"/>
        </p:nvSpPr>
        <p:spPr>
          <a:xfrm rot="16200000">
            <a:off x="1737360" y="-1055493"/>
            <a:ext cx="457200" cy="256032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4F14247-D33E-D0C2-CEBF-EC113074B9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380" y="87507"/>
            <a:ext cx="2311160" cy="274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>
              <a:defRPr sz="1800" i="1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F2F3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Day, Month 00, 0000</a:t>
            </a:r>
          </a:p>
        </p:txBody>
      </p:sp>
    </p:spTree>
    <p:extLst>
      <p:ext uri="{BB962C8B-B14F-4D97-AF65-F5344CB8AC3E}">
        <p14:creationId xmlns:p14="http://schemas.microsoft.com/office/powerpoint/2010/main" val="3007734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3CFB9-A605-D73C-14F7-65B35DE9543E}"/>
              </a:ext>
            </a:extLst>
          </p:cNvPr>
          <p:cNvSpPr/>
          <p:nvPr userDrawn="1"/>
        </p:nvSpPr>
        <p:spPr>
          <a:xfrm>
            <a:off x="-1" y="0"/>
            <a:ext cx="4165007" cy="6858000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6A167-4DCB-7FD2-1779-D0201BBC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8" y="406500"/>
            <a:ext cx="914403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fld id="{8FCC257D-A786-9244-9E17-CE618C8B9275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491A14-A21F-5CB0-5548-0BCAEA712490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Federal Emergency Management Agency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B90E6E7-8126-4EC3-7421-A11B87CF614D}"/>
              </a:ext>
            </a:extLst>
          </p:cNvPr>
          <p:cNvSpPr txBox="1">
            <a:spLocks/>
          </p:cNvSpPr>
          <p:nvPr userDrawn="1"/>
        </p:nvSpPr>
        <p:spPr>
          <a:xfrm>
            <a:off x="683237" y="6177180"/>
            <a:ext cx="384048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bg1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FC3DFAA-635A-5426-C250-E4FBD1CFE1EF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FEMA.GOV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3D7143-B41A-9EBF-F743-B49CE0C0915D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itle 2">
            <a:extLst>
              <a:ext uri="{FF2B5EF4-FFF2-40B4-BE49-F238E27FC236}">
                <a16:creationId xmlns:a16="http://schemas.microsoft.com/office/drawing/2014/main" id="{C5259B2E-2FEF-A64F-8760-8691A70A6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799" y="2510103"/>
            <a:ext cx="6873401" cy="14778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DIVIDER SLIDE FOR FEMA PRESENTATION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C131CE-4E30-DE4B-AB8A-A8FD12FA28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799" y="3987984"/>
            <a:ext cx="6873401" cy="35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5C4A2-142A-0F7E-6AC7-7EFBEB574A50}"/>
              </a:ext>
            </a:extLst>
          </p:cNvPr>
          <p:cNvSpPr/>
          <p:nvPr userDrawn="1"/>
        </p:nvSpPr>
        <p:spPr>
          <a:xfrm>
            <a:off x="4073566" y="2288097"/>
            <a:ext cx="91440" cy="2281806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4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ody of water surrounded by trees&#10;&#10;Description automatically generated">
            <a:extLst>
              <a:ext uri="{FF2B5EF4-FFF2-40B4-BE49-F238E27FC236}">
                <a16:creationId xmlns:a16="http://schemas.microsoft.com/office/drawing/2014/main" id="{C1919607-8AD0-4466-BC03-467A0DAC8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3380E8-22F6-1840-9848-D52F39AFD7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288">
              <a:alpha val="7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3BF6FD-FB50-1812-1828-BCE551E33CDE}"/>
              </a:ext>
            </a:extLst>
          </p:cNvPr>
          <p:cNvSpPr/>
          <p:nvPr userDrawn="1"/>
        </p:nvSpPr>
        <p:spPr>
          <a:xfrm>
            <a:off x="-1" y="0"/>
            <a:ext cx="4165007" cy="6858000"/>
          </a:xfrm>
          <a:prstGeom prst="rect">
            <a:avLst/>
          </a:prstGeom>
          <a:solidFill>
            <a:srgbClr val="003D67">
              <a:alpha val="8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3C7D0E6-61C8-9286-A8B9-08B6720E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71E5B-C450-EDAF-DE3D-D0E02BA0A8A4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Federal Emergency Management Agency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585824-14B5-8B0B-BA94-2DC29C829042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bg1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DE267A-0BC5-4C0C-689F-9A1D82C795BB}"/>
              </a:ext>
            </a:extLst>
          </p:cNvPr>
          <p:cNvSpPr txBox="1">
            <a:spLocks/>
          </p:cNvSpPr>
          <p:nvPr userDrawn="1"/>
        </p:nvSpPr>
        <p:spPr>
          <a:xfrm>
            <a:off x="10594640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FEMA.GOV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C5FF88-E89B-46F1-5688-D242716E6B54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itle 2">
            <a:extLst>
              <a:ext uri="{FF2B5EF4-FFF2-40B4-BE49-F238E27FC236}">
                <a16:creationId xmlns:a16="http://schemas.microsoft.com/office/drawing/2014/main" id="{3FC437A4-3281-B48A-FF6B-262D67E6C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799" y="2510103"/>
            <a:ext cx="6873401" cy="14778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DIVIDER SLIDE FOR FEMA PRESENTATION + IMAGE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D25E123-4327-CE59-C051-1830C80A4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799" y="3987984"/>
            <a:ext cx="6873401" cy="35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0DAE1C-8422-100D-773A-625642456239}"/>
              </a:ext>
            </a:extLst>
          </p:cNvPr>
          <p:cNvSpPr/>
          <p:nvPr userDrawn="1"/>
        </p:nvSpPr>
        <p:spPr>
          <a:xfrm>
            <a:off x="4073566" y="2288097"/>
            <a:ext cx="91440" cy="2281806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6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EF1F52D-DB4C-7045-E5EB-C712DBEFE8E8}"/>
              </a:ext>
            </a:extLst>
          </p:cNvPr>
          <p:cNvSpPr/>
          <p:nvPr userDrawn="1"/>
        </p:nvSpPr>
        <p:spPr>
          <a:xfrm>
            <a:off x="0" y="0"/>
            <a:ext cx="12192000" cy="5969151"/>
          </a:xfrm>
          <a:prstGeom prst="rect">
            <a:avLst/>
          </a:prstGeom>
          <a:solidFill>
            <a:srgbClr val="B8D9E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3C7D0E6-61C8-9286-A8B9-08B6720E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3D67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71E5B-C450-EDAF-DE3D-D0E02BA0A8A4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3D67"/>
                </a:solidFill>
              </a:rPr>
              <a:t>Federal Emergency Management Agency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585824-14B5-8B0B-BA94-2DC29C829042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DE267A-0BC5-4C0C-689F-9A1D82C795BB}"/>
              </a:ext>
            </a:extLst>
          </p:cNvPr>
          <p:cNvSpPr txBox="1">
            <a:spLocks/>
          </p:cNvSpPr>
          <p:nvPr userDrawn="1"/>
        </p:nvSpPr>
        <p:spPr>
          <a:xfrm>
            <a:off x="10596414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C5FF88-E89B-46F1-5688-D242716E6B54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2">
            <a:extLst>
              <a:ext uri="{FF2B5EF4-FFF2-40B4-BE49-F238E27FC236}">
                <a16:creationId xmlns:a16="http://schemas.microsoft.com/office/drawing/2014/main" id="{80B46D4C-CE88-FDFC-3BAD-F63125179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023720"/>
            <a:ext cx="10822962" cy="4034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000"/>
              </a:lnSpc>
              <a:defRPr sz="2800" b="0">
                <a:solidFill>
                  <a:srgbClr val="003D67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Quote Goes Here</a:t>
            </a: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aliquipvel</a:t>
            </a:r>
            <a:r>
              <a:rPr lang="en-US"/>
              <a:t> illum dolore  fac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F489992-8A9B-4235-C76D-D017C46393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238" y="5197859"/>
            <a:ext cx="10822962" cy="359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3D67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9DA7EC-7A43-92C6-6264-D14C31AA172D}"/>
              </a:ext>
            </a:extLst>
          </p:cNvPr>
          <p:cNvSpPr/>
          <p:nvPr userDrawn="1"/>
        </p:nvSpPr>
        <p:spPr>
          <a:xfrm>
            <a:off x="-2562" y="1023720"/>
            <a:ext cx="228600" cy="41148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96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7AC7BAD-7820-55D5-D6AD-078844BA9F6E}"/>
              </a:ext>
            </a:extLst>
          </p:cNvPr>
          <p:cNvSpPr/>
          <p:nvPr userDrawn="1"/>
        </p:nvSpPr>
        <p:spPr>
          <a:xfrm>
            <a:off x="0" y="0"/>
            <a:ext cx="12192000" cy="160029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914496"/>
            <a:ext cx="10822962" cy="4572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09B460A-EDE7-07F0-1661-D0EC7BD27687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0B54882-2840-2604-9037-D75D4A7CE4CF}"/>
              </a:ext>
            </a:extLst>
          </p:cNvPr>
          <p:cNvSpPr txBox="1">
            <a:spLocks/>
          </p:cNvSpPr>
          <p:nvPr userDrawn="1"/>
        </p:nvSpPr>
        <p:spPr>
          <a:xfrm>
            <a:off x="10596414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4B131F-B9FF-70DF-DEDF-C0982BAEC01B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766F6E7-ABA0-199F-224A-9DAF39CEC3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1818045"/>
            <a:ext cx="10828338" cy="41413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5A9768-47B8-7F5A-2E8C-1D8C598A0CC5}"/>
              </a:ext>
            </a:extLst>
          </p:cNvPr>
          <p:cNvSpPr/>
          <p:nvPr userDrawn="1"/>
        </p:nvSpPr>
        <p:spPr>
          <a:xfrm rot="16200000">
            <a:off x="11346177" y="845915"/>
            <a:ext cx="91440" cy="160020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4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41B45-1DEB-A79E-827B-BA5F1B92283F}"/>
              </a:ext>
            </a:extLst>
          </p:cNvPr>
          <p:cNvSpPr/>
          <p:nvPr userDrawn="1"/>
        </p:nvSpPr>
        <p:spPr>
          <a:xfrm>
            <a:off x="0" y="0"/>
            <a:ext cx="12192000" cy="2178423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914495"/>
            <a:ext cx="10822962" cy="9144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4400"/>
              </a:lnSpc>
              <a:defRPr sz="32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USE THIS LAYOUT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09B460A-EDE7-07F0-1661-D0EC7BD27687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0B54882-2840-2604-9037-D75D4A7CE4CF}"/>
              </a:ext>
            </a:extLst>
          </p:cNvPr>
          <p:cNvSpPr txBox="1">
            <a:spLocks/>
          </p:cNvSpPr>
          <p:nvPr userDrawn="1"/>
        </p:nvSpPr>
        <p:spPr>
          <a:xfrm>
            <a:off x="10596414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4B131F-B9FF-70DF-DEDF-C0982BAEC01B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766F6E7-ABA0-199F-224A-9DAF39CEC3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2412098"/>
            <a:ext cx="10828338" cy="3547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27662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748126-777C-5CE9-8208-25F07E61DBF9}"/>
              </a:ext>
            </a:extLst>
          </p:cNvPr>
          <p:cNvSpPr/>
          <p:nvPr userDrawn="1"/>
        </p:nvSpPr>
        <p:spPr>
          <a:xfrm>
            <a:off x="5210174" y="1138020"/>
            <a:ext cx="6981825" cy="5719980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431699" y="1380966"/>
            <a:ext cx="6559175" cy="4562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F2EFF1-E97C-2A0D-25D9-679E7335D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81021"/>
            <a:ext cx="5210175" cy="3662780"/>
          </a:xfrm>
          <a:prstGeom prst="rect">
            <a:avLst/>
          </a:prstGeom>
          <a:solidFill>
            <a:srgbClr val="EDEEEE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138020"/>
            <a:ext cx="4298335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TABLE OF </a:t>
            </a:r>
            <a:br>
              <a:rPr lang="en-US"/>
            </a:br>
            <a:r>
              <a:rPr lang="en-US"/>
              <a:t>CONTENTS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738189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EEF33D-DAFF-8C23-22A4-72E086FB7CE0}"/>
              </a:ext>
            </a:extLst>
          </p:cNvPr>
          <p:cNvCxnSpPr>
            <a:cxnSpLocks/>
          </p:cNvCxnSpPr>
          <p:nvPr userDrawn="1"/>
        </p:nvCxnSpPr>
        <p:spPr>
          <a:xfrm>
            <a:off x="5210175" y="6312051"/>
            <a:ext cx="514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C5310AB-8CEC-0439-AA42-00BCD3439538}"/>
              </a:ext>
            </a:extLst>
          </p:cNvPr>
          <p:cNvSpPr/>
          <p:nvPr userDrawn="1"/>
        </p:nvSpPr>
        <p:spPr>
          <a:xfrm>
            <a:off x="-2562" y="1138020"/>
            <a:ext cx="228600" cy="9144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1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w/ Caption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748126-777C-5CE9-8208-25F07E61DBF9}"/>
              </a:ext>
            </a:extLst>
          </p:cNvPr>
          <p:cNvSpPr/>
          <p:nvPr userDrawn="1"/>
        </p:nvSpPr>
        <p:spPr>
          <a:xfrm>
            <a:off x="-2562" y="5029200"/>
            <a:ext cx="12194561" cy="1828799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5431699" y="1138021"/>
            <a:ext cx="6074501" cy="3662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F2EFF1-E97C-2A0D-25D9-679E7335D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238" y="2281021"/>
            <a:ext cx="4526937" cy="3662780"/>
          </a:xfrm>
          <a:prstGeom prst="rect">
            <a:avLst/>
          </a:prstGeom>
          <a:solidFill>
            <a:srgbClr val="EDEEEE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138020"/>
            <a:ext cx="4298335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738189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bg1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C5310AB-8CEC-0439-AA42-00BCD3439538}"/>
              </a:ext>
            </a:extLst>
          </p:cNvPr>
          <p:cNvSpPr/>
          <p:nvPr userDrawn="1"/>
        </p:nvSpPr>
        <p:spPr>
          <a:xfrm>
            <a:off x="-2562" y="1138020"/>
            <a:ext cx="228600" cy="9144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A252B19-3E39-F109-516A-01A2CF3F94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431699" y="5258001"/>
            <a:ext cx="6074501" cy="685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Photo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523495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683238" y="2286315"/>
            <a:ext cx="6013397" cy="3479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129358"/>
            <a:ext cx="6013397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THE TWO 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FEMA PowerPoint Presentation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738189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F2EFF1-E97C-2A0D-25D9-679E7335D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3219" y="1129358"/>
            <a:ext cx="5268782" cy="4636745"/>
          </a:xfrm>
          <a:prstGeom prst="rect">
            <a:avLst/>
          </a:prstGeom>
          <a:solidFill>
            <a:srgbClr val="EDEEEE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73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6925236" y="1138021"/>
            <a:ext cx="4580963" cy="483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593" y="1369905"/>
            <a:ext cx="6013397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THE TWO LINE 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43AFDE3-C781-1F82-0EBE-2D5BEA972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238" y="1138020"/>
            <a:ext cx="6016752" cy="2318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A1075-1A33-D11B-9DDA-495E686C0B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2512906"/>
            <a:ext cx="6013450" cy="3456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543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20552" y="2052419"/>
            <a:ext cx="6185647" cy="391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0552" y="1383398"/>
            <a:ext cx="6185647" cy="4572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ONE LINE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43AFDE3-C781-1F82-0EBE-2D5BEA972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3318" y="1138020"/>
            <a:ext cx="6182882" cy="22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B85B6D-0B9C-8C4F-1713-1951698D2844}"/>
              </a:ext>
            </a:extLst>
          </p:cNvPr>
          <p:cNvSpPr/>
          <p:nvPr userDrawn="1"/>
        </p:nvSpPr>
        <p:spPr>
          <a:xfrm>
            <a:off x="-1" y="2649070"/>
            <a:ext cx="5091953" cy="332007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1BAE0020-C71C-4423-50AE-6FD966F51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238" y="1138020"/>
            <a:ext cx="3713949" cy="4145327"/>
          </a:xfrm>
          <a:prstGeom prst="rect">
            <a:avLst/>
          </a:prstGeom>
          <a:solidFill>
            <a:srgbClr val="EDEEEE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24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8C72B96-D07C-C69A-8B31-012039E01E84}"/>
              </a:ext>
            </a:extLst>
          </p:cNvPr>
          <p:cNvSpPr/>
          <p:nvPr userDrawn="1"/>
        </p:nvSpPr>
        <p:spPr>
          <a:xfrm>
            <a:off x="697847" y="2901822"/>
            <a:ext cx="3067329" cy="3067329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847" y="1383398"/>
            <a:ext cx="10863304" cy="457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ONE LINE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5188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6748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43AFDE3-C781-1F82-0EBE-2D5BEA972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847" y="1138020"/>
            <a:ext cx="10863304" cy="22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F26BA31-FDC3-9147-DF50-DE7A6014F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17514" y="3113396"/>
            <a:ext cx="640080" cy="64008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8BAF6D0-43E7-5F2D-A562-449C90307F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6448" y="3949690"/>
            <a:ext cx="2603499" cy="180507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60C553-E9DF-DC68-F0D3-619517FC7397}"/>
              </a:ext>
            </a:extLst>
          </p:cNvPr>
          <p:cNvSpPr/>
          <p:nvPr userDrawn="1"/>
        </p:nvSpPr>
        <p:spPr>
          <a:xfrm>
            <a:off x="4595834" y="2901822"/>
            <a:ext cx="3067329" cy="3067329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1">
            <a:extLst>
              <a:ext uri="{FF2B5EF4-FFF2-40B4-BE49-F238E27FC236}">
                <a16:creationId xmlns:a16="http://schemas.microsoft.com/office/drawing/2014/main" id="{76676052-DFD7-1F40-A4EE-3A185ECFB3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09458" y="3113396"/>
            <a:ext cx="640080" cy="64008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C3F8B39-51CD-8CCF-5ACC-2E53188A61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27749" y="3949690"/>
            <a:ext cx="2603499" cy="180507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62456F-D0C7-46F5-32BD-A6909740B1A6}"/>
              </a:ext>
            </a:extLst>
          </p:cNvPr>
          <p:cNvSpPr/>
          <p:nvPr userDrawn="1"/>
        </p:nvSpPr>
        <p:spPr>
          <a:xfrm>
            <a:off x="8493822" y="2901822"/>
            <a:ext cx="3067329" cy="3067329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1">
            <a:extLst>
              <a:ext uri="{FF2B5EF4-FFF2-40B4-BE49-F238E27FC236}">
                <a16:creationId xmlns:a16="http://schemas.microsoft.com/office/drawing/2014/main" id="{C8D0B3B9-1485-E8E8-F419-A661ED9C0A3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613489" y="3113396"/>
            <a:ext cx="640080" cy="64008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69AB90A2-5602-D07B-7294-49D8892C26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22423" y="3949690"/>
            <a:ext cx="2603499" cy="180507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07038D-72AC-289E-DC13-17934DF43AFD}"/>
              </a:ext>
            </a:extLst>
          </p:cNvPr>
          <p:cNvCxnSpPr/>
          <p:nvPr userDrawn="1"/>
        </p:nvCxnSpPr>
        <p:spPr>
          <a:xfrm>
            <a:off x="4724400" y="2097231"/>
            <a:ext cx="2743200" cy="0"/>
          </a:xfrm>
          <a:prstGeom prst="line">
            <a:avLst/>
          </a:prstGeom>
          <a:ln w="76200">
            <a:solidFill>
              <a:srgbClr val="D24B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72E2BA8-7D7E-58AE-3A59-D1CEE0C58CDF}"/>
              </a:ext>
            </a:extLst>
          </p:cNvPr>
          <p:cNvSpPr/>
          <p:nvPr userDrawn="1"/>
        </p:nvSpPr>
        <p:spPr>
          <a:xfrm>
            <a:off x="628918" y="2901822"/>
            <a:ext cx="91440" cy="306324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0025E3-18F5-E88B-67D5-1A8E1A1BE41E}"/>
              </a:ext>
            </a:extLst>
          </p:cNvPr>
          <p:cNvSpPr/>
          <p:nvPr userDrawn="1"/>
        </p:nvSpPr>
        <p:spPr>
          <a:xfrm>
            <a:off x="4546800" y="2901822"/>
            <a:ext cx="91440" cy="306324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8A215D-436C-E2BE-2BA1-22F62D160360}"/>
              </a:ext>
            </a:extLst>
          </p:cNvPr>
          <p:cNvSpPr/>
          <p:nvPr userDrawn="1"/>
        </p:nvSpPr>
        <p:spPr>
          <a:xfrm>
            <a:off x="8441474" y="2901822"/>
            <a:ext cx="91440" cy="306324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43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0C9287-294F-4AE0-ED4B-B75EA839A03F}"/>
              </a:ext>
            </a:extLst>
          </p:cNvPr>
          <p:cNvSpPr/>
          <p:nvPr userDrawn="1"/>
        </p:nvSpPr>
        <p:spPr>
          <a:xfrm>
            <a:off x="0" y="0"/>
            <a:ext cx="12192000" cy="4470393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138020"/>
            <a:ext cx="10822963" cy="457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ONE LINE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08D9-00DA-8E75-C792-227EDF6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38" y="406500"/>
            <a:ext cx="3840480" cy="2743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Name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F26BA31-FDC3-9147-DF50-DE7A6014F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97911" y="2951409"/>
            <a:ext cx="3063240" cy="3063240"/>
          </a:xfrm>
          <a:prstGeom prst="ellipse">
            <a:avLst/>
          </a:prstGeom>
          <a:solidFill>
            <a:srgbClr val="EDEEEE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CF584-0A5B-D610-8EE1-7EE1BCC7E5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3238" y="1757751"/>
            <a:ext cx="10822961" cy="96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</a:defRPr>
            </a:lvl2pPr>
            <a:lvl3pPr marL="914400" indent="0" algn="ctr"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4" name="Picture Placeholder 21">
            <a:extLst>
              <a:ext uri="{FF2B5EF4-FFF2-40B4-BE49-F238E27FC236}">
                <a16:creationId xmlns:a16="http://schemas.microsoft.com/office/drawing/2014/main" id="{D1CF9D15-57F5-19BF-A52F-8BE9C0EAE4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90574" y="2951409"/>
            <a:ext cx="3063240" cy="3063240"/>
          </a:xfrm>
          <a:prstGeom prst="ellipse">
            <a:avLst/>
          </a:prstGeom>
          <a:solidFill>
            <a:srgbClr val="EDEEEE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82C7A895-6BF9-9A4D-3A1A-DA1A65BBD9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3238" y="2951409"/>
            <a:ext cx="3063240" cy="3063240"/>
          </a:xfrm>
          <a:prstGeom prst="ellipse">
            <a:avLst/>
          </a:prstGeom>
          <a:solidFill>
            <a:srgbClr val="EDEEEE"/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01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683238" y="2898900"/>
            <a:ext cx="10877913" cy="457200"/>
          </a:xfrm>
          <a:prstGeom prst="rect">
            <a:avLst/>
          </a:prstGeom>
        </p:spPr>
        <p:txBody>
          <a:bodyPr lIns="64251" tIns="32125" rIns="64251" bIns="32125" anchor="ctr"/>
          <a:lstStyle>
            <a:lvl1pPr algn="ctr">
              <a:lnSpc>
                <a:spcPts val="5000"/>
              </a:lnSpc>
              <a:spcBef>
                <a:spcPts val="7500"/>
              </a:spcBef>
              <a:spcAft>
                <a:spcPts val="0"/>
              </a:spcAft>
              <a:defRPr sz="4000" baseline="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SECTION HEADER GOES HERE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238" y="3752095"/>
            <a:ext cx="10877913" cy="341876"/>
          </a:xfrm>
          <a:prstGeom prst="rect">
            <a:avLst/>
          </a:prstGeom>
        </p:spPr>
        <p:txBody>
          <a:bodyPr wrap="square" lIns="64251" tIns="32125" rIns="64251" bIns="32125">
            <a:spAutoFit/>
          </a:bodyPr>
          <a:lstStyle>
            <a:lvl1pPr marL="0" indent="0" algn="ctr">
              <a:lnSpc>
                <a:spcPct val="100000"/>
              </a:lnSpc>
              <a:spcBef>
                <a:spcPts val="2109"/>
              </a:spcBef>
              <a:buClr>
                <a:schemeClr val="tx2"/>
              </a:buClr>
              <a:buSzPct val="100000"/>
              <a:buFontTx/>
              <a:buNone/>
              <a:defRPr sz="1800" cap="none" baseline="0">
                <a:solidFill>
                  <a:srgbClr val="3D98C1"/>
                </a:solidFill>
              </a:defRPr>
            </a:lvl1pPr>
            <a:lvl2pPr marL="32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65CA8-500F-48D4-0AC5-DC4762A2E6FE}"/>
              </a:ext>
            </a:extLst>
          </p:cNvPr>
          <p:cNvCxnSpPr>
            <a:cxnSpLocks/>
          </p:cNvCxnSpPr>
          <p:nvPr userDrawn="1"/>
        </p:nvCxnSpPr>
        <p:spPr>
          <a:xfrm>
            <a:off x="4064794" y="3539228"/>
            <a:ext cx="4114800" cy="0"/>
          </a:xfrm>
          <a:prstGeom prst="line">
            <a:avLst/>
          </a:prstGeom>
          <a:ln w="76200">
            <a:solidFill>
              <a:srgbClr val="D24B6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E46107E-7A2A-250C-46E7-B56B8B9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D802289-ED52-4616-F018-545E71FE5EF2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4E4743A-2687-77A3-5F1D-9EE9160197A9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AEF40A1-1F59-4C0B-C352-90D77AB2D0BC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6CF8E3-4B8A-F4CC-E9F2-DBA0BB411CE2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781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E3FC85-6BF3-D94D-B8FE-FD0C2A5B203B}"/>
              </a:ext>
            </a:extLst>
          </p:cNvPr>
          <p:cNvSpPr/>
          <p:nvPr userDrawn="1"/>
        </p:nvSpPr>
        <p:spPr>
          <a:xfrm>
            <a:off x="6096000" y="1130139"/>
            <a:ext cx="6096000" cy="4839008"/>
          </a:xfrm>
          <a:prstGeom prst="rect">
            <a:avLst/>
          </a:prstGeom>
          <a:solidFill>
            <a:srgbClr val="D6E9F2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18C88F9-061D-C641-A335-28618704B8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6593" y="2252571"/>
            <a:ext cx="5180646" cy="3716575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18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BDD282-AEF1-FF4D-A786-616931069BA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24440" y="1379318"/>
            <a:ext cx="5257962" cy="43485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D67"/>
                </a:solidFill>
              </a:defRPr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D302FC-E143-232F-4B89-87D19D7E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C538D4-57C8-276F-230E-E1B4C5E6E48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4275F6-B661-3AC7-4E64-07ED72025A43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2F96268-9F6D-B7C4-2E88-CAFD7FF012C1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981E66-FD99-912B-8622-449D06E986CE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itle 12">
            <a:extLst>
              <a:ext uri="{FF2B5EF4-FFF2-40B4-BE49-F238E27FC236}">
                <a16:creationId xmlns:a16="http://schemas.microsoft.com/office/drawing/2014/main" id="{23A86A49-3205-CCA8-1F08-9999A53DA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593" y="1130139"/>
            <a:ext cx="5180646" cy="9144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THE TWO LINE TITLE GOES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AE0455-A54A-A1F6-F438-32E83F7066C5}"/>
              </a:ext>
            </a:extLst>
          </p:cNvPr>
          <p:cNvSpPr/>
          <p:nvPr userDrawn="1"/>
        </p:nvSpPr>
        <p:spPr>
          <a:xfrm>
            <a:off x="-2562" y="1138020"/>
            <a:ext cx="228600" cy="9144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4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02B124E-1302-F2FA-C60D-1E138316DDEE}"/>
              </a:ext>
            </a:extLst>
          </p:cNvPr>
          <p:cNvSpPr/>
          <p:nvPr userDrawn="1"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6018" y="1130138"/>
            <a:ext cx="5268383" cy="483900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130138"/>
            <a:ext cx="5268383" cy="483900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DDF51C-031E-BA3B-8010-40977CA2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C50EF1-3987-5BC7-70C8-B11FC2AFAF21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516D758-E3F4-68B9-18D4-8D6CF0DF8DE5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C6F70BC-CBDC-9AF6-7743-3DD1BE03F3DA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2893C8-A50A-C8C8-CF40-26218FBF10F1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516853A-72C1-7230-F779-0F090CB6C914}"/>
              </a:ext>
            </a:extLst>
          </p:cNvPr>
          <p:cNvSpPr/>
          <p:nvPr userDrawn="1"/>
        </p:nvSpPr>
        <p:spPr>
          <a:xfrm>
            <a:off x="637518" y="1130138"/>
            <a:ext cx="91440" cy="4837176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0052B5-05DF-9ABD-AAE8-ED25B6DE63DE}"/>
              </a:ext>
            </a:extLst>
          </p:cNvPr>
          <p:cNvSpPr/>
          <p:nvPr userDrawn="1"/>
        </p:nvSpPr>
        <p:spPr>
          <a:xfrm>
            <a:off x="6222578" y="1131967"/>
            <a:ext cx="91440" cy="4837176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93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699EF9-52F4-410D-ED01-57F736BE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7AD8DE-DB8C-B2B0-B69C-1F3978C2BC2B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8ACF4-21C6-CE3F-6145-740A2C08C091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9F2CA-B8A0-323E-5457-183C7944C11A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6C01E1-CE9A-46A3-9AA9-4DF09A79E39E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2E4E0A0-CED8-8317-1D6C-BCE57BF9B787}"/>
              </a:ext>
            </a:extLst>
          </p:cNvPr>
          <p:cNvSpPr/>
          <p:nvPr userDrawn="1"/>
        </p:nvSpPr>
        <p:spPr>
          <a:xfrm>
            <a:off x="4397188" y="896473"/>
            <a:ext cx="7794812" cy="5072674"/>
          </a:xfrm>
          <a:prstGeom prst="rect">
            <a:avLst/>
          </a:prstGeom>
          <a:solidFill>
            <a:srgbClr val="D6E9F2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5C6D8D2-7D1D-C23D-9518-646A80E7093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67836" y="2252572"/>
            <a:ext cx="6638364" cy="34752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3D67"/>
                </a:solidFill>
              </a:defRPr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222519-922C-27A0-DCF5-9069E8C56E39}"/>
              </a:ext>
            </a:extLst>
          </p:cNvPr>
          <p:cNvSpPr/>
          <p:nvPr userDrawn="1"/>
        </p:nvSpPr>
        <p:spPr>
          <a:xfrm>
            <a:off x="4397188" y="1138020"/>
            <a:ext cx="228600" cy="914400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2C4FB7E-9173-A538-6611-7109EBAA5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7836" y="1146253"/>
            <a:ext cx="6638364" cy="906519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600">
                <a:solidFill>
                  <a:srgbClr val="003D67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THE TWO LINE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1908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7332F2-6FCD-D94C-1516-FC50C5F3E980}"/>
              </a:ext>
            </a:extLst>
          </p:cNvPr>
          <p:cNvSpPr/>
          <p:nvPr userDrawn="1"/>
        </p:nvSpPr>
        <p:spPr>
          <a:xfrm>
            <a:off x="0" y="-1"/>
            <a:ext cx="12192000" cy="215333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3238" y="2672869"/>
            <a:ext cx="5297638" cy="3297609"/>
          </a:xfrm>
          <a:prstGeom prst="rect">
            <a:avLst/>
          </a:prstGeom>
          <a:solidFill>
            <a:srgbClr val="D6E9F2">
              <a:alpha val="50000"/>
            </a:srgbClr>
          </a:solidFill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18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09116" y="1662990"/>
            <a:ext cx="5297084" cy="1009880"/>
          </a:xfrm>
          <a:prstGeom prst="rect">
            <a:avLst/>
          </a:prstGeom>
          <a:solidFill>
            <a:srgbClr val="B8D9E8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rgbClr val="003D67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09116" y="2672869"/>
            <a:ext cx="5297084" cy="3297609"/>
          </a:xfrm>
          <a:prstGeom prst="rect">
            <a:avLst/>
          </a:prstGeom>
          <a:solidFill>
            <a:srgbClr val="D6E9F2">
              <a:alpha val="50000"/>
            </a:srgbClr>
          </a:solidFill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1800" baseline="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83238" y="1662990"/>
            <a:ext cx="5297638" cy="1009880"/>
          </a:xfrm>
          <a:prstGeom prst="rect">
            <a:avLst/>
          </a:prstGeom>
          <a:solidFill>
            <a:srgbClr val="B8D9E8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 u="none">
                <a:solidFill>
                  <a:srgbClr val="003D67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364FF8-7FFA-5E58-ECFC-3B9DA96511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8DBD12-F45A-04E3-900B-105522635C9D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A272B80-BDB7-41DE-F207-A1D03D96F363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0EBCF8-C9FC-B826-E764-B48EAC255FE8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F7EAF3-C21A-2D81-A006-1D67C6D0D873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itle 20">
            <a:extLst>
              <a:ext uri="{FF2B5EF4-FFF2-40B4-BE49-F238E27FC236}">
                <a16:creationId xmlns:a16="http://schemas.microsoft.com/office/drawing/2014/main" id="{6C6A0C5D-245C-FF97-94A5-BA3749EC1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914497"/>
            <a:ext cx="10822962" cy="457200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>
                <a:solidFill>
                  <a:srgbClr val="003D67"/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99350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7332F2-6FCD-D94C-1516-FC50C5F3E980}"/>
              </a:ext>
            </a:extLst>
          </p:cNvPr>
          <p:cNvSpPr/>
          <p:nvPr userDrawn="1"/>
        </p:nvSpPr>
        <p:spPr>
          <a:xfrm>
            <a:off x="0" y="-1"/>
            <a:ext cx="12192000" cy="215333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364FF8-7FFA-5E58-ECFC-3B9DA96511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8DBD12-F45A-04E3-900B-105522635C9D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A272B80-BDB7-41DE-F207-A1D03D96F363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0EBCF8-C9FC-B826-E764-B48EAC255FE8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F7EAF3-C21A-2D81-A006-1D67C6D0D873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itle 20">
            <a:extLst>
              <a:ext uri="{FF2B5EF4-FFF2-40B4-BE49-F238E27FC236}">
                <a16:creationId xmlns:a16="http://schemas.microsoft.com/office/drawing/2014/main" id="{6C6A0C5D-245C-FF97-94A5-BA3749EC1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914496"/>
            <a:ext cx="10822962" cy="748049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Best practices for presentation design</a:t>
            </a:r>
            <a:endParaRPr lang="en-US">
              <a:solidFill>
                <a:srgbClr val="00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9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boy, child&#10;&#10;Description automatically generated">
            <a:extLst>
              <a:ext uri="{FF2B5EF4-FFF2-40B4-BE49-F238E27FC236}">
                <a16:creationId xmlns:a16="http://schemas.microsoft.com/office/drawing/2014/main" id="{50ABA285-B143-4443-A825-3738EAF52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9951F2C-7AC9-61F9-FB5F-23CB5A1D0653}"/>
              </a:ext>
            </a:extLst>
          </p:cNvPr>
          <p:cNvSpPr/>
          <p:nvPr userDrawn="1"/>
        </p:nvSpPr>
        <p:spPr>
          <a:xfrm>
            <a:off x="6099047" y="1"/>
            <a:ext cx="6089957" cy="6857999"/>
          </a:xfrm>
          <a:prstGeom prst="rect">
            <a:avLst/>
          </a:prstGeom>
          <a:solidFill>
            <a:srgbClr val="005288">
              <a:alpha val="7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133A22-87FE-8303-2CA2-2E244FF7E4A5}"/>
              </a:ext>
            </a:extLst>
          </p:cNvPr>
          <p:cNvSpPr/>
          <p:nvPr userDrawn="1"/>
        </p:nvSpPr>
        <p:spPr>
          <a:xfrm>
            <a:off x="0" y="-1"/>
            <a:ext cx="6099048" cy="6857999"/>
          </a:xfrm>
          <a:prstGeom prst="rect">
            <a:avLst/>
          </a:prstGeom>
          <a:solidFill>
            <a:srgbClr val="003D67">
              <a:alpha val="7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93F786A-0C1F-ED01-C472-C403FEA565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3238" y="2672869"/>
            <a:ext cx="5181116" cy="32976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</a:defRPr>
            </a:lvl2pPr>
            <a:lvl3pPr marL="914400" indent="0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6CB6218-57D8-5F5D-80DE-7A1077EFDE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662990"/>
            <a:ext cx="5178552" cy="100988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Franklin Gothic Heavy" panose="020B0903020102020204" pitchFamily="34" charset="0"/>
                <a:cs typeface="Franklin Gothic Heavy" panose="020B09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5AA03321-9122-4781-0C08-151C56147AE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27648" y="2672869"/>
            <a:ext cx="5178552" cy="32976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10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l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199ABB1-6096-1E9F-838B-9413BE54D3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238" y="1662990"/>
            <a:ext cx="5181116" cy="100988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Franklin Gothic Heavy" panose="020B0903020102020204" pitchFamily="34" charset="0"/>
                <a:cs typeface="Franklin Gothic Heavy" panose="020B09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32A6D66-C327-B814-8070-6F2ACD5BB5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86E36CD6-1E0E-B94D-1944-B379483B8A8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6417A04-E1DF-838D-5A64-568864AEA39F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chemeClr val="bg1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9F775DA-0403-EEA6-DE63-2F05FE14557E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FEMA.GOV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B1C3410-BC65-44AF-D444-9BAE1B59ABCB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itle 29">
            <a:extLst>
              <a:ext uri="{FF2B5EF4-FFF2-40B4-BE49-F238E27FC236}">
                <a16:creationId xmlns:a16="http://schemas.microsoft.com/office/drawing/2014/main" id="{5CB446BD-F0ED-886C-89BF-41E906B7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42" y="927109"/>
            <a:ext cx="10825958" cy="457200"/>
          </a:xfrm>
          <a:prstGeom prst="rect">
            <a:avLst/>
          </a:prstGeo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116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2">
            <a:extLst>
              <a:ext uri="{FF2B5EF4-FFF2-40B4-BE49-F238E27FC236}">
                <a16:creationId xmlns:a16="http://schemas.microsoft.com/office/drawing/2014/main" id="{A9C0CC1D-67A4-95F5-3447-427BA1A3F107}"/>
              </a:ext>
            </a:extLst>
          </p:cNvPr>
          <p:cNvSpPr txBox="1">
            <a:spLocks/>
          </p:cNvSpPr>
          <p:nvPr userDrawn="1"/>
        </p:nvSpPr>
        <p:spPr>
          <a:xfrm>
            <a:off x="683238" y="914496"/>
            <a:ext cx="10822962" cy="4572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3D67"/>
                </a:solidFill>
              </a:rPr>
              <a:t>Title goes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D7761D9-17AE-DFFE-4D17-4C54B577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DDF8B82-CBBD-95C4-5244-D0C748153BCE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4EBBA6-DDFC-1D2C-34DA-CA53921B9E06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7068FD-8AA4-5FEF-CC0E-7A4E63901245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D4A32A-8CD2-94AD-0897-927933B8ADFF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71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814FCF-B85D-E8B1-84DB-9B5BAFEA5212}"/>
              </a:ext>
            </a:extLst>
          </p:cNvPr>
          <p:cNvSpPr/>
          <p:nvPr userDrawn="1"/>
        </p:nvSpPr>
        <p:spPr>
          <a:xfrm>
            <a:off x="6707084" y="1585649"/>
            <a:ext cx="5484915" cy="4383502"/>
          </a:xfrm>
          <a:prstGeom prst="rect">
            <a:avLst/>
          </a:prstGeom>
          <a:solidFill>
            <a:srgbClr val="B8D9E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1A20D-B6C1-FBA1-45E4-8DB59D655AF6}"/>
              </a:ext>
            </a:extLst>
          </p:cNvPr>
          <p:cNvSpPr/>
          <p:nvPr userDrawn="1"/>
        </p:nvSpPr>
        <p:spPr>
          <a:xfrm>
            <a:off x="0" y="0"/>
            <a:ext cx="12192000" cy="1600297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935686" y="1814674"/>
            <a:ext cx="4575278" cy="3930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1500"/>
              </a:spcBef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add descriptive text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683238" y="1818045"/>
            <a:ext cx="5795245" cy="41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chart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1437B8-EA35-D67D-20E0-14AA38FCEC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A7C8E54-5472-08D2-125D-7D37591DC8CE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Federal Emergency Management Agency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0D1CF2-94BA-63E6-CF6D-98D1EE2C8EC7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AF5D92-58AD-024D-6C47-C21D8E375E01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864A8E-E129-71E4-3155-0BF76E0A75BD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7BB4805E-985C-7E04-4390-0B5340F3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39" y="910698"/>
            <a:ext cx="10827725" cy="45720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061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F69C2C-5904-51E2-1530-FAD55CEC7FF4}"/>
              </a:ext>
            </a:extLst>
          </p:cNvPr>
          <p:cNvSpPr/>
          <p:nvPr userDrawn="1"/>
        </p:nvSpPr>
        <p:spPr>
          <a:xfrm>
            <a:off x="0" y="-98611"/>
            <a:ext cx="12192000" cy="3527612"/>
          </a:xfrm>
          <a:prstGeom prst="rect">
            <a:avLst/>
          </a:prstGeom>
          <a:solidFill>
            <a:srgbClr val="D6E9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62C417-9A33-9EED-801F-F9A8A1B080A0}"/>
              </a:ext>
            </a:extLst>
          </p:cNvPr>
          <p:cNvSpPr/>
          <p:nvPr userDrawn="1"/>
        </p:nvSpPr>
        <p:spPr>
          <a:xfrm>
            <a:off x="682625" y="2043955"/>
            <a:ext cx="10823575" cy="3941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5E3278-5035-0FF7-4778-AD96CE89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60DACD-B816-8A79-749B-3FE916723AEA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2EC50B-A568-643B-9459-47ADE7156C1E}"/>
              </a:ext>
            </a:extLst>
          </p:cNvPr>
          <p:cNvSpPr txBox="1">
            <a:spLocks/>
          </p:cNvSpPr>
          <p:nvPr userDrawn="1"/>
        </p:nvSpPr>
        <p:spPr>
          <a:xfrm>
            <a:off x="683238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0E3154-BE26-C14F-11B0-5335A746F244}"/>
              </a:ext>
            </a:extLst>
          </p:cNvPr>
          <p:cNvSpPr txBox="1">
            <a:spLocks/>
          </p:cNvSpPr>
          <p:nvPr userDrawn="1"/>
        </p:nvSpPr>
        <p:spPr>
          <a:xfrm>
            <a:off x="10591797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5188"/>
                </a:solidFill>
              </a:rPr>
              <a:t>FEMA.GOV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3FA4D5-260F-29EF-D98D-2308B231AAD4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4340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le 12">
            <a:extLst>
              <a:ext uri="{FF2B5EF4-FFF2-40B4-BE49-F238E27FC236}">
                <a16:creationId xmlns:a16="http://schemas.microsoft.com/office/drawing/2014/main" id="{8F104947-6421-9F45-4E11-83230EAB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625" y="1383398"/>
            <a:ext cx="10823575" cy="457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Chart with 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DB672FF-0C96-54AA-E62D-3365409F13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625" y="1138020"/>
            <a:ext cx="10823575" cy="22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Example</a:t>
            </a:r>
          </a:p>
        </p:txBody>
      </p:sp>
      <p:sp>
        <p:nvSpPr>
          <p:cNvPr id="10" name="Content Placeholder 22">
            <a:extLst>
              <a:ext uri="{FF2B5EF4-FFF2-40B4-BE49-F238E27FC236}">
                <a16:creationId xmlns:a16="http://schemas.microsoft.com/office/drawing/2014/main" id="{66A3A184-7861-F681-FE22-4BC9635D77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2625" y="2043955"/>
            <a:ext cx="10823575" cy="393802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here to add chart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44CB01-3C12-6B8A-724F-33CEF3EAD0D7}"/>
              </a:ext>
            </a:extLst>
          </p:cNvPr>
          <p:cNvSpPr/>
          <p:nvPr userDrawn="1"/>
        </p:nvSpPr>
        <p:spPr>
          <a:xfrm>
            <a:off x="591798" y="2043955"/>
            <a:ext cx="91440" cy="3941064"/>
          </a:xfrm>
          <a:prstGeom prst="rect">
            <a:avLst/>
          </a:prstGeom>
          <a:solidFill>
            <a:srgbClr val="3D98C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40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748126-777C-5CE9-8208-25F07E61DBF9}"/>
              </a:ext>
            </a:extLst>
          </p:cNvPr>
          <p:cNvSpPr/>
          <p:nvPr userDrawn="1"/>
        </p:nvSpPr>
        <p:spPr>
          <a:xfrm>
            <a:off x="5210174" y="1138020"/>
            <a:ext cx="6981825" cy="5719980"/>
          </a:xfrm>
          <a:prstGeom prst="rect">
            <a:avLst/>
          </a:prstGeom>
          <a:solidFill>
            <a:srgbClr val="003D6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131343" y="1602393"/>
            <a:ext cx="4374858" cy="90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First Last Name 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Email/ Phone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F2EFF1-E97C-2A0D-25D9-679E7335D9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81021"/>
            <a:ext cx="5210175" cy="3766631"/>
          </a:xfrm>
          <a:prstGeom prst="rect">
            <a:avLst/>
          </a:prstGeom>
          <a:solidFill>
            <a:srgbClr val="EDEEEE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238" y="1486451"/>
            <a:ext cx="4298335" cy="457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600"/>
              </a:lnSpc>
              <a:defRPr sz="3600">
                <a:solidFill>
                  <a:srgbClr val="005288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WITH 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5DE-B688-4495-07A7-4148D30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797" y="406500"/>
            <a:ext cx="914403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5188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85C0B-1CC5-4DF6-E0D7-5EE3749B83EC}"/>
              </a:ext>
            </a:extLst>
          </p:cNvPr>
          <p:cNvSpPr txBox="1">
            <a:spLocks/>
          </p:cNvSpPr>
          <p:nvPr userDrawn="1"/>
        </p:nvSpPr>
        <p:spPr>
          <a:xfrm>
            <a:off x="4632799" y="406500"/>
            <a:ext cx="29260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5188"/>
                </a:solidFill>
              </a:rPr>
              <a:t>Federal Emergency Management Agency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22C56A-106C-0E5F-1D4F-7E175AD10A3C}"/>
              </a:ext>
            </a:extLst>
          </p:cNvPr>
          <p:cNvSpPr txBox="1">
            <a:spLocks/>
          </p:cNvSpPr>
          <p:nvPr userDrawn="1"/>
        </p:nvSpPr>
        <p:spPr>
          <a:xfrm>
            <a:off x="738189" y="6177180"/>
            <a:ext cx="384048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>
                <a:solidFill>
                  <a:srgbClr val="005188"/>
                </a:solidFill>
                <a:effectLst/>
                <a:latin typeface="+mj-lt"/>
              </a:rPr>
              <a:t>Helping people before, during and after disasters</a:t>
            </a:r>
            <a:endParaRPr lang="en-US">
              <a:solidFill>
                <a:srgbClr val="005188"/>
              </a:solidFill>
              <a:latin typeface="+mj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19CA39-588F-8A10-B614-E723AB88A4C1}"/>
              </a:ext>
            </a:extLst>
          </p:cNvPr>
          <p:cNvSpPr txBox="1">
            <a:spLocks/>
          </p:cNvSpPr>
          <p:nvPr userDrawn="1"/>
        </p:nvSpPr>
        <p:spPr>
          <a:xfrm>
            <a:off x="10646748" y="6177180"/>
            <a:ext cx="9144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FEMA.GOV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306DA-98AD-A0E2-B943-F4F33785C7E5}"/>
              </a:ext>
            </a:extLst>
          </p:cNvPr>
          <p:cNvCxnSpPr>
            <a:cxnSpLocks/>
          </p:cNvCxnSpPr>
          <p:nvPr userDrawn="1"/>
        </p:nvCxnSpPr>
        <p:spPr>
          <a:xfrm>
            <a:off x="4397188" y="6312051"/>
            <a:ext cx="5962427" cy="0"/>
          </a:xfrm>
          <a:prstGeom prst="line">
            <a:avLst/>
          </a:prstGeom>
          <a:ln w="19050">
            <a:solidFill>
              <a:srgbClr val="00518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EEF33D-DAFF-8C23-22A4-72E086FB7CE0}"/>
              </a:ext>
            </a:extLst>
          </p:cNvPr>
          <p:cNvCxnSpPr>
            <a:cxnSpLocks/>
          </p:cNvCxnSpPr>
          <p:nvPr userDrawn="1"/>
        </p:nvCxnSpPr>
        <p:spPr>
          <a:xfrm>
            <a:off x="5210175" y="6312051"/>
            <a:ext cx="514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C5310AB-8CEC-0439-AA42-00BCD3439538}"/>
              </a:ext>
            </a:extLst>
          </p:cNvPr>
          <p:cNvSpPr/>
          <p:nvPr userDrawn="1"/>
        </p:nvSpPr>
        <p:spPr>
          <a:xfrm>
            <a:off x="-2562" y="1138020"/>
            <a:ext cx="228600" cy="914400"/>
          </a:xfrm>
          <a:prstGeom prst="rect">
            <a:avLst/>
          </a:prstGeom>
          <a:solidFill>
            <a:srgbClr val="D24B6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152C2B9-9F35-9871-091F-0D0BABFD1C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238" y="1243505"/>
            <a:ext cx="4297680" cy="2318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3D98C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Connect	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4437238-B0F9-CF92-2E69-1E0EE7E27C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9553" y="1366620"/>
            <a:ext cx="1371600" cy="1371600"/>
          </a:xfrm>
          <a:prstGeom prst="ellipse">
            <a:avLst/>
          </a:prstGeom>
          <a:solidFill>
            <a:srgbClr val="3D98C1"/>
          </a:solidFill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2965DE6-C84D-A2E6-8A1E-0C0F49ABA33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131343" y="3257109"/>
            <a:ext cx="4374858" cy="90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First Last Name 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Email/ Phone</a:t>
            </a:r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6A2A1E15-FCDC-1304-44B4-0B47B8D8DB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29553" y="3021336"/>
            <a:ext cx="1371600" cy="1371600"/>
          </a:xfrm>
          <a:prstGeom prst="ellipse">
            <a:avLst/>
          </a:prstGeom>
          <a:solidFill>
            <a:srgbClr val="3D98C1"/>
          </a:solidFill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16C009E-167A-FD15-3ACE-F95EBC108FE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186293" y="4911825"/>
            <a:ext cx="4374858" cy="90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First Last Name 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Email/ Phone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CD8CDBBC-A1FD-58C4-08B2-BD70E9A4A2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29553" y="4676052"/>
            <a:ext cx="1371600" cy="1371600"/>
          </a:xfrm>
          <a:prstGeom prst="ellipse">
            <a:avLst/>
          </a:prstGeom>
          <a:solidFill>
            <a:srgbClr val="3D98C1"/>
          </a:solidFill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8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ingle">
    <p:bg>
      <p:bgPr>
        <a:solidFill>
          <a:srgbClr val="3D9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1" y="2596295"/>
            <a:ext cx="685800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WITH US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>
            <a:cxnSpLocks/>
          </p:cNvCxnSpPr>
          <p:nvPr userDrawn="1"/>
        </p:nvCxnSpPr>
        <p:spPr>
          <a:xfrm>
            <a:off x="5638801" y="3297230"/>
            <a:ext cx="914400" cy="0"/>
          </a:xfrm>
          <a:prstGeom prst="line">
            <a:avLst/>
          </a:prstGeom>
          <a:ln w="76200">
            <a:solidFill>
              <a:srgbClr val="D24B6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7FF45BEC-92F7-F6C6-B39B-3464B35D9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2895" y="4979832"/>
            <a:ext cx="2066212" cy="73152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D28ECB-CA68-2DA6-0583-A150026620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47161" y="2361007"/>
            <a:ext cx="4297680" cy="2318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003D67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Connect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DDA8D4F-A0D6-191F-F488-3C36E163C5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08572" y="3566636"/>
            <a:ext cx="4374858" cy="900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First Last Name </a:t>
            </a:r>
          </a:p>
          <a:p>
            <a:pPr lvl="0"/>
            <a:r>
              <a:rPr lang="en-US"/>
              <a:t>Title </a:t>
            </a:r>
          </a:p>
          <a:p>
            <a:pPr lvl="0"/>
            <a:r>
              <a:rPr lang="en-US"/>
              <a:t>Email/ Phone</a:t>
            </a:r>
          </a:p>
        </p:txBody>
      </p:sp>
    </p:spTree>
    <p:extLst>
      <p:ext uri="{BB962C8B-B14F-4D97-AF65-F5344CB8AC3E}">
        <p14:creationId xmlns:p14="http://schemas.microsoft.com/office/powerpoint/2010/main" val="553001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/o Image">
    <p:bg>
      <p:bgPr>
        <a:solidFill>
          <a:srgbClr val="0051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1" y="1707756"/>
            <a:ext cx="68580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0000" b="0">
                <a:solidFill>
                  <a:schemeClr val="bg1"/>
                </a:solidFill>
                <a:latin typeface="Franklin Gothic Heavy" panose="020B0903020102020204" pitchFamily="34" charset="0"/>
                <a:cs typeface="Arial"/>
              </a:defRPr>
            </a:lvl1pPr>
          </a:lstStyle>
          <a:p>
            <a:r>
              <a:rPr lang="en-US"/>
              <a:t>THE END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001" y="3361051"/>
            <a:ext cx="6858000" cy="4109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5201C8-7CAA-7C42-838D-C5DE0E04D695}"/>
              </a:ext>
            </a:extLst>
          </p:cNvPr>
          <p:cNvCxnSpPr>
            <a:cxnSpLocks/>
          </p:cNvCxnSpPr>
          <p:nvPr userDrawn="1"/>
        </p:nvCxnSpPr>
        <p:spPr>
          <a:xfrm>
            <a:off x="3078481" y="3002818"/>
            <a:ext cx="6035040" cy="0"/>
          </a:xfrm>
          <a:prstGeom prst="line">
            <a:avLst/>
          </a:prstGeom>
          <a:ln w="76200">
            <a:solidFill>
              <a:srgbClr val="3D98C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:a16="http://schemas.microsoft.com/office/drawing/2014/main" id="{7FF45BEC-92F7-F6C6-B39B-3464B35D94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7291" y="4180297"/>
            <a:ext cx="3317421" cy="11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83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low 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189" y="2164956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005288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8184" y="2895600"/>
            <a:ext cx="10715631" cy="41093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3484E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07AB3-9044-9E49-80A1-0B6479D03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5" y="3792666"/>
            <a:ext cx="3276604" cy="11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75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(low in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061912-18C8-41D6-8A7B-B688E67B5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33" y="0"/>
            <a:ext cx="1218433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19D287-29F9-DE44-9F1C-D54D423E2DB4}"/>
              </a:ext>
            </a:extLst>
          </p:cNvPr>
          <p:cNvSpPr/>
          <p:nvPr userDrawn="1"/>
        </p:nvSpPr>
        <p:spPr>
          <a:xfrm>
            <a:off x="-3437" y="0"/>
            <a:ext cx="12192000" cy="6858002"/>
          </a:xfrm>
          <a:prstGeom prst="rect">
            <a:avLst/>
          </a:prstGeom>
          <a:solidFill>
            <a:srgbClr val="005288">
              <a:alpha val="67059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0DB439AC-DE17-AF36-577F-A1AD8FC08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026" y="3780731"/>
            <a:ext cx="3317421" cy="1174497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725A2850-52BB-81ED-890C-DD762F25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9" y="2164956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42E9A10-C261-AC17-40D3-568668A5F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067" y="2895600"/>
            <a:ext cx="10708748" cy="41093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658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24" name="Footer Placeholder 10">
            <a:extLst>
              <a:ext uri="{FF2B5EF4-FFF2-40B4-BE49-F238E27FC236}">
                <a16:creationId xmlns:a16="http://schemas.microsoft.com/office/drawing/2014/main" id="{EBCE6F1D-4512-4F04-0213-BCE4117160B2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34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6018" y="1000754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000754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38189" y="403733"/>
            <a:ext cx="10715627" cy="319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F4EC7-5AD6-077C-DCE5-20A08368A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3D4360EA-2E53-1F97-8194-73AA40BB23DD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44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151971-39DB-E14F-AAE8-B45F52A8581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57849" y="1463675"/>
            <a:ext cx="5124552" cy="4165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1AB2F0A-0ABE-3048-8BA0-117F0FE1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849" y="691884"/>
            <a:ext cx="5124552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B1C80DA-BDD6-89FB-0C86-E9146879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51200" y="6173791"/>
            <a:ext cx="2844800" cy="365125"/>
          </a:xfrm>
          <a:prstGeom prst="rect">
            <a:avLst/>
          </a:prstGeom>
        </p:spPr>
        <p:txBody>
          <a:bodyPr/>
          <a:lstStyle/>
          <a:p>
            <a:fld id="{08CCC229-AB65-5F40-B719-1933DA0A7CB3}" type="datetime1">
              <a:rPr lang="en-US" smtClean="0"/>
              <a:t>4/17/2026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011EFF9B-03F3-D55F-12EF-15C293A69AFE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70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boy, child&#10;&#10;Description automatically generated">
            <a:extLst>
              <a:ext uri="{FF2B5EF4-FFF2-40B4-BE49-F238E27FC236}">
                <a16:creationId xmlns:a16="http://schemas.microsoft.com/office/drawing/2014/main" id="{50ABA285-B143-4443-A825-3738EAF52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B86FCD-6BA9-694B-A64A-36883B4236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A5B5D">
              <a:alpha val="72941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81BF64-81BE-3944-A21C-CA7BB5AC4A9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5188">
              <a:alpha val="72941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E2ECF73-45E0-0843-9F3F-68C69CE410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88767" y="2154312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 baseline="0"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8E5884-686F-1C45-A0EF-76C8A0A237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773" y="1634561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7EDE04E-08FC-3448-A184-27468B3BF06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479111" y="2207696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 baseline="0"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26B8427-E58C-1441-B60A-E7E51621D6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2117" y="1687945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83E3B04E-B55B-76EC-2FD2-61531E9F9A39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34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8193" y="1000754"/>
            <a:ext cx="10715625" cy="4022725"/>
          </a:xfrm>
          <a:prstGeom prst="rect">
            <a:avLst/>
          </a:prstGeom>
        </p:spPr>
        <p:txBody>
          <a:bodyPr/>
          <a:lstStyle>
            <a:lvl1pPr marL="452628" indent="-457200">
              <a:buClr>
                <a:srgbClr val="101820"/>
              </a:buClr>
              <a:buFont typeface="+mj-lt"/>
              <a:buAutoNum type="arabicPeriod"/>
              <a:defRPr sz="2000">
                <a:solidFill>
                  <a:srgbClr val="101820"/>
                </a:solidFill>
              </a:defRPr>
            </a:lvl1pPr>
            <a:lvl2pPr marL="800100" indent="-342900">
              <a:spcBef>
                <a:spcPts val="1000"/>
              </a:spcBef>
              <a:buClr>
                <a:srgbClr val="101820"/>
              </a:buClr>
              <a:buSzPct val="100000"/>
              <a:buFont typeface="+mj-lt"/>
              <a:buAutoNum type="alphaLcPeriod"/>
              <a:defRPr sz="1800">
                <a:solidFill>
                  <a:srgbClr val="101820"/>
                </a:solidFill>
              </a:defRPr>
            </a:lvl2pPr>
            <a:lvl3pPr marL="1143000" indent="-228600">
              <a:spcBef>
                <a:spcPts val="1000"/>
              </a:spcBef>
              <a:buFont typeface="Wingdings" charset="2"/>
              <a:buChar char="§"/>
              <a:defRPr sz="1600">
                <a:solidFill>
                  <a:srgbClr val="10182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8185" y="452440"/>
            <a:ext cx="10715632" cy="2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8B6E0-CF4B-1618-090C-525E345B2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1B813468-B685-D2BF-19AF-2EDE51DB72A2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41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04148" y="2996623"/>
            <a:ext cx="9746073" cy="447452"/>
          </a:xfrm>
          <a:prstGeom prst="rect">
            <a:avLst/>
          </a:prstGeom>
        </p:spPr>
        <p:txBody>
          <a:bodyPr wrap="square" lIns="64284" tIns="32142" rIns="64284" bIns="32142">
            <a:spAutoFit/>
          </a:bodyPr>
          <a:lstStyle>
            <a:lvl1pPr marL="0" marR="0" indent="0" algn="l" defTabSz="642915" rtl="0" eaLnBrk="1" fontAlgn="base" latinLnBrk="0" hangingPunct="1">
              <a:lnSpc>
                <a:spcPct val="140000"/>
              </a:lnSpc>
              <a:spcBef>
                <a:spcPts val="2109"/>
              </a:spcBef>
              <a:spcAft>
                <a:spcPts val="200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2000" cap="none" baseline="0">
                <a:solidFill>
                  <a:srgbClr val="050606"/>
                </a:solidFill>
              </a:defRPr>
            </a:lvl1pPr>
            <a:lvl2pPr marL="3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40000"/>
              </a:lnSpc>
              <a:spcAft>
                <a:spcPts val="2000"/>
              </a:spcAft>
              <a:defRPr/>
            </a:pP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0313" y="2345635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66C02-708D-8BF4-6F79-ECC191E275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84" y="5958625"/>
            <a:ext cx="1792740" cy="638839"/>
          </a:xfrm>
          <a:prstGeom prst="rect">
            <a:avLst/>
          </a:prstGeom>
        </p:spPr>
      </p:pic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93736E4E-C7F2-6EDB-8F56-94242926064A}"/>
              </a:ext>
            </a:extLst>
          </p:cNvPr>
          <p:cNvSpPr txBox="1">
            <a:spLocks/>
          </p:cNvSpPr>
          <p:nvPr userDrawn="1"/>
        </p:nvSpPr>
        <p:spPr>
          <a:xfrm>
            <a:off x="7486650" y="6095481"/>
            <a:ext cx="3967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	 </a:t>
            </a:r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>
              <a:solidFill>
                <a:srgbClr val="5A5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8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CAF4E3-97F9-4FB4-B62A-4312343B8872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203FE-9444-40A1-AD94-37609BE125B2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7B343F-3799-4E0F-B21C-4B7AE049159B}"/>
              </a:ext>
            </a:extLst>
          </p:cNvPr>
          <p:cNvSpPr txBox="1">
            <a:spLocks/>
          </p:cNvSpPr>
          <p:nvPr userDrawn="1"/>
        </p:nvSpPr>
        <p:spPr>
          <a:xfrm>
            <a:off x="444025" y="1198685"/>
            <a:ext cx="11203332" cy="64008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0" kern="1200" spc="-50" baseline="0">
                <a:solidFill>
                  <a:schemeClr val="accent6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79441A9-2AF1-405E-9976-9198BBD31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950" y="5542774"/>
            <a:ext cx="742915" cy="754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203E20-8EFD-411D-B9E9-B447C5C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D67E3-14E4-4523-BD2C-084094120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C1ABF-E3E8-44FE-BD24-92AC208A68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11351-AA05-4F60-9B75-C550D3923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2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7742C-1422-4211-475B-7FAD6B30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F235-714F-4FD3-A4D7-6C858874617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83B09-0214-AEFB-4779-6DBF3F684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1724A-6F29-386D-ABFB-D3623A24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9BA6-2311-4D5A-94B4-E2E26F1B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7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A25933EF-00E1-480E-BD15-775EB283A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5994400" cy="2209800"/>
          </a:xfrm>
        </p:spPr>
        <p:txBody>
          <a:bodyPr>
            <a:normAutofit/>
          </a:bodyPr>
          <a:lstStyle>
            <a:lvl1pPr algn="l">
              <a:defRPr sz="5333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91000"/>
            <a:ext cx="58928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3733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E654C8-7855-406F-8E05-0CE1802A3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1" y="5851016"/>
            <a:ext cx="3196963" cy="7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16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6D3D1D7-0742-4C50-BC26-2671AEFA80F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33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6094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4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99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4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48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598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6D3D1D7-0742-4C50-BC26-2671AEFA80F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69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667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667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6D3D1D7-0742-4C50-BC26-2671AEFA80F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25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latin typeface="+mn-lt"/>
              </a:defRPr>
            </a:lvl1pPr>
            <a:lvl2pPr marL="609498" indent="0">
              <a:buNone/>
              <a:defRPr sz="2667" b="1"/>
            </a:lvl2pPr>
            <a:lvl3pPr marL="1218995" indent="0">
              <a:buNone/>
              <a:defRPr sz="2400" b="1"/>
            </a:lvl3pPr>
            <a:lvl4pPr marL="1828493" indent="0">
              <a:buNone/>
              <a:defRPr sz="2133" b="1"/>
            </a:lvl4pPr>
            <a:lvl5pPr marL="2437991" indent="0">
              <a:buNone/>
              <a:defRPr sz="2133" b="1"/>
            </a:lvl5pPr>
            <a:lvl6pPr marL="3047489" indent="0">
              <a:buNone/>
              <a:defRPr sz="2133" b="1"/>
            </a:lvl6pPr>
            <a:lvl7pPr marL="3656987" indent="0">
              <a:buNone/>
              <a:defRPr sz="2133" b="1"/>
            </a:lvl7pPr>
            <a:lvl8pPr marL="4266485" indent="0">
              <a:buNone/>
              <a:defRPr sz="2133" b="1"/>
            </a:lvl8pPr>
            <a:lvl9pPr marL="487598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>
                <a:latin typeface="+mn-lt"/>
              </a:defRPr>
            </a:lvl1pPr>
            <a:lvl2pPr marL="609498" indent="0">
              <a:buNone/>
              <a:defRPr sz="2667" b="1"/>
            </a:lvl2pPr>
            <a:lvl3pPr marL="1218995" indent="0">
              <a:buNone/>
              <a:defRPr sz="2400" b="1"/>
            </a:lvl3pPr>
            <a:lvl4pPr marL="1828493" indent="0">
              <a:buNone/>
              <a:defRPr sz="2133" b="1"/>
            </a:lvl4pPr>
            <a:lvl5pPr marL="2437991" indent="0">
              <a:buNone/>
              <a:defRPr sz="2133" b="1"/>
            </a:lvl5pPr>
            <a:lvl6pPr marL="3047489" indent="0">
              <a:buNone/>
              <a:defRPr sz="2133" b="1"/>
            </a:lvl6pPr>
            <a:lvl7pPr marL="3656987" indent="0">
              <a:buNone/>
              <a:defRPr sz="2133" b="1"/>
            </a:lvl7pPr>
            <a:lvl8pPr marL="4266485" indent="0">
              <a:buNone/>
              <a:defRPr sz="2133" b="1"/>
            </a:lvl8pPr>
            <a:lvl9pPr marL="487598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667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33">
                <a:latin typeface="+mn-lt"/>
              </a:defRPr>
            </a:lvl4pPr>
            <a:lvl5pPr>
              <a:defRPr sz="2133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6D3D1D7-0742-4C50-BC26-2671AEFA80F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842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D1D7-0742-4C50-BC26-2671AEFA80F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12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90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4DE13F-5776-4FF6-8CD5-32032F43A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9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27A0A-5E58-43A7-ADC1-4F9B32268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05" y="6050165"/>
            <a:ext cx="2290255" cy="5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4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6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1" r:id="rId35"/>
    <p:sldLayoutId id="2147483713" r:id="rId36"/>
    <p:sldLayoutId id="2147483724" r:id="rId37"/>
    <p:sldLayoutId id="2147483725" r:id="rId3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7472" algn="l" defTabSz="457200" rtl="0" eaLnBrk="1" latinLnBrk="0" hangingPunct="1">
        <a:lnSpc>
          <a:spcPts val="2600"/>
        </a:lnSpc>
        <a:spcBef>
          <a:spcPts val="1000"/>
        </a:spcBef>
        <a:buClr>
          <a:srgbClr val="2F2F30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buClr>
          <a:srgbClr val="2F2F30"/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buClr>
          <a:srgbClr val="2F2F30"/>
        </a:buClr>
        <a:buFont typeface="Franklin Gothic Book" panose="020B05030201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095" y="-3544"/>
            <a:ext cx="11781904" cy="1226288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21971"/>
            <a:ext cx="10972800" cy="4987636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961" y="6408739"/>
            <a:ext cx="284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067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6D3D1D7-0742-4C50-BC26-2671AEFA80F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408739"/>
            <a:ext cx="284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067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1629F4A-BF58-4D9C-955F-9F91E41672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62468" cy="6858000"/>
          </a:xfrm>
          <a:prstGeom prst="rect">
            <a:avLst/>
          </a:prstGeom>
          <a:solidFill>
            <a:srgbClr val="2E7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BFA05-79B3-4691-B884-FAEBD97917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1429" y="141939"/>
            <a:ext cx="1110576" cy="1662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FF6DA4-F153-490E-A627-A81F83CC74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5061" y="6328898"/>
            <a:ext cx="1524000" cy="3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txStyles>
    <p:titleStyle>
      <a:lvl1pPr marL="156629" indent="0" algn="l" defTabSz="1218995" rtl="0" eaLnBrk="1" latinLnBrk="0" hangingPunct="1">
        <a:spcBef>
          <a:spcPct val="0"/>
        </a:spcBef>
        <a:buNone/>
        <a:defRPr sz="4800" b="1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11143" indent="-311143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4267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766214" indent="-313259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3733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1523745" indent="-304748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3pPr>
      <a:lvl4pPr marL="2133241" indent="-304748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667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4pPr>
      <a:lvl5pPr marL="2742739" indent="-304748" algn="l" defTabSz="121899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»"/>
        <a:defRPr sz="2667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5pPr>
      <a:lvl6pPr marL="3352238" indent="-304748" algn="l" defTabSz="12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6" indent="-304748" algn="l" defTabSz="12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4" indent="-304748" algn="l" defTabSz="12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32" indent="-304748" algn="l" defTabSz="1218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5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3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1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9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7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5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2" algn="l" defTabSz="12189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8E0D-EDFE-A58F-66B5-569A3C88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10525"/>
            <a:ext cx="10820400" cy="1246472"/>
          </a:xfrm>
        </p:spPr>
        <p:txBody>
          <a:bodyPr/>
          <a:lstStyle/>
          <a:p>
            <a:r>
              <a:rPr lang="en-US"/>
              <a:t>FFRD Validation Basins</a:t>
            </a:r>
            <a:br>
              <a:rPr lang="en-US"/>
            </a:br>
            <a:r>
              <a:rPr lang="en-US"/>
              <a:t>Cross-Basin Meeting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907C3C-58D7-24B4-F8AB-BAFFBFAAB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5556" y="96651"/>
            <a:ext cx="1749940" cy="274320"/>
          </a:xfrm>
        </p:spPr>
        <p:txBody>
          <a:bodyPr/>
          <a:lstStyle/>
          <a:p>
            <a:r>
              <a:rPr lang="en-US"/>
              <a:t>April 17</a:t>
            </a:r>
            <a:r>
              <a:rPr lang="en-US" baseline="30000"/>
              <a:t>th</a:t>
            </a:r>
            <a:r>
              <a:rPr lang="en-US"/>
              <a:t>, 2026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FFBA0F-90E6-069B-DD92-2F5BD5D7F43D}"/>
              </a:ext>
            </a:extLst>
          </p:cNvPr>
          <p:cNvSpPr txBox="1">
            <a:spLocks/>
          </p:cNvSpPr>
          <p:nvPr/>
        </p:nvSpPr>
        <p:spPr>
          <a:xfrm>
            <a:off x="685800" y="3287053"/>
            <a:ext cx="10820400" cy="1246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5400" b="0" kern="1200">
                <a:solidFill>
                  <a:schemeClr val="bg1"/>
                </a:solidFill>
                <a:latin typeface="Franklin Gothic Heavy" panose="020B0903020102020204" pitchFamily="34" charset="0"/>
                <a:ea typeface="+mj-ea"/>
                <a:cs typeface="Arial"/>
              </a:defRPr>
            </a:lvl1pPr>
          </a:lstStyle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0899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DA466-AEA7-819C-9BC3-783AE5835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D9DDA78-BD2C-A7F2-61BF-B007F31CADB9}"/>
              </a:ext>
            </a:extLst>
          </p:cNvPr>
          <p:cNvSpPr/>
          <p:nvPr/>
        </p:nvSpPr>
        <p:spPr>
          <a:xfrm>
            <a:off x="5745059" y="3789673"/>
            <a:ext cx="6446941" cy="29583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D94913-DF26-85B9-4CBE-C945FB1DF1AA}"/>
              </a:ext>
            </a:extLst>
          </p:cNvPr>
          <p:cNvSpPr/>
          <p:nvPr/>
        </p:nvSpPr>
        <p:spPr>
          <a:xfrm>
            <a:off x="5730565" y="461666"/>
            <a:ext cx="6446941" cy="3232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35B9D9-7456-7D98-FC15-7D340BD350CA}"/>
              </a:ext>
            </a:extLst>
          </p:cNvPr>
          <p:cNvSpPr/>
          <p:nvPr/>
        </p:nvSpPr>
        <p:spPr>
          <a:xfrm>
            <a:off x="88490" y="461665"/>
            <a:ext cx="5570272" cy="6286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A66F4A-AE38-6438-8F9E-9151A515B4A6}"/>
              </a:ext>
            </a:extLst>
          </p:cNvPr>
          <p:cNvSpPr txBox="1"/>
          <p:nvPr/>
        </p:nvSpPr>
        <p:spPr>
          <a:xfrm>
            <a:off x="14493" y="0"/>
            <a:ext cx="6118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HUC4: 1019, South Platte River Basin (72-hr) </a:t>
            </a:r>
          </a:p>
        </p:txBody>
      </p:sp>
      <p:pic>
        <p:nvPicPr>
          <p:cNvPr id="6" name="Picture 5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30473B31-F300-FEEB-C547-F06FE55E60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487" t="5586" r="28002" b="85542"/>
          <a:stretch>
            <a:fillRect/>
          </a:stretch>
        </p:blipFill>
        <p:spPr>
          <a:xfrm>
            <a:off x="5998578" y="1052551"/>
            <a:ext cx="1838632" cy="668203"/>
          </a:xfrm>
          <a:prstGeom prst="rect">
            <a:avLst/>
          </a:prstGeom>
        </p:spPr>
      </p:pic>
      <p:pic>
        <p:nvPicPr>
          <p:cNvPr id="7" name="Picture 6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9B600146-A40F-D46F-C33E-3A10A31629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482" t="80608" r="4445" b="8426"/>
          <a:stretch>
            <a:fillRect/>
          </a:stretch>
        </p:blipFill>
        <p:spPr>
          <a:xfrm>
            <a:off x="7949486" y="1006545"/>
            <a:ext cx="4154024" cy="760213"/>
          </a:xfrm>
          <a:prstGeom prst="rect">
            <a:avLst/>
          </a:prstGeom>
        </p:spPr>
      </p:pic>
      <p:pic>
        <p:nvPicPr>
          <p:cNvPr id="10" name="Picture 9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3D72E433-CACF-FDA2-754F-0BFDF7632E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30" t="74117" r="48456" b="2486"/>
          <a:stretch>
            <a:fillRect/>
          </a:stretch>
        </p:blipFill>
        <p:spPr>
          <a:xfrm>
            <a:off x="437918" y="4881347"/>
            <a:ext cx="4822009" cy="13818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6156F0-EA12-F81A-303E-DB0C6DC6AA7B}"/>
              </a:ext>
            </a:extLst>
          </p:cNvPr>
          <p:cNvSpPr txBox="1"/>
          <p:nvPr/>
        </p:nvSpPr>
        <p:spPr>
          <a:xfrm>
            <a:off x="88490" y="461665"/>
            <a:ext cx="151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SLAM-SIG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A954E8-6659-4A1F-13C4-08E90EEB0ADA}"/>
              </a:ext>
            </a:extLst>
          </p:cNvPr>
          <p:cNvSpPr txBox="1"/>
          <p:nvPr/>
        </p:nvSpPr>
        <p:spPr>
          <a:xfrm>
            <a:off x="5760560" y="500770"/>
            <a:ext cx="1545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SLAM-SIM</a:t>
            </a:r>
          </a:p>
        </p:txBody>
      </p:sp>
      <p:pic>
        <p:nvPicPr>
          <p:cNvPr id="2" name="Picture 1" descr="A graph of a graph&#10;&#10;AI-generated content may be incorrect.">
            <a:extLst>
              <a:ext uri="{FF2B5EF4-FFF2-40B4-BE49-F238E27FC236}">
                <a16:creationId xmlns:a16="http://schemas.microsoft.com/office/drawing/2014/main" id="{BC3BDE72-BF4C-508C-3FD3-0D5D2ED25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951" t="4072" b="-4072"/>
          <a:stretch>
            <a:fillRect/>
          </a:stretch>
        </p:blipFill>
        <p:spPr>
          <a:xfrm>
            <a:off x="8348991" y="3867204"/>
            <a:ext cx="3592541" cy="2975938"/>
          </a:xfrm>
          <a:prstGeom prst="rect">
            <a:avLst/>
          </a:prstGeom>
        </p:spPr>
      </p:pic>
      <p:pic>
        <p:nvPicPr>
          <p:cNvPr id="3" name="Picture 2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39F289A6-6595-E200-6E82-EA96FBC783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106" t="45328" b="28073"/>
          <a:stretch>
            <a:fillRect/>
          </a:stretch>
        </p:blipFill>
        <p:spPr>
          <a:xfrm>
            <a:off x="8668900" y="1792662"/>
            <a:ext cx="2541356" cy="1875973"/>
          </a:xfrm>
          <a:prstGeom prst="rect">
            <a:avLst/>
          </a:prstGeom>
        </p:spPr>
      </p:pic>
      <p:pic>
        <p:nvPicPr>
          <p:cNvPr id="16" name="Picture 15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C4F01862-BF6A-DAD2-B058-098BB7E1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09" t="19931" r="53000" b="55926"/>
          <a:stretch>
            <a:fillRect/>
          </a:stretch>
        </p:blipFill>
        <p:spPr>
          <a:xfrm>
            <a:off x="138764" y="2443426"/>
            <a:ext cx="2289995" cy="2117335"/>
          </a:xfrm>
          <a:prstGeom prst="rect">
            <a:avLst/>
          </a:prstGeom>
        </p:spPr>
      </p:pic>
      <p:pic>
        <p:nvPicPr>
          <p:cNvPr id="17" name="Picture 16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2643A18C-109F-AE10-3F4C-DDEB785721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82" t="44737" r="50000" b="27475"/>
          <a:stretch>
            <a:fillRect/>
          </a:stretch>
        </p:blipFill>
        <p:spPr>
          <a:xfrm>
            <a:off x="2585727" y="2443426"/>
            <a:ext cx="2974199" cy="2098970"/>
          </a:xfrm>
          <a:prstGeom prst="rect">
            <a:avLst/>
          </a:prstGeom>
        </p:spPr>
      </p:pic>
      <p:pic>
        <p:nvPicPr>
          <p:cNvPr id="18" name="Picture 17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BA3654FD-7890-24ED-F498-021F9BD275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868" t="19402" b="56286"/>
          <a:stretch>
            <a:fillRect/>
          </a:stretch>
        </p:blipFill>
        <p:spPr>
          <a:xfrm>
            <a:off x="5849482" y="1841792"/>
            <a:ext cx="2290668" cy="1757750"/>
          </a:xfrm>
          <a:prstGeom prst="rect">
            <a:avLst/>
          </a:prstGeom>
        </p:spPr>
      </p:pic>
      <p:pic>
        <p:nvPicPr>
          <p:cNvPr id="19" name="Picture 18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AA260E9D-14A5-B3CB-E5E2-BC2F558B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63" t="-500" r="48984" b="80143"/>
          <a:stretch>
            <a:fillRect/>
          </a:stretch>
        </p:blipFill>
        <p:spPr>
          <a:xfrm>
            <a:off x="437918" y="1036151"/>
            <a:ext cx="2266157" cy="11700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DD4B13-5C00-FFCE-FFA2-B00D11BC9F72}"/>
              </a:ext>
            </a:extLst>
          </p:cNvPr>
          <p:cNvSpPr txBox="1"/>
          <p:nvPr/>
        </p:nvSpPr>
        <p:spPr>
          <a:xfrm>
            <a:off x="5901691" y="4751500"/>
            <a:ext cx="229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Error to domain size comparison.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E52EF-53B7-07F2-008A-A862B4652330}"/>
              </a:ext>
            </a:extLst>
          </p:cNvPr>
          <p:cNvSpPr txBox="1"/>
          <p:nvPr/>
        </p:nvSpPr>
        <p:spPr>
          <a:xfrm>
            <a:off x="7863392" y="36614"/>
            <a:ext cx="415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FF0000"/>
                </a:solidFill>
              </a:rPr>
              <a:t>Reference: Slides from Dan Wright – UW/UNC Team </a:t>
            </a:r>
          </a:p>
        </p:txBody>
      </p:sp>
    </p:spTree>
    <p:extLst>
      <p:ext uri="{BB962C8B-B14F-4D97-AF65-F5344CB8AC3E}">
        <p14:creationId xmlns:p14="http://schemas.microsoft.com/office/powerpoint/2010/main" val="90570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F76F-99FD-669F-048E-CCC40EB0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Implementation of Urban Stormwater Investigation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01B9B-8D0C-134A-C67A-F230D02A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E18123-944E-8248-F58F-03E664D149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1818045"/>
            <a:ext cx="4539615" cy="4141385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Confirm that the decision was to implement Urban Stormwater investigation findings into Validation Basins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PTS to provide discrete criteria and tools/methods to implement for consistency amongst validation basins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/>
              <a:t>Surface Characterization &amp; Key Collection Point Filtering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/>
              <a:t>Hydraulic Routing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How might this alter some activities in the Scoping and Data Preparation phase?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3" name="Picture 2" descr="A diagram of a flowchart&#10;&#10;AI-generated content may be incorrect.">
            <a:extLst>
              <a:ext uri="{FF2B5EF4-FFF2-40B4-BE49-F238E27FC236}">
                <a16:creationId xmlns:a16="http://schemas.microsoft.com/office/drawing/2014/main" id="{355AC658-702C-5527-C17F-AB10AEE1F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819" y="2386898"/>
            <a:ext cx="6977175" cy="325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4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8FEB-DEB1-355F-2F39-132BA4F6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Implementation of Urban Stormwater Investigation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E83C9-B4FC-1EF5-6A06-68EB67AB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DC8D6A-012A-CDBF-2D45-089E927D69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1818045"/>
            <a:ext cx="5412094" cy="4141385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Create a Job Aid &amp; Process/Tool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Within Each Urban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Perform Surface Characterization Process/Tool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Key Filters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/>
              <a:t>Contributing Area (Refinement Extent)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/>
              <a:t>Maximum Potential Consequences (NSI)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Outcome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/>
              <a:t>Highlight Key Refinement Areas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/>
              <a:t>Derive Initial HEC-RAS </a:t>
            </a:r>
            <a:r>
              <a:rPr lang="en-US" err="1"/>
              <a:t>Breaklines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Update Scoping &amp; Data Preparation Documentation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Use Collected Data in Hydraulics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DF10E3-E5FA-69A2-9FE9-A7E4A90F092A}"/>
              </a:ext>
            </a:extLst>
          </p:cNvPr>
          <p:cNvGrpSpPr/>
          <p:nvPr/>
        </p:nvGrpSpPr>
        <p:grpSpPr>
          <a:xfrm>
            <a:off x="6094719" y="2102454"/>
            <a:ext cx="5945903" cy="3451679"/>
            <a:chOff x="5643465" y="1907721"/>
            <a:chExt cx="5943600" cy="34607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027008-505C-3777-8E0F-5169C045E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3465" y="1907721"/>
              <a:ext cx="5943600" cy="34607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B03B05-E67F-4E41-159A-9D2F6B231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445" y="4014651"/>
              <a:ext cx="896620" cy="1353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310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C52F-E082-231B-03AA-455CC3DC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RAS 2025 vs RAS 6 Mesh for Validation Basins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F918A-C33A-D725-62B1-57852577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8C0168-8101-4ED3-DF10-49943663B7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1596533"/>
            <a:ext cx="10828338" cy="4141385"/>
          </a:xfrm>
        </p:spPr>
        <p:txBody>
          <a:bodyPr lIns="91440" tIns="45720" rIns="91440" bIns="45720" anchor="t"/>
          <a:lstStyle/>
          <a:p>
            <a:endParaRPr lang="en-US"/>
          </a:p>
          <a:p>
            <a:r>
              <a:rPr lang="en-US"/>
              <a:t>Open discussion on opinions of using RAS 2025 to develop meshes for Validation Basins.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Better mesh capabilities and alignment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Potentially more efficient run times for level of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Still in Beta version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Could lead to some inefficiency and troubleshooting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Develop RAS 2025 mesh &gt; export to RAS 6 &gt; all subsequent edits need to go through RAS 2025 (2 versions of each model)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Deviation from SOP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1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C546-95EE-B249-E69F-8CCCB7278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/>
              <a:t>EDH and Terrain Modification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6E4A5-E918-206D-CA85-6F51931A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11936C-9FEB-B822-B485-7BCC7F48E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625" y="1711719"/>
            <a:ext cx="10828338" cy="4389478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Feedback: SOP could be further specified in this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SOP(JA2)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“All identified streams with a drainage area of greater than 0.25 square miles should be included in the EDH delivery.”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“Efforts to align with USGS 3DHP program priorities for data development should be made.”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For basins this size, this could be a large effort to…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manually refine of hydro connected terrain modifications to generate accurate flowlines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Develop USGS 3DHP spec: which includes additional attribution, 1m Horizontal accuracy, vertical components, QC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Consider: level of effort, accuracy/resolution, and intended 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Clarify uses for EDH in FFRD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Mesh Refinement, Terrain Modifications, Bathymetry (Primary Streams), Mapping Quality, 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4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D554D-051E-C39E-9B65-F5D45DD2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EDH and Terrain Modification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34BEC-E937-5419-B154-9585CB69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9F2C5A-0DA8-CC8A-70A6-74F43D1C2D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022" y="1618232"/>
            <a:ext cx="10828338" cy="5016148"/>
          </a:xfrm>
        </p:spPr>
        <p:txBody>
          <a:bodyPr lIns="91440" tIns="45720" rIns="91440" bIns="45720" anchor="t"/>
          <a:lstStyle/>
          <a:p>
            <a:r>
              <a:rPr lang="en-US" sz="1600" b="1"/>
              <a:t>Questions for USACE: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/>
              <a:t>Clarify</a:t>
            </a:r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/>
              <a:t>Statement about aligning with USGS 3DHP Program Priorities</a:t>
            </a:r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/>
              <a:t>How 0.25 square mile drainage area limit was determined? Was this used in pilot projects?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/>
              <a:t>Speak to Lessons Learned from Pilot Projects</a:t>
            </a:r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/>
              <a:t>How was EDH developed in pilot areas? </a:t>
            </a:r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/>
              <a:t>Any considerations for accuracy requirements? Were there any instances were errors in EDH impacted downstream processes? </a:t>
            </a:r>
          </a:p>
          <a:p>
            <a:r>
              <a:rPr lang="en-US" sz="1600" b="1"/>
              <a:t>Considerations: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/>
              <a:t>Align EDH specific requirements to Primary/Secondary stream levels of detail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Add "Channel Present" requirements in addition to drainage area.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Variable Drainage Area based on Geography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/>
              <a:t>Was there or should there be consideration given to existing level of detail/refinement expectations?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/>
              <a:t>Does RAS2025 conceptual mesh potentially alter uses of EDH?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7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C1013D5-9B68-5FA7-135F-B7ACBB67F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282156"/>
              </p:ext>
            </p:extLst>
          </p:nvPr>
        </p:nvGraphicFramePr>
        <p:xfrm>
          <a:off x="5432425" y="1381125"/>
          <a:ext cx="6557963" cy="45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AB4B576-406C-11C3-2D3F-B5881C7E7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3D706-E924-0D23-72CD-C48AD549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971C1A-2BC7-10CA-EDC5-CA0D8CB2AB16}"/>
              </a:ext>
            </a:extLst>
          </p:cNvPr>
          <p:cNvSpPr txBox="1"/>
          <p:nvPr/>
        </p:nvSpPr>
        <p:spPr>
          <a:xfrm>
            <a:off x="228600" y="4969933"/>
            <a:ext cx="1515533" cy="11599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01DB3956-7923-2D2E-2F59-EC93BAEE1F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/>
          <a:srcRect l="1128" r="1128"/>
          <a:stretch/>
        </p:blipFill>
        <p:spPr>
          <a:prstGeom prst="rect">
            <a:avLst/>
          </a:prstGeom>
          <a:solidFill>
            <a:srgbClr val="EDEEEE"/>
          </a:solidFill>
        </p:spPr>
      </p:pic>
    </p:spTree>
    <p:extLst>
      <p:ext uri="{BB962C8B-B14F-4D97-AF65-F5344CB8AC3E}">
        <p14:creationId xmlns:p14="http://schemas.microsoft.com/office/powerpoint/2010/main" val="47633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8641A-1AE5-1389-74C4-2046D8AB7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EC6E-92AE-1102-4368-3C4B78BA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Franklin Gothic Heavy"/>
              </a:rPr>
              <a:t>Status Update</a:t>
            </a:r>
            <a:endParaRPr lang="en-US">
              <a:solidFill>
                <a:srgbClr val="000000"/>
              </a:solidFill>
              <a:latin typeface="Franklin Gothic Heavy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1E1AC-CFE8-D3CF-3A94-06014D4E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9990FD-7C2F-41EC-2724-AD9D71DEE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09549"/>
              </p:ext>
            </p:extLst>
          </p:nvPr>
        </p:nvGraphicFramePr>
        <p:xfrm>
          <a:off x="5568696" y="1872162"/>
          <a:ext cx="6163057" cy="429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564731921"/>
                    </a:ext>
                  </a:extLst>
                </a:gridCol>
                <a:gridCol w="4700017">
                  <a:extLst>
                    <a:ext uri="{9D8B030D-6E8A-4147-A177-3AD203B41FA5}">
                      <a16:colId xmlns:a16="http://schemas.microsoft.com/office/drawing/2014/main" val="2690834181"/>
                    </a:ext>
                  </a:extLst>
                </a:gridCol>
              </a:tblGrid>
              <a:tr h="323692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FFRD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End of March (SO3.1 Progress)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631997"/>
                  </a:ext>
                </a:extLst>
              </a:tr>
              <a:tr h="1537538">
                <a:tc>
                  <a:txBody>
                    <a:bodyPr/>
                    <a:lstStyle/>
                    <a:p>
                      <a:r>
                        <a:rPr lang="en-US" sz="1400"/>
                        <a:t>Scoping &amp; Data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Compiled relevant available reference/input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Identified key data providers and datasets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Geospatial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Completed 4-ft and 100-ft DEM base terrain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/>
                        <a:t>Dam/Levee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Draft Dam and Levee Scoping 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484116"/>
                  </a:ext>
                </a:extLst>
              </a:tr>
              <a:tr h="809231">
                <a:tc>
                  <a:txBody>
                    <a:bodyPr/>
                    <a:lstStyle/>
                    <a:p>
                      <a:r>
                        <a:rPr lang="en-US" sz="1400"/>
                        <a:t>Meteorology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Collected Base Atmospheric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Storm Catalog (SLAM-SIM v1)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Storm Typing, Normalization Grid, Seasonality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28344"/>
                  </a:ext>
                </a:extLst>
              </a:tr>
              <a:tr h="702848">
                <a:tc>
                  <a:txBody>
                    <a:bodyPr/>
                    <a:lstStyle/>
                    <a:p>
                      <a:r>
                        <a:rPr lang="en-US" sz="1400"/>
                        <a:t>Hydrology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Uncalibrated HMS Model Developed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Gage Data Prioritized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Franklin Gothic Book"/>
                        </a:rPr>
                        <a:t>Calibration Events Identified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088424"/>
                  </a:ext>
                </a:extLst>
              </a:tr>
              <a:tr h="323692">
                <a:tc>
                  <a:txBody>
                    <a:bodyPr/>
                    <a:lstStyle/>
                    <a:p>
                      <a:r>
                        <a:rPr lang="en-US" sz="1400"/>
                        <a:t>Hydraulics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/>
                        <a:t>RAS Model Unit Delineation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68438"/>
                  </a:ext>
                </a:extLst>
              </a:tr>
              <a:tr h="566461">
                <a:tc>
                  <a:txBody>
                    <a:bodyPr/>
                    <a:lstStyle/>
                    <a:p>
                      <a:r>
                        <a:rPr lang="en-US" sz="1400"/>
                        <a:t>Documentation &amp;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/>
                        <a:t>Draft Project Workplans, Data Manifest, 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9871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6B5FFF-3658-E5FA-A1C9-BA5B11745DF8}"/>
              </a:ext>
            </a:extLst>
          </p:cNvPr>
          <p:cNvSpPr txBox="1"/>
          <p:nvPr/>
        </p:nvSpPr>
        <p:spPr>
          <a:xfrm>
            <a:off x="329184" y="2002536"/>
            <a:ext cx="49926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FEMA Standard Operations Option Period 1 ended March 29</a:t>
            </a:r>
            <a:r>
              <a:rPr lang="en-US" sz="1600" b="1" baseline="30000"/>
              <a:t>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Interim Deliverables posted to FEMA AWS bucket</a:t>
            </a:r>
          </a:p>
          <a:p>
            <a:pPr lvl="1"/>
            <a:endParaRPr lang="en-US" sz="1600"/>
          </a:p>
          <a:p>
            <a:r>
              <a:rPr lang="en-US" sz="1600" b="1"/>
              <a:t>Option Period 2 Near-Term Goals</a:t>
            </a: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Maintain progress on Validation Basins within limits of Standard Operations funding requirements</a:t>
            </a:r>
          </a:p>
          <a:p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Prioritize work that minimizes risk of rework or sequencing conflicts with SOP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Bonus if not dependent on Data Provider Outreach</a:t>
            </a:r>
          </a:p>
          <a:p>
            <a:pPr lvl="1"/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Focus on targeted, small-team tasks that advance readiness without full production-scale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6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97D9D-445E-BDF1-5B59-8E86E8E60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F9DB-17D2-6A1E-325F-ABC5C6DF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38" y="898570"/>
            <a:ext cx="10822962" cy="457200"/>
          </a:xfrm>
        </p:spPr>
        <p:txBody>
          <a:bodyPr/>
          <a:lstStyle/>
          <a:p>
            <a:r>
              <a:rPr lang="en-US" sz="2800"/>
              <a:t>Identified Tasks for Standard Operations Option Period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25569-8943-A668-8129-A0D7AC1B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18C39A-017A-F635-27BC-3B4CB86B1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69943"/>
              </p:ext>
            </p:extLst>
          </p:nvPr>
        </p:nvGraphicFramePr>
        <p:xfrm>
          <a:off x="457200" y="1717040"/>
          <a:ext cx="11274550" cy="4422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504">
                  <a:extLst>
                    <a:ext uri="{9D8B030D-6E8A-4147-A177-3AD203B41FA5}">
                      <a16:colId xmlns:a16="http://schemas.microsoft.com/office/drawing/2014/main" val="555686725"/>
                    </a:ext>
                  </a:extLst>
                </a:gridCol>
                <a:gridCol w="2505456">
                  <a:extLst>
                    <a:ext uri="{9D8B030D-6E8A-4147-A177-3AD203B41FA5}">
                      <a16:colId xmlns:a16="http://schemas.microsoft.com/office/drawing/2014/main" val="2590036419"/>
                    </a:ext>
                  </a:extLst>
                </a:gridCol>
                <a:gridCol w="2578608">
                  <a:extLst>
                    <a:ext uri="{9D8B030D-6E8A-4147-A177-3AD203B41FA5}">
                      <a16:colId xmlns:a16="http://schemas.microsoft.com/office/drawing/2014/main" val="4244777153"/>
                    </a:ext>
                  </a:extLst>
                </a:gridCol>
                <a:gridCol w="2189072">
                  <a:extLst>
                    <a:ext uri="{9D8B030D-6E8A-4147-A177-3AD203B41FA5}">
                      <a16:colId xmlns:a16="http://schemas.microsoft.com/office/drawing/2014/main" val="825501720"/>
                    </a:ext>
                  </a:extLst>
                </a:gridCol>
                <a:gridCol w="2254910">
                  <a:extLst>
                    <a:ext uri="{9D8B030D-6E8A-4147-A177-3AD203B41FA5}">
                      <a16:colId xmlns:a16="http://schemas.microsoft.com/office/drawing/2014/main" val="3133130834"/>
                    </a:ext>
                  </a:extLst>
                </a:gridCol>
              </a:tblGrid>
              <a:tr h="4978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Prioritized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Possible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Dependent on Outreach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Dependent on USACE IRWA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4760352"/>
                  </a:ext>
                </a:extLst>
              </a:tr>
              <a:tr h="5474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Scoping and Data Preparation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Data Provider Outreach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Collect all FEMA Models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accent6">
                              <a:lumMod val="76000"/>
                            </a:schemeClr>
                          </a:solidFill>
                        </a:rPr>
                        <a:t>Urban Stormwater Scoping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Refine Previous Deliverables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195675"/>
                  </a:ext>
                </a:extLst>
              </a:tr>
              <a:tr h="5474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Geospatial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>
                          <a:solidFill>
                            <a:schemeClr val="accent6">
                              <a:lumMod val="76000"/>
                            </a:schemeClr>
                          </a:solidFill>
                        </a:rPr>
                        <a:t>Specify EDH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Begin EDH Development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Standardize Metadata/Attributes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Collect and Incorporate Bathymetric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381592"/>
                  </a:ext>
                </a:extLst>
              </a:tr>
              <a:tr h="5474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Meteorology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>
                          <a:solidFill>
                            <a:schemeClr val="accent6">
                              <a:lumMod val="76000"/>
                            </a:schemeClr>
                          </a:solidFill>
                        </a:rPr>
                        <a:t>Transposition Domain Evaluation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Refine Meteorology Deliverables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076693"/>
                  </a:ext>
                </a:extLst>
              </a:tr>
              <a:tr h="5474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Hydrology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Refine Parameters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/>
                        <a:t>Continue Flood Mechanism Analysis (Mixed Populations)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/>
                        <a:t>Continue Calibration Event(s) Selection/Collection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Refine HMS Model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Add Reservoirs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860232"/>
                  </a:ext>
                </a:extLst>
              </a:tr>
              <a:tr h="5474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Hydraulics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Pilot 1 RAS Model Per Basin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96994"/>
                  </a:ext>
                </a:extLst>
              </a:tr>
              <a:tr h="5474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Dam/Levee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Finalize Dam Scoping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SRP Source Data 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461081"/>
                  </a:ext>
                </a:extLst>
              </a:tr>
              <a:tr h="5474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Review and Reporting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Maintain SOP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Finalize Report and BE-PWP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Internal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Early Basin-Advisor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97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2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436F58-EFFC-71C4-6C7F-EA238B628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Technical Discussions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3755863-9B68-18B9-01CE-1990B7B12E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04-17-2026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59EDC-8068-95E3-3F09-55D2FDD7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176C-77A4-3955-F5A5-93C6F331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/>
              <a:t>SLAM-SIM vs. SLAM-SIG Domain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D1D8B-DCD8-74D1-F2A9-DE02471A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89613E-A3CA-8B8F-D1DF-1E8930F719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Current Meteorology work to date based on SLAM-SIM version 1 (24/72hr) overlap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Received February 13th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Since then, a new version of SLAM-SIM and SLAM-SIG domains have been posted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SLAM-SIG domains contain both 72hr and 24hr versions, with varying GSLs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PTS to evaluate various domains in consistent manner to determine consistent domain usage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Utilize PRISM comparison metrics from South Platte Transposition Domain Investigation (Mar 2026)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017A-7F07-4BC5-0AB1-29226469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SLAM SIM version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0D436-4BB6-0A44-C31B-260CD348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CAC793-8C7C-6D63-84ED-DD9FFA7C587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" y="1924014"/>
            <a:ext cx="8028203" cy="41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6C8F9F-4E70-3931-982A-AEC21DE0648D}"/>
              </a:ext>
            </a:extLst>
          </p:cNvPr>
          <p:cNvSpPr/>
          <p:nvPr/>
        </p:nvSpPr>
        <p:spPr>
          <a:xfrm>
            <a:off x="9307033" y="2316126"/>
            <a:ext cx="2287772" cy="7283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3EAFC-6E49-9D8E-2DDB-140DB0B1949A}"/>
              </a:ext>
            </a:extLst>
          </p:cNvPr>
          <p:cNvSpPr txBox="1"/>
          <p:nvPr/>
        </p:nvSpPr>
        <p:spPr>
          <a:xfrm>
            <a:off x="9477097" y="2364082"/>
            <a:ext cx="1952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SLAM-SIM</a:t>
            </a:r>
          </a:p>
          <a:p>
            <a:pPr algn="ctr"/>
            <a:r>
              <a:rPr lang="en-US"/>
              <a:t>(2/13)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0129EC-1D8B-8D2D-35C5-E569887C826A}"/>
              </a:ext>
            </a:extLst>
          </p:cNvPr>
          <p:cNvSpPr/>
          <p:nvPr/>
        </p:nvSpPr>
        <p:spPr>
          <a:xfrm>
            <a:off x="9307033" y="3432544"/>
            <a:ext cx="2287772" cy="728331"/>
          </a:xfrm>
          <a:prstGeom prst="roundRect">
            <a:avLst/>
          </a:prstGeom>
          <a:solidFill>
            <a:srgbClr val="D8CAE8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30CFC-7EE4-DBC2-84B6-275028BD4C15}"/>
              </a:ext>
            </a:extLst>
          </p:cNvPr>
          <p:cNvSpPr txBox="1"/>
          <p:nvPr/>
        </p:nvSpPr>
        <p:spPr>
          <a:xfrm>
            <a:off x="9477097" y="3480500"/>
            <a:ext cx="1952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SLAM-SIM</a:t>
            </a:r>
          </a:p>
          <a:p>
            <a:pPr algn="ctr"/>
            <a:r>
              <a:rPr lang="en-US"/>
              <a:t>(3/31)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A11394-9A47-4C4E-38C1-F9A73573572D}"/>
              </a:ext>
            </a:extLst>
          </p:cNvPr>
          <p:cNvSpPr txBox="1"/>
          <p:nvPr/>
        </p:nvSpPr>
        <p:spPr>
          <a:xfrm>
            <a:off x="4608273" y="5579878"/>
            <a:ext cx="40954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Upper Tennessee SLAM-SIM Versions</a:t>
            </a:r>
          </a:p>
        </p:txBody>
      </p:sp>
    </p:spTree>
    <p:extLst>
      <p:ext uri="{BB962C8B-B14F-4D97-AF65-F5344CB8AC3E}">
        <p14:creationId xmlns:p14="http://schemas.microsoft.com/office/powerpoint/2010/main" val="91880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DFDBDA-8308-D3D0-8463-B32808F1F7D2}"/>
              </a:ext>
            </a:extLst>
          </p:cNvPr>
          <p:cNvSpPr/>
          <p:nvPr/>
        </p:nvSpPr>
        <p:spPr>
          <a:xfrm>
            <a:off x="5745059" y="3789673"/>
            <a:ext cx="6446941" cy="29583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8BB97A-2A18-3C34-81D8-D9F5328F4DA1}"/>
              </a:ext>
            </a:extLst>
          </p:cNvPr>
          <p:cNvSpPr/>
          <p:nvPr/>
        </p:nvSpPr>
        <p:spPr>
          <a:xfrm>
            <a:off x="5730565" y="461666"/>
            <a:ext cx="6446941" cy="3232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C79769-30D1-00CE-94B4-E7ABA3FA0FF8}"/>
              </a:ext>
            </a:extLst>
          </p:cNvPr>
          <p:cNvSpPr/>
          <p:nvPr/>
        </p:nvSpPr>
        <p:spPr>
          <a:xfrm>
            <a:off x="96471" y="461665"/>
            <a:ext cx="5570272" cy="6286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799D8-5F16-0F15-3BFF-DEF3B4EBA36A}"/>
              </a:ext>
            </a:extLst>
          </p:cNvPr>
          <p:cNvSpPr txBox="1"/>
          <p:nvPr/>
        </p:nvSpPr>
        <p:spPr>
          <a:xfrm>
            <a:off x="88490" y="461665"/>
            <a:ext cx="151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SLAM-SIG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A2FD5-6ADC-CAA2-96B4-30F97D81A96F}"/>
              </a:ext>
            </a:extLst>
          </p:cNvPr>
          <p:cNvSpPr txBox="1"/>
          <p:nvPr/>
        </p:nvSpPr>
        <p:spPr>
          <a:xfrm>
            <a:off x="5760560" y="500770"/>
            <a:ext cx="1545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SLAM-SIM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4A359-62F0-27D0-64C6-9F86EF23181A}"/>
              </a:ext>
            </a:extLst>
          </p:cNvPr>
          <p:cNvSpPr txBox="1"/>
          <p:nvPr/>
        </p:nvSpPr>
        <p:spPr>
          <a:xfrm>
            <a:off x="5901691" y="4751500"/>
            <a:ext cx="229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Error to domain size comparison.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06CEB9-2ADD-2FD8-30B2-A7953FDDBB24}"/>
              </a:ext>
            </a:extLst>
          </p:cNvPr>
          <p:cNvSpPr txBox="1"/>
          <p:nvPr/>
        </p:nvSpPr>
        <p:spPr>
          <a:xfrm>
            <a:off x="14493" y="0"/>
            <a:ext cx="5784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HUC4: 0501, Allegheny River Basin (72-hr) </a:t>
            </a:r>
          </a:p>
        </p:txBody>
      </p:sp>
      <p:pic>
        <p:nvPicPr>
          <p:cNvPr id="10" name="Picture 9" descr="A screenshot of a graph&#10;&#10;AI-generated content may be incorrect.">
            <a:extLst>
              <a:ext uri="{FF2B5EF4-FFF2-40B4-BE49-F238E27FC236}">
                <a16:creationId xmlns:a16="http://schemas.microsoft.com/office/drawing/2014/main" id="{A3D5548D-A93D-B55D-EB82-FF4CD3DFC4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59" t="4968" r="82" b="-2026"/>
          <a:stretch>
            <a:fillRect/>
          </a:stretch>
        </p:blipFill>
        <p:spPr>
          <a:xfrm>
            <a:off x="8508934" y="3897189"/>
            <a:ext cx="3594576" cy="2850819"/>
          </a:xfrm>
          <a:prstGeom prst="rect">
            <a:avLst/>
          </a:prstGeom>
        </p:spPr>
      </p:pic>
      <p:pic>
        <p:nvPicPr>
          <p:cNvPr id="11" name="Picture 10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1D98A4D0-8B80-1F66-3FD3-92E235381D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034" t="45548" b="28114"/>
          <a:stretch>
            <a:fillRect/>
          </a:stretch>
        </p:blipFill>
        <p:spPr>
          <a:xfrm>
            <a:off x="8968529" y="1597546"/>
            <a:ext cx="2876233" cy="2007290"/>
          </a:xfrm>
          <a:prstGeom prst="rect">
            <a:avLst/>
          </a:prstGeom>
        </p:spPr>
      </p:pic>
      <p:pic>
        <p:nvPicPr>
          <p:cNvPr id="12" name="Picture 11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0F115560-17E9-2715-2B8C-6FBC1B75F7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53" t="74409" r="53928" b="2228"/>
          <a:stretch>
            <a:fillRect/>
          </a:stretch>
        </p:blipFill>
        <p:spPr>
          <a:xfrm>
            <a:off x="409132" y="4702260"/>
            <a:ext cx="4928988" cy="1809135"/>
          </a:xfrm>
          <a:prstGeom prst="rect">
            <a:avLst/>
          </a:prstGeom>
        </p:spPr>
      </p:pic>
      <p:pic>
        <p:nvPicPr>
          <p:cNvPr id="13" name="Picture 12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E15B1ED4-A5EA-D470-CE8C-A27E708075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745" t="80102" r="1011" b="7509"/>
          <a:stretch>
            <a:fillRect/>
          </a:stretch>
        </p:blipFill>
        <p:spPr>
          <a:xfrm>
            <a:off x="8305936" y="912412"/>
            <a:ext cx="3710873" cy="659891"/>
          </a:xfrm>
          <a:prstGeom prst="rect">
            <a:avLst/>
          </a:prstGeom>
        </p:spPr>
      </p:pic>
      <p:pic>
        <p:nvPicPr>
          <p:cNvPr id="14" name="Picture 13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BE692F89-CBD3-6A43-C694-DF0518D1D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572" t="22280" r="-817" b="60840"/>
          <a:stretch>
            <a:fillRect/>
          </a:stretch>
        </p:blipFill>
        <p:spPr>
          <a:xfrm>
            <a:off x="6096000" y="1872072"/>
            <a:ext cx="2801432" cy="1349880"/>
          </a:xfrm>
          <a:prstGeom prst="rect">
            <a:avLst/>
          </a:prstGeom>
        </p:spPr>
      </p:pic>
      <p:pic>
        <p:nvPicPr>
          <p:cNvPr id="15" name="Picture 14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52374CAC-3752-7B38-4D55-0288C8B53F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481" t="5713" r="2608" b="85119"/>
          <a:stretch>
            <a:fillRect/>
          </a:stretch>
        </p:blipFill>
        <p:spPr>
          <a:xfrm>
            <a:off x="6155545" y="1057568"/>
            <a:ext cx="1585098" cy="579955"/>
          </a:xfrm>
          <a:prstGeom prst="rect">
            <a:avLst/>
          </a:prstGeom>
        </p:spPr>
      </p:pic>
      <p:pic>
        <p:nvPicPr>
          <p:cNvPr id="16" name="Picture 15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5F970C0D-71C5-4D57-E5FA-D360E737A7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569" t="19690" r="51678" b="57328"/>
          <a:stretch>
            <a:fillRect/>
          </a:stretch>
        </p:blipFill>
        <p:spPr>
          <a:xfrm>
            <a:off x="175191" y="2534257"/>
            <a:ext cx="2408903" cy="1779638"/>
          </a:xfrm>
          <a:prstGeom prst="rect">
            <a:avLst/>
          </a:prstGeom>
        </p:spPr>
      </p:pic>
      <p:pic>
        <p:nvPicPr>
          <p:cNvPr id="17" name="Picture 16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13F59A9C-CA8F-4535-84D6-9F3C7B13DF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731" t="46335" r="50872" b="27649"/>
          <a:stretch>
            <a:fillRect/>
          </a:stretch>
        </p:blipFill>
        <p:spPr>
          <a:xfrm>
            <a:off x="2662410" y="2465211"/>
            <a:ext cx="2853267" cy="2014522"/>
          </a:xfrm>
          <a:prstGeom prst="rect">
            <a:avLst/>
          </a:prstGeom>
        </p:spPr>
      </p:pic>
      <p:pic>
        <p:nvPicPr>
          <p:cNvPr id="18" name="Picture 17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0926C197-A273-BE03-E112-9732BA7F00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44" t="-273" r="48545" b="80181"/>
          <a:stretch>
            <a:fillRect/>
          </a:stretch>
        </p:blipFill>
        <p:spPr>
          <a:xfrm>
            <a:off x="175191" y="892212"/>
            <a:ext cx="3159823" cy="1555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CB1776-5752-FF93-9718-5D358A4DDE98}"/>
              </a:ext>
            </a:extLst>
          </p:cNvPr>
          <p:cNvSpPr txBox="1"/>
          <p:nvPr/>
        </p:nvSpPr>
        <p:spPr>
          <a:xfrm>
            <a:off x="7863392" y="36614"/>
            <a:ext cx="415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FF0000"/>
                </a:solidFill>
              </a:rPr>
              <a:t>Reference: Slides from Dan Wright – UW/UNC Team </a:t>
            </a:r>
          </a:p>
        </p:txBody>
      </p:sp>
    </p:spTree>
    <p:extLst>
      <p:ext uri="{BB962C8B-B14F-4D97-AF65-F5344CB8AC3E}">
        <p14:creationId xmlns:p14="http://schemas.microsoft.com/office/powerpoint/2010/main" val="211148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E38914-57CF-2CF8-65DF-39D70A4008BA}"/>
              </a:ext>
            </a:extLst>
          </p:cNvPr>
          <p:cNvSpPr/>
          <p:nvPr/>
        </p:nvSpPr>
        <p:spPr>
          <a:xfrm>
            <a:off x="5745059" y="3789673"/>
            <a:ext cx="6446941" cy="29583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1AA867-76F1-95AC-020C-380A3D91B4ED}"/>
              </a:ext>
            </a:extLst>
          </p:cNvPr>
          <p:cNvSpPr/>
          <p:nvPr/>
        </p:nvSpPr>
        <p:spPr>
          <a:xfrm>
            <a:off x="5730565" y="461666"/>
            <a:ext cx="6446941" cy="3232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FB0158-EABC-C220-B5F8-8D0DE8FE93F2}"/>
              </a:ext>
            </a:extLst>
          </p:cNvPr>
          <p:cNvSpPr/>
          <p:nvPr/>
        </p:nvSpPr>
        <p:spPr>
          <a:xfrm>
            <a:off x="71803" y="461665"/>
            <a:ext cx="5570272" cy="6286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0AE61-0D8A-DE2A-CB5C-CFAB7513B2E6}"/>
              </a:ext>
            </a:extLst>
          </p:cNvPr>
          <p:cNvSpPr txBox="1"/>
          <p:nvPr/>
        </p:nvSpPr>
        <p:spPr>
          <a:xfrm>
            <a:off x="88490" y="461665"/>
            <a:ext cx="151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SLAM-SIG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33E3B-A249-7AD7-79F5-B99498DF7C82}"/>
              </a:ext>
            </a:extLst>
          </p:cNvPr>
          <p:cNvSpPr txBox="1"/>
          <p:nvPr/>
        </p:nvSpPr>
        <p:spPr>
          <a:xfrm>
            <a:off x="5760560" y="500770"/>
            <a:ext cx="1545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SLAM-SIM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C1237-303E-5123-0493-596C9F4A4F92}"/>
              </a:ext>
            </a:extLst>
          </p:cNvPr>
          <p:cNvSpPr txBox="1"/>
          <p:nvPr/>
        </p:nvSpPr>
        <p:spPr>
          <a:xfrm>
            <a:off x="5901691" y="4751500"/>
            <a:ext cx="229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Error to domain size comparison.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8B53C-2DDF-CA2B-7A2B-1FF0D3DE9B53}"/>
              </a:ext>
            </a:extLst>
          </p:cNvPr>
          <p:cNvSpPr txBox="1"/>
          <p:nvPr/>
        </p:nvSpPr>
        <p:spPr>
          <a:xfrm>
            <a:off x="14493" y="0"/>
            <a:ext cx="6783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HUC4: 0601, Upper Tennessee River Basin (72-hr) </a:t>
            </a:r>
          </a:p>
        </p:txBody>
      </p:sp>
      <p:pic>
        <p:nvPicPr>
          <p:cNvPr id="10" name="Picture 9" descr="A graph and chart with different colored lines&#10;&#10;AI-generated content may be incorrect.">
            <a:extLst>
              <a:ext uri="{FF2B5EF4-FFF2-40B4-BE49-F238E27FC236}">
                <a16:creationId xmlns:a16="http://schemas.microsoft.com/office/drawing/2014/main" id="{92A29DB5-FD71-1DB5-C98C-069322CC3F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926" t="4867"/>
          <a:stretch>
            <a:fillRect/>
          </a:stretch>
        </p:blipFill>
        <p:spPr>
          <a:xfrm>
            <a:off x="8348991" y="3863586"/>
            <a:ext cx="3754519" cy="2884422"/>
          </a:xfrm>
          <a:prstGeom prst="rect">
            <a:avLst/>
          </a:prstGeom>
        </p:spPr>
      </p:pic>
      <p:pic>
        <p:nvPicPr>
          <p:cNvPr id="11" name="Picture 10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53246847-4EB8-C3F2-AC6E-714FC8842E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680" t="78791" r="3854" b="6924"/>
          <a:stretch>
            <a:fillRect/>
          </a:stretch>
        </p:blipFill>
        <p:spPr>
          <a:xfrm>
            <a:off x="8619041" y="842163"/>
            <a:ext cx="3558465" cy="820044"/>
          </a:xfrm>
          <a:prstGeom prst="rect">
            <a:avLst/>
          </a:prstGeom>
        </p:spPr>
      </p:pic>
      <p:pic>
        <p:nvPicPr>
          <p:cNvPr id="12" name="Picture 11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889ECC13-AAAF-7505-CC90-9466A2D4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175" t="44413" b="27010"/>
          <a:stretch>
            <a:fillRect/>
          </a:stretch>
        </p:blipFill>
        <p:spPr>
          <a:xfrm>
            <a:off x="9064001" y="1572188"/>
            <a:ext cx="2661766" cy="2032648"/>
          </a:xfrm>
          <a:prstGeom prst="rect">
            <a:avLst/>
          </a:prstGeom>
        </p:spPr>
      </p:pic>
      <p:pic>
        <p:nvPicPr>
          <p:cNvPr id="13" name="Picture 12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602FA60C-34DE-7616-D015-011958D92B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58" t="44696" r="50317" b="26727"/>
          <a:stretch>
            <a:fillRect/>
          </a:stretch>
        </p:blipFill>
        <p:spPr>
          <a:xfrm>
            <a:off x="2866277" y="2340714"/>
            <a:ext cx="2535325" cy="1936092"/>
          </a:xfrm>
          <a:prstGeom prst="rect">
            <a:avLst/>
          </a:prstGeom>
        </p:spPr>
      </p:pic>
      <p:pic>
        <p:nvPicPr>
          <p:cNvPr id="14" name="Picture 13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E944DFF9-3903-99AB-0C74-3149475513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9" t="72989" r="50881" b="2141"/>
          <a:stretch>
            <a:fillRect/>
          </a:stretch>
        </p:blipFill>
        <p:spPr>
          <a:xfrm>
            <a:off x="312276" y="4398056"/>
            <a:ext cx="5089326" cy="1741568"/>
          </a:xfrm>
          <a:prstGeom prst="rect">
            <a:avLst/>
          </a:prstGeom>
        </p:spPr>
      </p:pic>
      <p:pic>
        <p:nvPicPr>
          <p:cNvPr id="15" name="Picture 14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DF0CDE67-68DB-87B7-7387-559E72C0EA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707" t="21507" b="58698"/>
          <a:stretch>
            <a:fillRect/>
          </a:stretch>
        </p:blipFill>
        <p:spPr>
          <a:xfrm>
            <a:off x="6036505" y="1804022"/>
            <a:ext cx="2661766" cy="1504738"/>
          </a:xfrm>
          <a:prstGeom prst="rect">
            <a:avLst/>
          </a:prstGeom>
        </p:spPr>
      </p:pic>
      <p:pic>
        <p:nvPicPr>
          <p:cNvPr id="16" name="Picture 15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795E9856-27CB-095E-ADC2-933584C1E4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141" t="20127" r="51220" b="56219"/>
          <a:stretch>
            <a:fillRect/>
          </a:stretch>
        </p:blipFill>
        <p:spPr>
          <a:xfrm>
            <a:off x="245992" y="2394360"/>
            <a:ext cx="2506508" cy="1828800"/>
          </a:xfrm>
          <a:prstGeom prst="rect">
            <a:avLst/>
          </a:prstGeom>
        </p:spPr>
      </p:pic>
      <p:pic>
        <p:nvPicPr>
          <p:cNvPr id="17" name="Picture 16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B36E74EA-F2C4-C7FB-E47A-9A50388337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34" r="48870" b="80451"/>
          <a:stretch>
            <a:fillRect/>
          </a:stretch>
        </p:blipFill>
        <p:spPr>
          <a:xfrm>
            <a:off x="110334" y="930438"/>
            <a:ext cx="2633167" cy="1251034"/>
          </a:xfrm>
          <a:prstGeom prst="rect">
            <a:avLst/>
          </a:prstGeom>
        </p:spPr>
      </p:pic>
      <p:pic>
        <p:nvPicPr>
          <p:cNvPr id="18" name="Picture 17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69904257-63AB-F5EE-FC3B-0501F8BF18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790" t="6188" r="3166" b="85537"/>
          <a:stretch>
            <a:fillRect/>
          </a:stretch>
        </p:blipFill>
        <p:spPr>
          <a:xfrm>
            <a:off x="6322426" y="1008488"/>
            <a:ext cx="1796266" cy="629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8A7AE2-5C07-6D91-3C38-7757A84FEC34}"/>
              </a:ext>
            </a:extLst>
          </p:cNvPr>
          <p:cNvSpPr txBox="1"/>
          <p:nvPr/>
        </p:nvSpPr>
        <p:spPr>
          <a:xfrm>
            <a:off x="7863392" y="36614"/>
            <a:ext cx="415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FF0000"/>
                </a:solidFill>
              </a:rPr>
              <a:t>Reference: Slides from Dan Wright – UW/UNC Team </a:t>
            </a:r>
          </a:p>
        </p:txBody>
      </p:sp>
    </p:spTree>
    <p:extLst>
      <p:ext uri="{BB962C8B-B14F-4D97-AF65-F5344CB8AC3E}">
        <p14:creationId xmlns:p14="http://schemas.microsoft.com/office/powerpoint/2010/main" val="374677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Updated Slide Deck">
  <a:themeElements>
    <a:clrScheme name="Custom 1">
      <a:dk1>
        <a:srgbClr val="000000"/>
      </a:dk1>
      <a:lt1>
        <a:srgbClr val="FFFFFF"/>
      </a:lt1>
      <a:dk2>
        <a:srgbClr val="005188"/>
      </a:dk2>
      <a:lt2>
        <a:srgbClr val="F3F3F3"/>
      </a:lt2>
      <a:accent1>
        <a:srgbClr val="0078AE"/>
      </a:accent1>
      <a:accent2>
        <a:srgbClr val="595B5D"/>
      </a:accent2>
      <a:accent3>
        <a:srgbClr val="BABBBD"/>
      </a:accent3>
      <a:accent4>
        <a:srgbClr val="5E9732"/>
      </a:accent4>
      <a:accent5>
        <a:srgbClr val="0072CE"/>
      </a:accent5>
      <a:accent6>
        <a:srgbClr val="C31230"/>
      </a:accent6>
      <a:hlink>
        <a:srgbClr val="005188"/>
      </a:hlink>
      <a:folHlink>
        <a:srgbClr val="00518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mpass_theme">
  <a:themeElements>
    <a:clrScheme name="FEMA A-E PTS">
      <a:dk1>
        <a:sysClr val="windowText" lastClr="000000"/>
      </a:dk1>
      <a:lt1>
        <a:srgbClr val="FFFFFF"/>
      </a:lt1>
      <a:dk2>
        <a:srgbClr val="DFE3E5"/>
      </a:dk2>
      <a:lt2>
        <a:srgbClr val="F5F5ED"/>
      </a:lt2>
      <a:accent1>
        <a:srgbClr val="233972"/>
      </a:accent1>
      <a:accent2>
        <a:srgbClr val="DC2825"/>
      </a:accent2>
      <a:accent3>
        <a:srgbClr val="3379BD"/>
      </a:accent3>
      <a:accent4>
        <a:srgbClr val="B9E1ED"/>
      </a:accent4>
      <a:accent5>
        <a:srgbClr val="E9F2F9"/>
      </a:accent5>
      <a:accent6>
        <a:srgbClr val="F2C400"/>
      </a:accent6>
      <a:hlink>
        <a:srgbClr val="000000"/>
      </a:hlink>
      <a:folHlink>
        <a:srgbClr val="000000"/>
      </a:folHlink>
    </a:clrScheme>
    <a:fontScheme name="FEMA A-E PTS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_theme" id="{0B2334F7-BAAF-4819-A72C-97BED7D5C12E}" vid="{D51E041B-222D-45FE-8664-883FAC9323E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53C88D1F80974CAE802345EEA1A901" ma:contentTypeVersion="19" ma:contentTypeDescription="Create a new document." ma:contentTypeScope="" ma:versionID="1a94fa9ab07fe008820970afdad3e864">
  <xsd:schema xmlns:xsd="http://www.w3.org/2001/XMLSchema" xmlns:xs="http://www.w3.org/2001/XMLSchema" xmlns:p="http://schemas.microsoft.com/office/2006/metadata/properties" xmlns:ns2="deab340e-a48a-4e65-b331-ba4a51edd283" xmlns:ns3="6db89c74-1ba0-4c21-8bc1-1b608b23b2ea" targetNamespace="http://schemas.microsoft.com/office/2006/metadata/properties" ma:root="true" ma:fieldsID="7d4d743546c2ee774f82b23ac3fd781c" ns2:_="" ns3:_="">
    <xsd:import namespace="deab340e-a48a-4e65-b331-ba4a51edd283"/>
    <xsd:import namespace="6db89c74-1ba0-4c21-8bc1-1b608b23b2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  <xsd:element ref="ns2:Test" minOccurs="0"/>
                <xsd:element ref="ns2:person_x0020_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b340e-a48a-4e65-b331-ba4a51edd2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c331c6f-9f67-492c-b097-0046b48c9d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Test" ma:index="24" nillable="true" ma:displayName="Test" ma:list="f50b2b47-efd4-415b-a4ee-11c49bd5c389" ma:internalName="Test" ma:showField="Title">
      <xsd:simpleType>
        <xsd:restriction base="dms:Lookup"/>
      </xsd:simpleType>
    </xsd:element>
    <xsd:element name="person_x0020_test" ma:index="25" nillable="true" ma:displayName="person test" ma:list="UserInfo" ma:SearchPeopleOnly="false" ma:SharePointGroup="0" ma:internalName="person_x0020_tes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89c74-1ba0-4c21-8bc1-1b608b23b2e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ee4f313-7b22-45d6-9cf6-2a7be5239550}" ma:internalName="TaxCatchAll" ma:showField="CatchAllData" ma:web="6db89c74-1ba0-4c21-8bc1-1b608b23b2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b89c74-1ba0-4c21-8bc1-1b608b23b2ea" xsi:nil="true"/>
    <lcf76f155ced4ddcb4097134ff3c332f xmlns="deab340e-a48a-4e65-b331-ba4a51edd283">
      <Terms xmlns="http://schemas.microsoft.com/office/infopath/2007/PartnerControls"/>
    </lcf76f155ced4ddcb4097134ff3c332f>
    <person_x0020_test xmlns="deab340e-a48a-4e65-b331-ba4a51edd283">
      <UserInfo xmlns="deab340e-a48a-4e65-b331-ba4a51edd283">
        <DisplayName xmlns="deab340e-a48a-4e65-b331-ba4a51edd283"/>
        <AccountId xmlns="deab340e-a48a-4e65-b331-ba4a51edd283">1</AccountId>
        <AccountType xmlns="deab340e-a48a-4e65-b331-ba4a51edd283"/>
      </UserInfo>
    </person_x0020_test>
    <Test xmlns="deab340e-a48a-4e65-b331-ba4a51edd28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BED079-1695-49F4-91E6-4E71499BC358}">
  <ds:schemaRefs>
    <ds:schemaRef ds:uri="6db89c74-1ba0-4c21-8bc1-1b608b23b2ea"/>
    <ds:schemaRef ds:uri="deab340e-a48a-4e65-b331-ba4a51edd2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6FBCF34-B1D4-48D5-ADE1-5A65C4B0347C}">
  <ds:schemaRefs>
    <ds:schemaRef ds:uri="6db89c74-1ba0-4c21-8bc1-1b608b23b2ea"/>
    <ds:schemaRef ds:uri="deab340e-a48a-4e65-b331-ba4a51edd28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A9216B-7B72-4697-93A8-42AE62DFF9A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9096ad9-8b60-446a-90b7-017dbb9421a3}" enabled="1" method="Standard" siteId="{3d234255-e20f-4205-88a5-9658a402999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Updated Slide Deck</vt:lpstr>
      <vt:lpstr>compass_theme</vt:lpstr>
      <vt:lpstr>FFRD Validation Basins Cross-Basin Meeting</vt:lpstr>
      <vt:lpstr>Agenda</vt:lpstr>
      <vt:lpstr>Status Update</vt:lpstr>
      <vt:lpstr>Identified Tasks for Standard Operations Option Period 2</vt:lpstr>
      <vt:lpstr>Technical Discussions</vt:lpstr>
      <vt:lpstr>SLAM-SIM vs. SLAM-SIG Domain Selection</vt:lpstr>
      <vt:lpstr>SLAM SIM version differences</vt:lpstr>
      <vt:lpstr>PowerPoint Presentation</vt:lpstr>
      <vt:lpstr>PowerPoint Presentation</vt:lpstr>
      <vt:lpstr>PowerPoint Presentation</vt:lpstr>
      <vt:lpstr>Implementation of Urban Stormwater Investigation</vt:lpstr>
      <vt:lpstr>Implementation of Urban Stormwater Investigation</vt:lpstr>
      <vt:lpstr>RAS 2025 vs RAS 6 Mesh for Validation Basins</vt:lpstr>
      <vt:lpstr>EDH and Terrain Modification Specifications</vt:lpstr>
      <vt:lpstr>EDH and Terrain Modification Specifications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Edwards, Hayden</dc:creator>
  <cp:revision>1</cp:revision>
  <dcterms:created xsi:type="dcterms:W3CDTF">2025-12-12T20:00:37Z</dcterms:created>
  <dcterms:modified xsi:type="dcterms:W3CDTF">2026-04-17T15:10:33Z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0x010100F353C88D1F80974CAE802345EEA1A901</vt:lpwstr>
  </property>
  <property fmtid="{D5CDD505-2E9C-101B-9397-08002B2CF9AE}" pid="3" name="MediaServiceImageTags">
    <vt:lpwstr/>
  </property>
</Properties>
</file>