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5" r:id="rId4"/>
    <p:sldMasterId id="2147483715" r:id="rId5"/>
  </p:sldMasterIdLst>
  <p:notesMasterIdLst>
    <p:notesMasterId r:id="rId10"/>
  </p:notesMasterIdLst>
  <p:sldIdLst>
    <p:sldId id="2076137727" r:id="rId6"/>
    <p:sldId id="2076137728" r:id="rId7"/>
    <p:sldId id="2076137731" r:id="rId8"/>
    <p:sldId id="20761377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9C956A-74E5-4725-B68F-C5F330F8DE73}">
          <p14:sldIdLst/>
        </p14:section>
        <p14:section name="Basins" id="{E67E70EF-353C-4C45-AD29-CC6F41D9BFAE}">
          <p14:sldIdLst>
            <p14:sldId id="2076137727"/>
            <p14:sldId id="2076137728"/>
            <p14:sldId id="2076137731"/>
            <p14:sldId id="20761377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E79100-B0DB-1F4E-1D90-E98DC17E96AF}" name="Rosa, David" initials="RD" userId="S::david.rosa_fema.dhs.gov#ext#@mbakerintl.onmicrosoft.com::03deb99e-7822-45a1-95d5-ec48fdb5f7be" providerId="AD"/>
  <p188:author id="{B4A1B409-D79D-CC86-BE7E-890AF178EAE7}" name="Schmitz, Erica" initials="SE" userId="S::erica.schmitz_stantec.com#ext#@mbakerintl.onmicrosoft.com::5515d847-d007-42d3-86c2-8757823783ab" providerId="AD"/>
  <p188:author id="{5E2D2714-B85A-4040-4F90-20284C89F9BE}" name="Edwards, Hayden" initials="HE" userId="S::Hayden.Edwards@aecom.com::518ca3b8-355a-4110-9583-9a5ac1e6ce86" providerId="AD"/>
  <p188:author id="{29BCB61E-23B5-C0C2-5AB3-26C3F7EB16AD}" name="Edwards, Hayden" initials="EH" userId="S::hayden.edwards_aecom.com#ext#@mbakerintl.onmicrosoft.com::73660078-9b4b-46c8-bbd6-10b354ce4c9e" providerId="AD"/>
  <p188:author id="{6FB9723A-E82F-A443-6553-FDB6B74178A9}" name="Uhlemann, Geoff" initials="GU" userId="S::Geoff.Uhlemann@mbakerintl.com::97b448a8-93bd-4612-bd1e-9c0dc50c36d9" providerId="AD"/>
  <p188:author id="{E81E0A7D-812E-1E6D-247F-A4F79AFCD406}" name="Covey, John" initials="CJ" userId="S::John.Covey@wsp.com::6d67e556-be10-43fb-a5e1-17df385a3f98" providerId="AD"/>
  <p188:author id="{EA661C87-F8AF-795A-16DE-469A658FA539}" name="Mampara, Mathew" initials="MM" userId="S::mmampara_dewberry.com#ext#@mbakerintl.onmicrosoft.com::184694ea-2a90-43d7-a4e8-34a04f2f4994" providerId="AD"/>
  <p188:author id="{8CD214D1-AEA5-5222-0D1F-747E45422608}" name="Schmitz, Erica" initials="ES" userId="S::Erica.Schmitz@stantec.com::0d2bac6e-4489-425e-921b-2ef7063f7c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7"/>
    <a:srgbClr val="005288"/>
    <a:srgbClr val="5A5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EEF3D-4A08-7A08-5AEF-33829DB5DD31}" v="530" dt="2026-03-18T21:30:19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Hayden" userId="S::hayden.edwards_aecom.com#ext#@mbakerintl.onmicrosoft.com::73660078-9b4b-46c8-bbd6-10b354ce4c9e" providerId="AD" clId="Web-{CFDEEF3D-4A08-7A08-5AEF-33829DB5DD31}"/>
    <pc:docChg chg="addSld delSld modSld sldOrd modSection">
      <pc:chgData name="Edwards, Hayden" userId="S::hayden.edwards_aecom.com#ext#@mbakerintl.onmicrosoft.com::73660078-9b4b-46c8-bbd6-10b354ce4c9e" providerId="AD" clId="Web-{CFDEEF3D-4A08-7A08-5AEF-33829DB5DD31}" dt="2026-03-18T21:30:19.193" v="516"/>
      <pc:docMkLst>
        <pc:docMk/>
      </pc:docMkLst>
      <pc:sldChg chg="del">
        <pc:chgData name="Edwards, Hayden" userId="S::hayden.edwards_aecom.com#ext#@mbakerintl.onmicrosoft.com::73660078-9b4b-46c8-bbd6-10b354ce4c9e" providerId="AD" clId="Web-{CFDEEF3D-4A08-7A08-5AEF-33829DB5DD31}" dt="2026-03-18T20:59:33.622" v="10"/>
        <pc:sldMkLst>
          <pc:docMk/>
          <pc:sldMk cId="3150145548" sldId="263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4.232" v="11"/>
        <pc:sldMkLst>
          <pc:docMk/>
          <pc:sldMk cId="1547997619" sldId="285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7.482" v="13"/>
        <pc:sldMkLst>
          <pc:docMk/>
          <pc:sldMk cId="2235011813" sldId="288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5.372" v="12"/>
        <pc:sldMkLst>
          <pc:docMk/>
          <pc:sldMk cId="2994990770" sldId="289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42.075" v="17"/>
        <pc:sldMkLst>
          <pc:docMk/>
          <pc:sldMk cId="1503225593" sldId="290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8.732" v="14"/>
        <pc:sldMkLst>
          <pc:docMk/>
          <pc:sldMk cId="1407823241" sldId="291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40.779" v="16"/>
        <pc:sldMkLst>
          <pc:docMk/>
          <pc:sldMk cId="739168426" sldId="292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9.872" v="15"/>
        <pc:sldMkLst>
          <pc:docMk/>
          <pc:sldMk cId="927921831" sldId="293"/>
        </pc:sldMkLst>
      </pc:sldChg>
      <pc:sldChg chg="modSp new">
        <pc:chgData name="Edwards, Hayden" userId="S::hayden.edwards_aecom.com#ext#@mbakerintl.onmicrosoft.com::73660078-9b4b-46c8-bbd6-10b354ce4c9e" providerId="AD" clId="Web-{CFDEEF3D-4A08-7A08-5AEF-33829DB5DD31}" dt="2026-03-18T21:27:17.427" v="396" actId="20577"/>
        <pc:sldMkLst>
          <pc:docMk/>
          <pc:sldMk cId="2740228761" sldId="2076137728"/>
        </pc:sldMkLst>
        <pc:spChg chg="mod">
          <ac:chgData name="Edwards, Hayden" userId="S::hayden.edwards_aecom.com#ext#@mbakerintl.onmicrosoft.com::73660078-9b4b-46c8-bbd6-10b354ce4c9e" providerId="AD" clId="Web-{CFDEEF3D-4A08-7A08-5AEF-33829DB5DD31}" dt="2026-03-18T21:03:24.858" v="240" actId="20577"/>
          <ac:spMkLst>
            <pc:docMk/>
            <pc:sldMk cId="2740228761" sldId="2076137728"/>
            <ac:spMk id="2" creationId="{F106176C-77A4-3955-F5A5-93C6F33150BC}"/>
          </ac:spMkLst>
        </pc:spChg>
        <pc:spChg chg="mod">
          <ac:chgData name="Edwards, Hayden" userId="S::hayden.edwards_aecom.com#ext#@mbakerintl.onmicrosoft.com::73660078-9b4b-46c8-bbd6-10b354ce4c9e" providerId="AD" clId="Web-{CFDEEF3D-4A08-7A08-5AEF-33829DB5DD31}" dt="2026-03-18T21:27:17.427" v="396" actId="20577"/>
          <ac:spMkLst>
            <pc:docMk/>
            <pc:sldMk cId="2740228761" sldId="2076137728"/>
            <ac:spMk id="5" creationId="{3489613E-A3CA-8B8F-D1DF-1E8930F7190D}"/>
          </ac:spMkLst>
        </pc:spChg>
      </pc:sldChg>
      <pc:sldChg chg="new del">
        <pc:chgData name="Edwards, Hayden" userId="S::hayden.edwards_aecom.com#ext#@mbakerintl.onmicrosoft.com::73660078-9b4b-46c8-bbd6-10b354ce4c9e" providerId="AD" clId="Web-{CFDEEF3D-4A08-7A08-5AEF-33829DB5DD31}" dt="2026-03-18T20:59:48.435" v="19"/>
        <pc:sldMkLst>
          <pc:docMk/>
          <pc:sldMk cId="3816271700" sldId="2076137728"/>
        </pc:sldMkLst>
      </pc:sldChg>
      <pc:sldChg chg="addSp delSp modSp new del ord">
        <pc:chgData name="Edwards, Hayden" userId="S::hayden.edwards_aecom.com#ext#@mbakerintl.onmicrosoft.com::73660078-9b4b-46c8-bbd6-10b354ce4c9e" providerId="AD" clId="Web-{CFDEEF3D-4A08-7A08-5AEF-33829DB5DD31}" dt="2026-03-18T21:23:28.849" v="384"/>
        <pc:sldMkLst>
          <pc:docMk/>
          <pc:sldMk cId="836712063" sldId="2076137729"/>
        </pc:sldMkLst>
        <pc:spChg chg="del">
          <ac:chgData name="Edwards, Hayden" userId="S::hayden.edwards_aecom.com#ext#@mbakerintl.onmicrosoft.com::73660078-9b4b-46c8-bbd6-10b354ce4c9e" providerId="AD" clId="Web-{CFDEEF3D-4A08-7A08-5AEF-33829DB5DD31}" dt="2026-03-18T21:15:12.173" v="351"/>
          <ac:spMkLst>
            <pc:docMk/>
            <pc:sldMk cId="836712063" sldId="2076137729"/>
            <ac:spMk id="5" creationId="{B382AA4D-5723-40DA-761C-9392DF2A20AC}"/>
          </ac:spMkLst>
        </pc:spChg>
        <pc:picChg chg="add mod ord">
          <ac:chgData name="Edwards, Hayden" userId="S::hayden.edwards_aecom.com#ext#@mbakerintl.onmicrosoft.com::73660078-9b4b-46c8-bbd6-10b354ce4c9e" providerId="AD" clId="Web-{CFDEEF3D-4A08-7A08-5AEF-33829DB5DD31}" dt="2026-03-18T21:21:05.020" v="354" actId="1076"/>
          <ac:picMkLst>
            <pc:docMk/>
            <pc:sldMk cId="836712063" sldId="2076137729"/>
            <ac:picMk id="6" creationId="{779B2BD4-8189-9878-95DE-891C65F8DC78}"/>
          </ac:picMkLst>
        </pc:picChg>
      </pc:sldChg>
      <pc:sldChg chg="delSp modSp new">
        <pc:chgData name="Edwards, Hayden" userId="S::hayden.edwards_aecom.com#ext#@mbakerintl.onmicrosoft.com::73660078-9b4b-46c8-bbd6-10b354ce4c9e" providerId="AD" clId="Web-{CFDEEF3D-4A08-7A08-5AEF-33829DB5DD31}" dt="2026-03-18T21:30:19.193" v="516"/>
        <pc:sldMkLst>
          <pc:docMk/>
          <pc:sldMk cId="1966143007" sldId="2076137730"/>
        </pc:sldMkLst>
        <pc:spChg chg="mod">
          <ac:chgData name="Edwards, Hayden" userId="S::hayden.edwards_aecom.com#ext#@mbakerintl.onmicrosoft.com::73660078-9b4b-46c8-bbd6-10b354ce4c9e" providerId="AD" clId="Web-{CFDEEF3D-4A08-7A08-5AEF-33829DB5DD31}" dt="2026-03-18T21:28:57.943" v="405" actId="20577"/>
          <ac:spMkLst>
            <pc:docMk/>
            <pc:sldMk cId="1966143007" sldId="2076137730"/>
            <ac:spMk id="2" creationId="{4D4AC546-95EE-B249-E69F-8CCCB7278257}"/>
          </ac:spMkLst>
        </pc:spChg>
        <pc:spChg chg="del">
          <ac:chgData name="Edwards, Hayden" userId="S::hayden.edwards_aecom.com#ext#@mbakerintl.onmicrosoft.com::73660078-9b4b-46c8-bbd6-10b354ce4c9e" providerId="AD" clId="Web-{CFDEEF3D-4A08-7A08-5AEF-33829DB5DD31}" dt="2026-03-18T21:30:19.193" v="516"/>
          <ac:spMkLst>
            <pc:docMk/>
            <pc:sldMk cId="1966143007" sldId="2076137730"/>
            <ac:spMk id="3" creationId="{98EB95B1-7C24-BC51-91F7-247707A2D8B2}"/>
          </ac:spMkLst>
        </pc:spChg>
        <pc:spChg chg="mod">
          <ac:chgData name="Edwards, Hayden" userId="S::hayden.edwards_aecom.com#ext#@mbakerintl.onmicrosoft.com::73660078-9b4b-46c8-bbd6-10b354ce4c9e" providerId="AD" clId="Web-{CFDEEF3D-4A08-7A08-5AEF-33829DB5DD31}" dt="2026-03-18T21:30:16.709" v="515" actId="20577"/>
          <ac:spMkLst>
            <pc:docMk/>
            <pc:sldMk cId="1966143007" sldId="2076137730"/>
            <ac:spMk id="5" creationId="{7911936C-9FEB-B822-B485-7BCC7F48E91B}"/>
          </ac:spMkLst>
        </pc:spChg>
      </pc:sldChg>
      <pc:sldChg chg="addSp delSp modSp new">
        <pc:chgData name="Edwards, Hayden" userId="S::hayden.edwards_aecom.com#ext#@mbakerintl.onmicrosoft.com::73660078-9b4b-46c8-bbd6-10b354ce4c9e" providerId="AD" clId="Web-{CFDEEF3D-4A08-7A08-5AEF-33829DB5DD31}" dt="2026-03-18T21:23:21.599" v="383" actId="1076"/>
        <pc:sldMkLst>
          <pc:docMk/>
          <pc:sldMk cId="3203288961" sldId="2076137731"/>
        </pc:sldMkLst>
        <pc:spChg chg="del">
          <ac:chgData name="Edwards, Hayden" userId="S::hayden.edwards_aecom.com#ext#@mbakerintl.onmicrosoft.com::73660078-9b4b-46c8-bbd6-10b354ce4c9e" providerId="AD" clId="Web-{CFDEEF3D-4A08-7A08-5AEF-33829DB5DD31}" dt="2026-03-18T21:21:15.723" v="356"/>
          <ac:spMkLst>
            <pc:docMk/>
            <pc:sldMk cId="3203288961" sldId="2076137731"/>
            <ac:spMk id="2" creationId="{10063804-B053-4F18-1280-8B73F609B862}"/>
          </ac:spMkLst>
        </pc:spChg>
        <pc:spChg chg="add mod">
          <ac:chgData name="Edwards, Hayden" userId="S::hayden.edwards_aecom.com#ext#@mbakerintl.onmicrosoft.com::73660078-9b4b-46c8-bbd6-10b354ce4c9e" providerId="AD" clId="Web-{CFDEEF3D-4A08-7A08-5AEF-33829DB5DD31}" dt="2026-03-18T21:22:43.677" v="371" actId="1076"/>
          <ac:spMkLst>
            <pc:docMk/>
            <pc:sldMk cId="3203288961" sldId="2076137731"/>
            <ac:spMk id="10" creationId="{0CFEDC24-1859-6A07-4F20-726279F67F54}"/>
          </ac:spMkLst>
        </pc:spChg>
        <pc:spChg chg="add mod">
          <ac:chgData name="Edwards, Hayden" userId="S::hayden.edwards_aecom.com#ext#@mbakerintl.onmicrosoft.com::73660078-9b4b-46c8-bbd6-10b354ce4c9e" providerId="AD" clId="Web-{CFDEEF3D-4A08-7A08-5AEF-33829DB5DD31}" dt="2026-03-18T21:22:52.067" v="374" actId="20577"/>
          <ac:spMkLst>
            <pc:docMk/>
            <pc:sldMk cId="3203288961" sldId="2076137731"/>
            <ac:spMk id="11" creationId="{930518BB-DF58-7251-916B-A43E455A7713}"/>
          </ac:spMkLst>
        </pc:spChg>
        <pc:spChg chg="add mod">
          <ac:chgData name="Edwards, Hayden" userId="S::hayden.edwards_aecom.com#ext#@mbakerintl.onmicrosoft.com::73660078-9b4b-46c8-bbd6-10b354ce4c9e" providerId="AD" clId="Web-{CFDEEF3D-4A08-7A08-5AEF-33829DB5DD31}" dt="2026-03-18T21:23:21.599" v="383" actId="1076"/>
          <ac:spMkLst>
            <pc:docMk/>
            <pc:sldMk cId="3203288961" sldId="2076137731"/>
            <ac:spMk id="12" creationId="{A26B6897-5544-22D3-E558-B38A52D296BD}"/>
          </ac:spMkLst>
        </pc:spChg>
        <pc:spChg chg="add mod">
          <ac:chgData name="Edwards, Hayden" userId="S::hayden.edwards_aecom.com#ext#@mbakerintl.onmicrosoft.com::73660078-9b4b-46c8-bbd6-10b354ce4c9e" providerId="AD" clId="Web-{CFDEEF3D-4A08-7A08-5AEF-33829DB5DD31}" dt="2026-03-18T21:23:19.661" v="382" actId="1076"/>
          <ac:spMkLst>
            <pc:docMk/>
            <pc:sldMk cId="3203288961" sldId="2076137731"/>
            <ac:spMk id="13" creationId="{CD8F2FD4-0198-2437-E520-78E8CC175D51}"/>
          </ac:spMkLst>
        </pc:spChg>
        <pc:graphicFrameChg chg="add del mod">
          <ac:chgData name="Edwards, Hayden" userId="S::hayden.edwards_aecom.com#ext#@mbakerintl.onmicrosoft.com::73660078-9b4b-46c8-bbd6-10b354ce4c9e" providerId="AD" clId="Web-{CFDEEF3D-4A08-7A08-5AEF-33829DB5DD31}" dt="2026-03-18T21:21:25.129" v="358"/>
          <ac:graphicFrameMkLst>
            <pc:docMk/>
            <pc:sldMk cId="3203288961" sldId="2076137731"/>
            <ac:graphicFrameMk id="4" creationId="{B506036D-0A6E-F4CD-3722-4FB910BF7311}"/>
          </ac:graphicFrameMkLst>
        </pc:graphicFrameChg>
        <pc:graphicFrameChg chg="add del mod">
          <ac:chgData name="Edwards, Hayden" userId="S::hayden.edwards_aecom.com#ext#@mbakerintl.onmicrosoft.com::73660078-9b4b-46c8-bbd6-10b354ce4c9e" providerId="AD" clId="Web-{CFDEEF3D-4A08-7A08-5AEF-33829DB5DD31}" dt="2026-03-18T21:21:28.348" v="360"/>
          <ac:graphicFrameMkLst>
            <pc:docMk/>
            <pc:sldMk cId="3203288961" sldId="2076137731"/>
            <ac:graphicFrameMk id="6" creationId="{BB9AFDB8-471B-407A-26D7-88B93A67BFF5}"/>
          </ac:graphicFrameMkLst>
        </pc:graphicFrameChg>
        <pc:picChg chg="add mod">
          <ac:chgData name="Edwards, Hayden" userId="S::hayden.edwards_aecom.com#ext#@mbakerintl.onmicrosoft.com::73660078-9b4b-46c8-bbd6-10b354ce4c9e" providerId="AD" clId="Web-{CFDEEF3D-4A08-7A08-5AEF-33829DB5DD31}" dt="2026-03-18T21:22:05.473" v="362" actId="1076"/>
          <ac:picMkLst>
            <pc:docMk/>
            <pc:sldMk cId="3203288961" sldId="2076137731"/>
            <ac:picMk id="7" creationId="{C46215C8-6338-EC23-6A57-A58B4D5D78BD}"/>
          </ac:picMkLst>
        </pc:picChg>
        <pc:picChg chg="add mod">
          <ac:chgData name="Edwards, Hayden" userId="S::hayden.edwards_aecom.com#ext#@mbakerintl.onmicrosoft.com::73660078-9b4b-46c8-bbd6-10b354ce4c9e" providerId="AD" clId="Web-{CFDEEF3D-4A08-7A08-5AEF-33829DB5DD31}" dt="2026-03-18T21:22:13.661" v="364" actId="1076"/>
          <ac:picMkLst>
            <pc:docMk/>
            <pc:sldMk cId="3203288961" sldId="2076137731"/>
            <ac:picMk id="9" creationId="{0B1C740C-0F7E-FCDF-464A-3F53F8EA2ABD}"/>
          </ac:picMkLst>
        </pc:picChg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22.560" v="0"/>
        <pc:sldMkLst>
          <pc:docMk/>
          <pc:sldMk cId="2611219411" sldId="2076137732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2.372" v="9"/>
        <pc:sldMkLst>
          <pc:docMk/>
          <pc:sldMk cId="3055415116" sldId="2076137742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24.653" v="2"/>
        <pc:sldMkLst>
          <pc:docMk/>
          <pc:sldMk cId="532131559" sldId="2076137743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27.747" v="5"/>
        <pc:sldMkLst>
          <pc:docMk/>
          <pc:sldMk cId="3703305669" sldId="2076137745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25.528" v="3"/>
        <pc:sldMkLst>
          <pc:docMk/>
          <pc:sldMk cId="1814972733" sldId="2076137746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23.997" v="1"/>
        <pc:sldMkLst>
          <pc:docMk/>
          <pc:sldMk cId="2199613212" sldId="2076137751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0.107" v="7"/>
        <pc:sldMkLst>
          <pc:docMk/>
          <pc:sldMk cId="3682732764" sldId="2076137752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29.278" v="6"/>
        <pc:sldMkLst>
          <pc:docMk/>
          <pc:sldMk cId="2373841645" sldId="2076137753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31.607" v="8"/>
        <pc:sldMkLst>
          <pc:docMk/>
          <pc:sldMk cId="860242469" sldId="2076137754"/>
        </pc:sldMkLst>
      </pc:sldChg>
      <pc:sldChg chg="del">
        <pc:chgData name="Edwards, Hayden" userId="S::hayden.edwards_aecom.com#ext#@mbakerintl.onmicrosoft.com::73660078-9b4b-46c8-bbd6-10b354ce4c9e" providerId="AD" clId="Web-{CFDEEF3D-4A08-7A08-5AEF-33829DB5DD31}" dt="2026-03-18T20:59:26.497" v="4"/>
        <pc:sldMkLst>
          <pc:docMk/>
          <pc:sldMk cId="2787413504" sldId="2076137755"/>
        </pc:sldMkLst>
      </pc:sldChg>
    </pc:docChg>
  </pc:docChgLst>
  <pc:docChgLst>
    <pc:chgData name="Schmitz, Erica" userId="0d2bac6e-4489-425e-921b-2ef7063f7cf7" providerId="ADAL" clId="{5E6E4DB7-3F30-460F-93F3-401DAB8869EE}"/>
    <pc:docChg chg="delSld delMainMaster modSection">
      <pc:chgData name="Schmitz, Erica" userId="0d2bac6e-4489-425e-921b-2ef7063f7cf7" providerId="ADAL" clId="{5E6E4DB7-3F30-460F-93F3-401DAB8869EE}" dt="2026-03-04T21:47:18.105" v="0" actId="269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A961-2F6A-4F12-9805-185936B0C3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2B1F-257C-4700-BB4C-6FF8E0BA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Image, w/o D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0"/>
            <a:ext cx="8183880" cy="416378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6126480" cy="1828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106397"/>
            <a:ext cx="6126481" cy="3657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8080" y="685801"/>
            <a:ext cx="4693920" cy="5486399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812229"/>
            <a:ext cx="27432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826A3CF-6378-FF4F-D78D-77EE55193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801" y="5098903"/>
            <a:ext cx="3018281" cy="10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w/ Cap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-2562" y="5029200"/>
            <a:ext cx="12194561" cy="1828799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5431699" y="1138021"/>
            <a:ext cx="6074501" cy="366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2281021"/>
            <a:ext cx="4526937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2B19-3E39-F109-516A-01A2CF3F94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31699" y="5258001"/>
            <a:ext cx="6074501" cy="68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Photo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5234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83238" y="2286315"/>
            <a:ext cx="6013397" cy="347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29358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FEMA PowerPoint Presentation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219" y="1129358"/>
            <a:ext cx="5268782" cy="4636745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925236" y="1138021"/>
            <a:ext cx="4580963" cy="483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369905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138020"/>
            <a:ext cx="6016752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1075-1A33-D11B-9DDA-495E686C0B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512906"/>
            <a:ext cx="6013450" cy="3456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54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20552" y="2052419"/>
            <a:ext cx="6185647" cy="391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552" y="1383398"/>
            <a:ext cx="6185647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3318" y="1138020"/>
            <a:ext cx="6182882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85B6D-0B9C-8C4F-1713-1951698D2844}"/>
              </a:ext>
            </a:extLst>
          </p:cNvPr>
          <p:cNvSpPr/>
          <p:nvPr userDrawn="1"/>
        </p:nvSpPr>
        <p:spPr>
          <a:xfrm>
            <a:off x="-1" y="2649070"/>
            <a:ext cx="5091953" cy="332007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1BAE0020-C71C-4423-50AE-6FD966F51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1138020"/>
            <a:ext cx="3713949" cy="4145327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8C72B96-D07C-C69A-8B31-012039E01E84}"/>
              </a:ext>
            </a:extLst>
          </p:cNvPr>
          <p:cNvSpPr/>
          <p:nvPr userDrawn="1"/>
        </p:nvSpPr>
        <p:spPr>
          <a:xfrm>
            <a:off x="697847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47" y="1383398"/>
            <a:ext cx="10863304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748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847" y="1138020"/>
            <a:ext cx="10863304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17514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BAF6D0-43E7-5F2D-A562-449C90307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6448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60C553-E9DF-DC68-F0D3-619517FC7397}"/>
              </a:ext>
            </a:extLst>
          </p:cNvPr>
          <p:cNvSpPr/>
          <p:nvPr userDrawn="1"/>
        </p:nvSpPr>
        <p:spPr>
          <a:xfrm>
            <a:off x="4595834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76676052-DFD7-1F40-A4EE-3A185ECFB3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09458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C3F8B39-51CD-8CCF-5ACC-2E53188A61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7749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2456F-D0C7-46F5-32BD-A6909740B1A6}"/>
              </a:ext>
            </a:extLst>
          </p:cNvPr>
          <p:cNvSpPr/>
          <p:nvPr userDrawn="1"/>
        </p:nvSpPr>
        <p:spPr>
          <a:xfrm>
            <a:off x="8493822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1">
            <a:extLst>
              <a:ext uri="{FF2B5EF4-FFF2-40B4-BE49-F238E27FC236}">
                <a16:creationId xmlns:a16="http://schemas.microsoft.com/office/drawing/2014/main" id="{C8D0B3B9-1485-E8E8-F419-A661ED9C0A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13489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9AB90A2-5602-D07B-7294-49D8892C26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22423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07038D-72AC-289E-DC13-17934DF43AFD}"/>
              </a:ext>
            </a:extLst>
          </p:cNvPr>
          <p:cNvCxnSpPr/>
          <p:nvPr userDrawn="1"/>
        </p:nvCxnSpPr>
        <p:spPr>
          <a:xfrm>
            <a:off x="4724400" y="2097231"/>
            <a:ext cx="2743200" cy="0"/>
          </a:xfrm>
          <a:prstGeom prst="line">
            <a:avLst/>
          </a:prstGeom>
          <a:ln w="76200">
            <a:solidFill>
              <a:srgbClr val="D24B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72E2BA8-7D7E-58AE-3A59-D1CEE0C58CDF}"/>
              </a:ext>
            </a:extLst>
          </p:cNvPr>
          <p:cNvSpPr/>
          <p:nvPr userDrawn="1"/>
        </p:nvSpPr>
        <p:spPr>
          <a:xfrm>
            <a:off x="628918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025E3-18F5-E88B-67D5-1A8E1A1BE41E}"/>
              </a:ext>
            </a:extLst>
          </p:cNvPr>
          <p:cNvSpPr/>
          <p:nvPr userDrawn="1"/>
        </p:nvSpPr>
        <p:spPr>
          <a:xfrm>
            <a:off x="4546800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A215D-436C-E2BE-2BA1-22F62D160360}"/>
              </a:ext>
            </a:extLst>
          </p:cNvPr>
          <p:cNvSpPr/>
          <p:nvPr userDrawn="1"/>
        </p:nvSpPr>
        <p:spPr>
          <a:xfrm>
            <a:off x="8441474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0C9287-294F-4AE0-ED4B-B75EA839A03F}"/>
              </a:ext>
            </a:extLst>
          </p:cNvPr>
          <p:cNvSpPr/>
          <p:nvPr userDrawn="1"/>
        </p:nvSpPr>
        <p:spPr>
          <a:xfrm>
            <a:off x="0" y="0"/>
            <a:ext cx="12192000" cy="447039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10822963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7911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F584-0A5B-D610-8EE1-7EE1BCC7E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238" y="1757751"/>
            <a:ext cx="10822961" cy="96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D1CF9D15-57F5-19BF-A52F-8BE9C0EAE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0574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82C7A895-6BF9-9A4D-3A1A-DA1A65BBD9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3238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83238" y="2898900"/>
            <a:ext cx="10877913" cy="457200"/>
          </a:xfrm>
          <a:prstGeom prst="rect">
            <a:avLst/>
          </a:prstGeom>
        </p:spPr>
        <p:txBody>
          <a:bodyPr lIns="64251" tIns="32125" rIns="64251" bIns="32125" anchor="ctr"/>
          <a:lstStyle>
            <a:lvl1pPr algn="ctr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000" baseline="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238" y="3752095"/>
            <a:ext cx="10877913" cy="341876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ctr">
              <a:lnSpc>
                <a:spcPct val="100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1800" cap="none" baseline="0">
                <a:solidFill>
                  <a:srgbClr val="3D98C1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5CA8-500F-48D4-0AC5-DC4762A2E6FE}"/>
              </a:ext>
            </a:extLst>
          </p:cNvPr>
          <p:cNvCxnSpPr>
            <a:cxnSpLocks/>
          </p:cNvCxnSpPr>
          <p:nvPr userDrawn="1"/>
        </p:nvCxnSpPr>
        <p:spPr>
          <a:xfrm>
            <a:off x="4064794" y="3539228"/>
            <a:ext cx="41148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E46107E-7A2A-250C-46E7-B56B8B9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802289-ED52-4616-F018-545E71FE5EF2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4E4743A-2687-77A3-5F1D-9EE9160197A9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EF40A1-1F59-4C0B-C352-90D77AB2D0BC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6CF8E3-4B8A-F4CC-E9F2-DBA0BB411CE2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8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3FC85-6BF3-D94D-B8FE-FD0C2A5B203B}"/>
              </a:ext>
            </a:extLst>
          </p:cNvPr>
          <p:cNvSpPr/>
          <p:nvPr userDrawn="1"/>
        </p:nvSpPr>
        <p:spPr>
          <a:xfrm>
            <a:off x="6096000" y="1130139"/>
            <a:ext cx="6096000" cy="4839008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8C88F9-061D-C641-A335-28618704B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6593" y="2252571"/>
            <a:ext cx="5180646" cy="3716575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BDD282-AEF1-FF4D-A786-616931069B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440" y="1379318"/>
            <a:ext cx="5257962" cy="4348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D302FC-E143-232F-4B89-87D19D7E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C538D4-57C8-276F-230E-E1B4C5E6E4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4275F6-B661-3AC7-4E64-07ED72025A4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F96268-9F6D-B7C4-2E88-CAFD7FF012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81E66-FD99-912B-8622-449D06E986C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itle 12">
            <a:extLst>
              <a:ext uri="{FF2B5EF4-FFF2-40B4-BE49-F238E27FC236}">
                <a16:creationId xmlns:a16="http://schemas.microsoft.com/office/drawing/2014/main" id="{23A86A49-3205-CCA8-1F08-9999A53DA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130139"/>
            <a:ext cx="5180646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E0455-A54A-A1F6-F438-32E83F7066C5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1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B124E-1302-F2FA-C60D-1E138316DDEE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DF51C-031E-BA3B-8010-40977CA2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C50EF1-3987-5BC7-70C8-B11FC2AFAF21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16D758-E3F4-68B9-18D4-8D6CF0DF8DE5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C6F70BC-CBDC-9AF6-7743-3DD1BE03F3D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893C8-A50A-C8C8-CF40-26218FBF10F1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16853A-72C1-7230-F779-0F090CB6C914}"/>
              </a:ext>
            </a:extLst>
          </p:cNvPr>
          <p:cNvSpPr/>
          <p:nvPr userDrawn="1"/>
        </p:nvSpPr>
        <p:spPr>
          <a:xfrm>
            <a:off x="637518" y="1130138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0052B5-05DF-9ABD-AAE8-ED25B6DE63DE}"/>
              </a:ext>
            </a:extLst>
          </p:cNvPr>
          <p:cNvSpPr/>
          <p:nvPr userDrawn="1"/>
        </p:nvSpPr>
        <p:spPr>
          <a:xfrm>
            <a:off x="6222578" y="1131967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699EF9-52F4-410D-ED01-57F736B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7AD8DE-DB8C-B2B0-B69C-1F3978C2BC2B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ACF4-21C6-CE3F-6145-740A2C08C091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F2CA-B8A0-323E-5457-183C7944C11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6C01E1-CE9A-46A3-9AA9-4DF09A79E39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4E0A0-CED8-8317-1D6C-BCE57BF9B787}"/>
              </a:ext>
            </a:extLst>
          </p:cNvPr>
          <p:cNvSpPr/>
          <p:nvPr userDrawn="1"/>
        </p:nvSpPr>
        <p:spPr>
          <a:xfrm>
            <a:off x="4397188" y="896473"/>
            <a:ext cx="7794812" cy="5072674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5C6D8D2-7D1D-C23D-9518-646A80E709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67836" y="2252572"/>
            <a:ext cx="6638364" cy="34752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22519-922C-27A0-DCF5-9069E8C56E39}"/>
              </a:ext>
            </a:extLst>
          </p:cNvPr>
          <p:cNvSpPr/>
          <p:nvPr userDrawn="1"/>
        </p:nvSpPr>
        <p:spPr>
          <a:xfrm>
            <a:off x="4397188" y="1138020"/>
            <a:ext cx="228600" cy="9144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2C4FB7E-9173-A538-6611-7109EBAA5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7836" y="1146253"/>
            <a:ext cx="6638364" cy="906519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003D67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908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1"/>
            <a:ext cx="12192000" cy="4870302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9726"/>
            <a:ext cx="10820400" cy="1371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227" y="2712968"/>
            <a:ext cx="7223760" cy="1054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336" y="3995989"/>
            <a:ext cx="10846864" cy="2862012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423949"/>
            <a:ext cx="18288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67DBA-FBEA-7959-FAA1-D0BB2747A1CC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3B5834C-6435-483F-081E-02E064B77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C4D9BBB3-A86F-C01D-ADEE-78B66A8D1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352" y="2659734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297638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9116" y="1662990"/>
            <a:ext cx="5297084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9116" y="2672869"/>
            <a:ext cx="5297084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297638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 u="none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7"/>
            <a:ext cx="10822962" cy="45720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9935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748049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Best practices for presentation design</a:t>
            </a:r>
            <a:endParaRPr lang="en-US">
              <a:solidFill>
                <a:srgbClr val="00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951F2C-7AC9-61F9-FB5F-23CB5A1D0653}"/>
              </a:ext>
            </a:extLst>
          </p:cNvPr>
          <p:cNvSpPr/>
          <p:nvPr userDrawn="1"/>
        </p:nvSpPr>
        <p:spPr>
          <a:xfrm>
            <a:off x="6099047" y="1"/>
            <a:ext cx="6089957" cy="6857999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33A22-87FE-8303-2CA2-2E244FF7E4A5}"/>
              </a:ext>
            </a:extLst>
          </p:cNvPr>
          <p:cNvSpPr/>
          <p:nvPr userDrawn="1"/>
        </p:nvSpPr>
        <p:spPr>
          <a:xfrm>
            <a:off x="0" y="-1"/>
            <a:ext cx="6099048" cy="6857999"/>
          </a:xfrm>
          <a:prstGeom prst="rect">
            <a:avLst/>
          </a:prstGeom>
          <a:solidFill>
            <a:srgbClr val="003D67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93F786A-0C1F-ED01-C472-C403FEA565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181116" cy="3297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CB6218-57D8-5F5D-80DE-7A1077EFDE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662990"/>
            <a:ext cx="5178552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AA03321-9122-4781-0C08-151C56147AE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27648" y="2672869"/>
            <a:ext cx="5178552" cy="32976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199ABB1-6096-1E9F-838B-9413BE54D3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181116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2A6D66-C327-B814-8070-6F2ACD5BB5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6E36CD6-1E0E-B94D-1944-B379483B8A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6417A04-E1DF-838D-5A64-568864AEA39F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9F775DA-0403-EEA6-DE63-2F05FE14557E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1C3410-BC65-44AF-D444-9BAE1B59ABC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itle 29">
            <a:extLst>
              <a:ext uri="{FF2B5EF4-FFF2-40B4-BE49-F238E27FC236}">
                <a16:creationId xmlns:a16="http://schemas.microsoft.com/office/drawing/2014/main" id="{5CB446BD-F0ED-886C-89BF-41E906B7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2" y="927109"/>
            <a:ext cx="10825958" cy="457200"/>
          </a:xfrm>
          <a:prstGeom prst="rect">
            <a:avLst/>
          </a:prstGeo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11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2">
            <a:extLst>
              <a:ext uri="{FF2B5EF4-FFF2-40B4-BE49-F238E27FC236}">
                <a16:creationId xmlns:a16="http://schemas.microsoft.com/office/drawing/2014/main" id="{A9C0CC1D-67A4-95F5-3447-427BA1A3F107}"/>
              </a:ext>
            </a:extLst>
          </p:cNvPr>
          <p:cNvSpPr txBox="1">
            <a:spLocks/>
          </p:cNvSpPr>
          <p:nvPr userDrawn="1"/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D7761D9-17AE-DFFE-4D17-4C54B577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DDF8B82-CBBD-95C4-5244-D0C748153B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4EBBA6-DDFC-1D2C-34DA-CA53921B9E06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7068FD-8AA4-5FEF-CC0E-7A4E63901245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4A32A-8CD2-94AD-0897-927933B8ADFF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7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14FCF-B85D-E8B1-84DB-9B5BAFEA5212}"/>
              </a:ext>
            </a:extLst>
          </p:cNvPr>
          <p:cNvSpPr/>
          <p:nvPr userDrawn="1"/>
        </p:nvSpPr>
        <p:spPr>
          <a:xfrm>
            <a:off x="6707084" y="1585649"/>
            <a:ext cx="5484915" cy="4383502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1A20D-B6C1-FBA1-45E4-8DB59D655AF6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935686" y="1814674"/>
            <a:ext cx="4575278" cy="3930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83238" y="1818045"/>
            <a:ext cx="5795245" cy="41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chart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1437B8-EA35-D67D-20E0-14AA38FCEC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7C8E54-5472-08D2-125D-7D37591DC8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0D1CF2-94BA-63E6-CF6D-98D1EE2C8EC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AF5D92-58AD-024D-6C47-C21D8E375E0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864A8E-E129-71E4-3155-0BF76E0A75B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BB4805E-985C-7E04-4390-0B5340F3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39" y="910698"/>
            <a:ext cx="10827725" cy="4572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F69C2C-5904-51E2-1530-FAD55CEC7FF4}"/>
              </a:ext>
            </a:extLst>
          </p:cNvPr>
          <p:cNvSpPr/>
          <p:nvPr userDrawn="1"/>
        </p:nvSpPr>
        <p:spPr>
          <a:xfrm>
            <a:off x="0" y="-98611"/>
            <a:ext cx="12192000" cy="3527612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2C417-9A33-9EED-801F-F9A8A1B080A0}"/>
              </a:ext>
            </a:extLst>
          </p:cNvPr>
          <p:cNvSpPr/>
          <p:nvPr userDrawn="1"/>
        </p:nvSpPr>
        <p:spPr>
          <a:xfrm>
            <a:off x="682625" y="2043955"/>
            <a:ext cx="10823575" cy="394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5E3278-5035-0FF7-4778-AD96CE89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0DACD-B816-8A79-749B-3FE916723AEA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2EC50B-A568-643B-9459-47ADE7156C1E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0E3154-BE26-C14F-11B0-5335A746F244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FA4D5-260F-29EF-D98D-2308B231AAD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12">
            <a:extLst>
              <a:ext uri="{FF2B5EF4-FFF2-40B4-BE49-F238E27FC236}">
                <a16:creationId xmlns:a16="http://schemas.microsoft.com/office/drawing/2014/main" id="{8F104947-6421-9F45-4E11-83230EAB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1383398"/>
            <a:ext cx="10823575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Chart with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DB672FF-0C96-54AA-E62D-3365409F13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1138020"/>
            <a:ext cx="10823575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Example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66A3A184-7861-F681-FE22-4BC9635D77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2625" y="2043955"/>
            <a:ext cx="10823575" cy="39380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here to add chart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4CB01-3C12-6B8A-724F-33CEF3EAD0D7}"/>
              </a:ext>
            </a:extLst>
          </p:cNvPr>
          <p:cNvSpPr/>
          <p:nvPr userDrawn="1"/>
        </p:nvSpPr>
        <p:spPr>
          <a:xfrm>
            <a:off x="591798" y="2043955"/>
            <a:ext cx="91440" cy="3941064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131343" y="1602393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766631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486451"/>
            <a:ext cx="4298335" cy="457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WITH 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152C2B9-9F35-9871-091F-0D0BABFD1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243505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	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4437238-B0F9-CF92-2E69-1E0EE7E27C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9553" y="1366620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2965DE6-C84D-A2E6-8A1E-0C0F49ABA33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31343" y="3257109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A2A1E15-FCDC-1304-44B4-0B47B8D8DB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9553" y="3021336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6C009E-167A-FD15-3ACE-F95EBC108F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6293" y="4911825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CD8CDBBC-A1FD-58C4-08B2-BD70E9A4A2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9553" y="4676052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ingle">
    <p:bg>
      <p:bgPr>
        <a:solidFill>
          <a:srgbClr val="3D9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2596295"/>
            <a:ext cx="68580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WITH 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5638801" y="3297230"/>
            <a:ext cx="9144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2895" y="4979832"/>
            <a:ext cx="2066212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D28ECB-CA68-2DA6-0583-A150026620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7161" y="2361007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DA8D4F-A0D6-191F-F488-3C36E163C5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08572" y="3566636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</p:spTree>
    <p:extLst>
      <p:ext uri="{BB962C8B-B14F-4D97-AF65-F5344CB8AC3E}">
        <p14:creationId xmlns:p14="http://schemas.microsoft.com/office/powerpoint/2010/main" val="55300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o Image">
    <p:bg>
      <p:bgPr>
        <a:solidFill>
          <a:srgbClr val="0051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1707756"/>
            <a:ext cx="68580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00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THE END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3361051"/>
            <a:ext cx="6858000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3078481" y="3002818"/>
            <a:ext cx="6035040" cy="0"/>
          </a:xfrm>
          <a:prstGeom prst="line">
            <a:avLst/>
          </a:prstGeom>
          <a:ln w="76200">
            <a:solidFill>
              <a:srgbClr val="3D98C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7291" y="4180297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8184" y="2895600"/>
            <a:ext cx="10715631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5" y="3792666"/>
            <a:ext cx="3276604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083093"/>
            <a:ext cx="10820400" cy="1246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400"/>
              </a:lnSpc>
              <a:defRPr sz="5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919118"/>
            <a:ext cx="10820401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685799" y="3627842"/>
            <a:ext cx="10820401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93" y="5007043"/>
            <a:ext cx="3317421" cy="1174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B3D32C-DE4D-73CB-751A-A5A1ECE540DA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F14247-D33E-D0C2-CEBF-EC113074B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</p:spTree>
    <p:extLst>
      <p:ext uri="{BB962C8B-B14F-4D97-AF65-F5344CB8AC3E}">
        <p14:creationId xmlns:p14="http://schemas.microsoft.com/office/powerpoint/2010/main" val="300773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(low in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061912-18C8-41D6-8A7B-B688E67B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33" y="0"/>
            <a:ext cx="1218433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9D287-29F9-DE44-9F1C-D54D423E2DB4}"/>
              </a:ext>
            </a:extLst>
          </p:cNvPr>
          <p:cNvSpPr/>
          <p:nvPr userDrawn="1"/>
        </p:nvSpPr>
        <p:spPr>
          <a:xfrm>
            <a:off x="-3437" y="0"/>
            <a:ext cx="12192000" cy="6858002"/>
          </a:xfrm>
          <a:prstGeom prst="rect">
            <a:avLst/>
          </a:prstGeom>
          <a:solidFill>
            <a:srgbClr val="005288">
              <a:alpha val="6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0DB439AC-DE17-AF36-577F-A1AD8FC08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026" y="3780731"/>
            <a:ext cx="3317421" cy="117449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5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EBCE6F1D-4512-4F04-0213-BCE4117160B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34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03733"/>
            <a:ext cx="10715627" cy="31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F4EC7-5AD6-077C-DCE5-20A08368A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D4360EA-2E53-1F97-8194-73AA40BB23DD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4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57849" y="1463675"/>
            <a:ext cx="5124552" cy="416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849" y="691884"/>
            <a:ext cx="5124552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1C80DA-BDD6-89FB-0C86-E9146879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/>
          <a:lstStyle/>
          <a:p>
            <a:fld id="{08CCC229-AB65-5F40-B719-1933DA0A7CB3}" type="datetime1">
              <a:rPr lang="en-US" smtClean="0"/>
              <a:t>3/18/2026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011EFF9B-03F3-D55F-12EF-15C293A69AFE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0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B86FCD-6BA9-694B-A64A-36883B4236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5B5D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BF64-81BE-3944-A21C-CA7BB5AC4A9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2ECF73-45E0-0843-9F3F-68C69CE410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8E5884-686F-1C45-A0EF-76C8A0A23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7EDE04E-08FC-3448-A184-27468B3BF06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26B8427-E58C-1441-B60A-E7E51621D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83E3B04E-B55B-76EC-2FD2-61531E9F9A39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4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8189" y="374059"/>
            <a:ext cx="107156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564A2-0BDB-6508-9377-CD4B4F77E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F6954497-62B3-198E-40D1-FABE5D8A04F3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3" y="1000754"/>
            <a:ext cx="10715625" cy="4022725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rgbClr val="101820"/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rgbClr val="101820"/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5" y="452440"/>
            <a:ext cx="10715632" cy="2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B6E0-CF4B-1618-090C-525E345B2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1B813468-B685-D2BF-19AF-2EDE51DB72A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1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200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66C02-708D-8BF4-6F79-ECC191E27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93736E4E-C7F2-6EDB-8F56-94242926064A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8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AF4E3-97F9-4FB4-B62A-4312343B8872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203FE-9444-40A1-AD94-37609BE125B2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7B343F-3799-4E0F-B21C-4B7AE049159B}"/>
              </a:ext>
            </a:extLst>
          </p:cNvPr>
          <p:cNvSpPr txBox="1">
            <a:spLocks/>
          </p:cNvSpPr>
          <p:nvPr userDrawn="1"/>
        </p:nvSpPr>
        <p:spPr>
          <a:xfrm>
            <a:off x="444025" y="1198685"/>
            <a:ext cx="11203332" cy="6400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kern="1200" spc="-50" baseline="0">
                <a:solidFill>
                  <a:schemeClr val="accent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79441A9-2AF1-405E-9976-9198BBD31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0" y="5542774"/>
            <a:ext cx="742915" cy="75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03E20-8EFD-411D-B9E9-B447C5C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67E3-14E4-4523-BD2C-08409412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C1ABF-E3E8-44FE-BD24-92AC208A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1351-AA05-4F60-9B75-C550D392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5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25933EF-00E1-480E-BD15-775EB283A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5994400" cy="2209800"/>
          </a:xfrm>
        </p:spPr>
        <p:txBody>
          <a:bodyPr>
            <a:normAutofit/>
          </a:bodyPr>
          <a:lstStyle>
            <a:lvl1pPr algn="l">
              <a:defRPr sz="533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58928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733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654C8-7855-406F-8E05-0CE1802A3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5851016"/>
            <a:ext cx="3196963" cy="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3CFB9-A605-D73C-14F7-65B35DE9543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6A167-4DCB-7FD2-1779-D0201BBC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8" y="406500"/>
            <a:ext cx="914403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8FCC257D-A786-9244-9E17-CE618C8B9275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491A14-A21F-5CB0-5548-0BCAEA712490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B90E6E7-8126-4EC3-7421-A11B87CF614D}"/>
              </a:ext>
            </a:extLst>
          </p:cNvPr>
          <p:cNvSpPr txBox="1">
            <a:spLocks/>
          </p:cNvSpPr>
          <p:nvPr userDrawn="1"/>
        </p:nvSpPr>
        <p:spPr>
          <a:xfrm>
            <a:off x="683237" y="6177180"/>
            <a:ext cx="384048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FC3DFAA-635A-5426-C250-E4FBD1CFE1EF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3D7143-B41A-9EBF-F743-B49CE0C0915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5C4A2-142A-0F7E-6AC7-7EFBEB574A50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6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3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4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9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5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D1D7-0742-4C50-BC26-2671AEFA80F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1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0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DE13F-5776-4FF6-8CD5-32032F43A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27A0A-5E58-43A7-ADC1-4F9B32268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05" y="6050165"/>
            <a:ext cx="2290255" cy="5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C1919607-8AD0-4466-BC03-467A0DAC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BF6FD-FB50-1812-1828-BCE551E33CD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>
              <a:alpha val="8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4640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3FC437A4-3281-B48A-FF6B-262D67E6C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 + IMAGE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D25E123-4327-CE59-C051-1830C80A4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DAE1C-8422-100D-773A-625642456239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F1F52D-DB4C-7045-E5EB-C712DBEFE8E8}"/>
              </a:ext>
            </a:extLst>
          </p:cNvPr>
          <p:cNvSpPr/>
          <p:nvPr userDrawn="1"/>
        </p:nvSpPr>
        <p:spPr>
          <a:xfrm>
            <a:off x="0" y="0"/>
            <a:ext cx="12192000" cy="5969151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3D67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3D67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80B46D4C-CE88-FDFC-3BAD-F63125179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023720"/>
            <a:ext cx="10822962" cy="4034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000"/>
              </a:lnSpc>
              <a:defRPr sz="2800" b="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Quote Goes Here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aliquipvel</a:t>
            </a:r>
            <a:r>
              <a:rPr lang="en-US"/>
              <a:t> illum dolore  fac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489992-8A9B-4235-C76D-D017C4639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5197859"/>
            <a:ext cx="10822962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3D67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DA7EC-7A43-92C6-6264-D14C31AA172D}"/>
              </a:ext>
            </a:extLst>
          </p:cNvPr>
          <p:cNvSpPr/>
          <p:nvPr userDrawn="1"/>
        </p:nvSpPr>
        <p:spPr>
          <a:xfrm>
            <a:off x="-2562" y="1023720"/>
            <a:ext cx="228600" cy="41148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7AC7BAD-7820-55D5-D6AD-078844BA9F6E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18045"/>
            <a:ext cx="10828338" cy="41413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5A9768-47B8-7F5A-2E8C-1D8C598A0CC5}"/>
              </a:ext>
            </a:extLst>
          </p:cNvPr>
          <p:cNvSpPr/>
          <p:nvPr userDrawn="1"/>
        </p:nvSpPr>
        <p:spPr>
          <a:xfrm rot="16200000">
            <a:off x="11346177" y="845915"/>
            <a:ext cx="91440" cy="16002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41B45-1DEB-A79E-827B-BA5F1B92283F}"/>
              </a:ext>
            </a:extLst>
          </p:cNvPr>
          <p:cNvSpPr/>
          <p:nvPr userDrawn="1"/>
        </p:nvSpPr>
        <p:spPr>
          <a:xfrm>
            <a:off x="0" y="0"/>
            <a:ext cx="12192000" cy="217842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5"/>
            <a:ext cx="10822962" cy="914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2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USE THIS LAYOUT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412098"/>
            <a:ext cx="10828338" cy="3547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2766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31699" y="1380966"/>
            <a:ext cx="6559175" cy="456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TABLE OF </a:t>
            </a:r>
            <a:br>
              <a:rPr lang="en-US"/>
            </a:br>
            <a:r>
              <a:rPr lang="en-US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3" r:id="rId37"/>
    <p:sldLayoutId id="2147483724" r:id="rId3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rgbClr val="2F2F3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2F2F30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2F2F30"/>
        </a:buClr>
        <a:buFont typeface="Franklin Gothic Book" panose="020B05030201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095" y="-3544"/>
            <a:ext cx="11781904" cy="1226288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1971"/>
            <a:ext cx="10972800" cy="4987636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961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6D3D1D7-0742-4C50-BC26-2671AEFA80F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62468" cy="6858000"/>
          </a:xfrm>
          <a:prstGeom prst="rect">
            <a:avLst/>
          </a:prstGeom>
          <a:solidFill>
            <a:srgbClr val="2E7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BFA05-79B3-4691-B884-FAEBD97917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1429" y="141939"/>
            <a:ext cx="1110576" cy="1662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F6DA4-F153-490E-A627-A81F83CC7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5061" y="6328898"/>
            <a:ext cx="1524000" cy="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txStyles>
    <p:titleStyle>
      <a:lvl1pPr marL="156629" indent="0" algn="l" defTabSz="1218995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11143" indent="-311143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42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766214" indent="-313259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3733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1523745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2133241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2742739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3352238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6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4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32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3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1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9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7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2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436F58-EFFC-71C4-6C7F-EA238B628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Technical Discussions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3755863-9B68-18B9-01CE-1990B7B12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59EDC-8068-95E3-3F09-55D2FDD7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176C-77A4-3955-F5A5-93C6F331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ranklin Gothic Heavy"/>
              </a:rPr>
              <a:t>RES-SIM Scoping Decision Process - Example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86820-C6F0-2DB8-51D5-CC9CA28C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D1D8B-DCD8-74D1-F2A9-DE02471A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9613E-A3CA-8B8F-D1DF-1E8930F719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An example of 4 hydroelectric dams that indicate it could be operated</a:t>
            </a:r>
            <a:r>
              <a:rPr lang="en-US"/>
              <a:t> as a system. Part of the </a:t>
            </a:r>
            <a:r>
              <a:rPr lang="en-US">
                <a:ea typeface="+mn-lt"/>
                <a:cs typeface="+mn-lt"/>
              </a:rPr>
              <a:t>East Fork Tuckasegee River Project</a:t>
            </a:r>
            <a:endParaRPr lang="en-US" dirty="0"/>
          </a:p>
          <a:p>
            <a:r>
              <a:rPr lang="en-US" dirty="0"/>
              <a:t>We have some initial information, but not full details of the dams yet. It isn't obvious to us yet if these would require RES-SIM.</a:t>
            </a:r>
          </a:p>
          <a:p>
            <a:r>
              <a:rPr lang="en-US" u="sng" dirty="0"/>
              <a:t>Question for USACE: </a:t>
            </a:r>
            <a:endParaRPr lang="en-US" dirty="0"/>
          </a:p>
          <a:p>
            <a:r>
              <a:rPr lang="en-US" dirty="0"/>
              <a:t>What information would you be seeking in this case to determine whether any of these Dams would need to be included in RES-SIM?</a:t>
            </a:r>
          </a:p>
          <a:p>
            <a:r>
              <a:rPr lang="en-US" dirty="0"/>
              <a:t> If you were starting the Dam Scoping Process, how would you approach the RES-SIM determination in this area?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C46215C8-6338-EC23-6A57-A58B4D5D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12" y="3739608"/>
            <a:ext cx="9496425" cy="1962150"/>
          </a:xfrm>
          <a:prstGeom prst="rect">
            <a:avLst/>
          </a:prstGeom>
        </p:spPr>
      </p:pic>
      <p:pic>
        <p:nvPicPr>
          <p:cNvPr id="9" name="Content Placeholder 5" descr="A map of a river&#10;&#10;AI-generated content may be incorrect.">
            <a:extLst>
              <a:ext uri="{FF2B5EF4-FFF2-40B4-BE49-F238E27FC236}">
                <a16:creationId xmlns:a16="http://schemas.microsoft.com/office/drawing/2014/main" id="{0B1C740C-0F7E-FCDF-464A-3F53F8EA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29" y="277253"/>
            <a:ext cx="7362825" cy="3152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FEDC24-1859-6A07-4F20-726279F67F54}"/>
              </a:ext>
            </a:extLst>
          </p:cNvPr>
          <p:cNvSpPr txBox="1"/>
          <p:nvPr/>
        </p:nvSpPr>
        <p:spPr>
          <a:xfrm>
            <a:off x="4065611" y="1851102"/>
            <a:ext cx="3860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1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518BB-DF58-7251-916B-A43E455A7713}"/>
              </a:ext>
            </a:extLst>
          </p:cNvPr>
          <p:cNvSpPr txBox="1"/>
          <p:nvPr/>
        </p:nvSpPr>
        <p:spPr>
          <a:xfrm>
            <a:off x="2281416" y="1005468"/>
            <a:ext cx="3860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2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B6897-5544-22D3-E558-B38A52D296BD}"/>
              </a:ext>
            </a:extLst>
          </p:cNvPr>
          <p:cNvSpPr txBox="1"/>
          <p:nvPr/>
        </p:nvSpPr>
        <p:spPr>
          <a:xfrm>
            <a:off x="7513196" y="2929053"/>
            <a:ext cx="3860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3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F2FD4-0198-2437-E520-78E8CC175D51}"/>
              </a:ext>
            </a:extLst>
          </p:cNvPr>
          <p:cNvSpPr txBox="1"/>
          <p:nvPr/>
        </p:nvSpPr>
        <p:spPr>
          <a:xfrm>
            <a:off x="7513196" y="1711711"/>
            <a:ext cx="3860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8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C546-95EE-B249-E69F-8CCCB727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ranklin Gothic Heavy"/>
              </a:rPr>
              <a:t>RAS Model Unit Delineation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6E4A5-E918-206D-CA85-6F51931A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11936C-9FEB-B822-B485-7BCC7F48E9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anchor="t"/>
          <a:lstStyle/>
          <a:p>
            <a:r>
              <a:rPr lang="en-US"/>
              <a:t>There are some examples from South Platte to share.</a:t>
            </a:r>
          </a:p>
          <a:p>
            <a:r>
              <a:rPr lang="en-US" dirty="0"/>
              <a:t>Seeking opinions from USACE on RAS Model Unit </a:t>
            </a:r>
            <a:r>
              <a:rPr lang="en-US" err="1"/>
              <a:t>delination</a:t>
            </a:r>
            <a:r>
              <a:rPr lang="en-US"/>
              <a:t> relating to Size and Gage Availability.</a:t>
            </a:r>
          </a:p>
          <a:p>
            <a:r>
              <a:rPr lang="en-US"/>
              <a:t>Questions about best practices for developing overlapping model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3007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 Slide Deck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_theme">
  <a:themeElements>
    <a:clrScheme name="FEMA A-E PTS">
      <a:dk1>
        <a:sysClr val="windowText" lastClr="000000"/>
      </a:dk1>
      <a:lt1>
        <a:srgbClr val="FFFFFF"/>
      </a:lt1>
      <a:dk2>
        <a:srgbClr val="DFE3E5"/>
      </a:dk2>
      <a:lt2>
        <a:srgbClr val="F5F5ED"/>
      </a:lt2>
      <a:accent1>
        <a:srgbClr val="233972"/>
      </a:accent1>
      <a:accent2>
        <a:srgbClr val="DC2825"/>
      </a:accent2>
      <a:accent3>
        <a:srgbClr val="3379BD"/>
      </a:accent3>
      <a:accent4>
        <a:srgbClr val="B9E1ED"/>
      </a:accent4>
      <a:accent5>
        <a:srgbClr val="E9F2F9"/>
      </a:accent5>
      <a:accent6>
        <a:srgbClr val="F2C400"/>
      </a:accent6>
      <a:hlink>
        <a:srgbClr val="000000"/>
      </a:hlink>
      <a:folHlink>
        <a:srgbClr val="000000"/>
      </a:folHlink>
    </a:clrScheme>
    <a:fontScheme name="FEMA A-E P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_theme" id="{0B2334F7-BAAF-4819-A72C-97BED7D5C12E}" vid="{D51E041B-222D-45FE-8664-883FAC9323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3C88D1F80974CAE802345EEA1A901" ma:contentTypeVersion="19" ma:contentTypeDescription="Create a new document." ma:contentTypeScope="" ma:versionID="1a94fa9ab07fe008820970afdad3e864">
  <xsd:schema xmlns:xsd="http://www.w3.org/2001/XMLSchema" xmlns:xs="http://www.w3.org/2001/XMLSchema" xmlns:p="http://schemas.microsoft.com/office/2006/metadata/properties" xmlns:ns2="deab340e-a48a-4e65-b331-ba4a51edd283" xmlns:ns3="6db89c74-1ba0-4c21-8bc1-1b608b23b2ea" targetNamespace="http://schemas.microsoft.com/office/2006/metadata/properties" ma:root="true" ma:fieldsID="7d4d743546c2ee774f82b23ac3fd781c" ns2:_="" ns3:_="">
    <xsd:import namespace="deab340e-a48a-4e65-b331-ba4a51edd283"/>
    <xsd:import namespace="6db89c74-1ba0-4c21-8bc1-1b608b23b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2:Test" minOccurs="0"/>
                <xsd:element ref="ns2:person_x0020_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b340e-a48a-4e65-b331-ba4a51edd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331c6f-9f67-492c-b097-0046b48c9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" ma:index="24" nillable="true" ma:displayName="Test" ma:list="f50b2b47-efd4-415b-a4ee-11c49bd5c389" ma:internalName="Test" ma:showField="Title">
      <xsd:simpleType>
        <xsd:restriction base="dms:Lookup"/>
      </xsd:simpleType>
    </xsd:element>
    <xsd:element name="person_x0020_test" ma:index="25" nillable="true" ma:displayName="person test" ma:list="UserInfo" ma:SearchPeopleOnly="false" ma:SharePointGroup="0" ma:internalName="person_x0020_tes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89c74-1ba0-4c21-8bc1-1b608b23b2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ee4f313-7b22-45d6-9cf6-2a7be5239550}" ma:internalName="TaxCatchAll" ma:showField="CatchAllData" ma:web="6db89c74-1ba0-4c21-8bc1-1b608b23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b89c74-1ba0-4c21-8bc1-1b608b23b2ea" xsi:nil="true"/>
    <lcf76f155ced4ddcb4097134ff3c332f xmlns="deab340e-a48a-4e65-b331-ba4a51edd283">
      <Terms xmlns="http://schemas.microsoft.com/office/infopath/2007/PartnerControls"/>
    </lcf76f155ced4ddcb4097134ff3c332f>
    <person_x0020_test xmlns="deab340e-a48a-4e65-b331-ba4a51edd283">
      <UserInfo xmlns="deab340e-a48a-4e65-b331-ba4a51edd283">
        <DisplayName xmlns="deab340e-a48a-4e65-b331-ba4a51edd283"/>
        <AccountId xmlns="deab340e-a48a-4e65-b331-ba4a51edd283">1</AccountId>
        <AccountType xmlns="deab340e-a48a-4e65-b331-ba4a51edd283"/>
      </UserInfo>
    </person_x0020_test>
    <Test xmlns="deab340e-a48a-4e65-b331-ba4a51edd283" xsi:nil="true"/>
  </documentManagement>
</p:properties>
</file>

<file path=customXml/itemProps1.xml><?xml version="1.0" encoding="utf-8"?>
<ds:datastoreItem xmlns:ds="http://schemas.openxmlformats.org/officeDocument/2006/customXml" ds:itemID="{ADA9216B-7B72-4697-93A8-42AE62DFF9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ED079-1695-49F4-91E6-4E71499BC358}">
  <ds:schemaRefs>
    <ds:schemaRef ds:uri="6db89c74-1ba0-4c21-8bc1-1b608b23b2ea"/>
    <ds:schemaRef ds:uri="deab340e-a48a-4e65-b331-ba4a51edd2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FBCF34-B1D4-48D5-ADE1-5A65C4B0347C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6db89c74-1ba0-4c21-8bc1-1b608b23b2ea"/>
    <ds:schemaRef ds:uri="deab340e-a48a-4e65-b331-ba4a51edd28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1398</Words>
  <Application>Microsoft Office PowerPoint</Application>
  <PresentationFormat>Widescreen</PresentationFormat>
  <Paragraphs>209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Updated Slide Deck</vt:lpstr>
      <vt:lpstr>compass_theme</vt:lpstr>
      <vt:lpstr>Technical Discussions</vt:lpstr>
      <vt:lpstr>RES-SIM Scoping Decision Process - Example</vt:lpstr>
      <vt:lpstr>PowerPoint Presentation</vt:lpstr>
      <vt:lpstr>RAS Model Unit Delineation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Edwards, Hayden</dc:creator>
  <cp:lastModifiedBy>Schmitz, Erica</cp:lastModifiedBy>
  <cp:revision>84</cp:revision>
  <dcterms:created xsi:type="dcterms:W3CDTF">2025-12-12T20:00:37Z</dcterms:created>
  <dcterms:modified xsi:type="dcterms:W3CDTF">2026-03-18T21:30:23Z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0x010100F353C88D1F80974CAE802345EEA1A901</vt:lpwstr>
  </property>
  <property fmtid="{D5CDD505-2E9C-101B-9397-08002B2CF9AE}" pid="3" name="MediaServiceImageTags">
    <vt:lpwstr/>
  </property>
</Properties>
</file>