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  <p:sldMasterId id="2147483675" r:id="rId5"/>
    <p:sldMasterId id="2147483715" r:id="rId6"/>
  </p:sldMasterIdLst>
  <p:notesMasterIdLst>
    <p:notesMasterId r:id="rId32"/>
  </p:notesMasterIdLst>
  <p:sldIdLst>
    <p:sldId id="315" r:id="rId7"/>
    <p:sldId id="2076137717" r:id="rId8"/>
    <p:sldId id="2076137729" r:id="rId9"/>
    <p:sldId id="2076137756" r:id="rId10"/>
    <p:sldId id="2076137759" r:id="rId11"/>
    <p:sldId id="2076137749" r:id="rId12"/>
    <p:sldId id="2076137757" r:id="rId13"/>
    <p:sldId id="2076137762" r:id="rId14"/>
    <p:sldId id="2076137724" r:id="rId15"/>
    <p:sldId id="2076137755" r:id="rId16"/>
    <p:sldId id="2076137751" r:id="rId17"/>
    <p:sldId id="2076137750" r:id="rId18"/>
    <p:sldId id="2076137752" r:id="rId19"/>
    <p:sldId id="2076137753" r:id="rId20"/>
    <p:sldId id="2076137754" r:id="rId21"/>
    <p:sldId id="2076137761" r:id="rId22"/>
    <p:sldId id="2076137748" r:id="rId23"/>
    <p:sldId id="2076137763" r:id="rId24"/>
    <p:sldId id="2076137765" r:id="rId25"/>
    <p:sldId id="2076137760" r:id="rId26"/>
    <p:sldId id="2076137764" r:id="rId27"/>
    <p:sldId id="2076137727" r:id="rId28"/>
    <p:sldId id="2076137728" r:id="rId29"/>
    <p:sldId id="2076137731" r:id="rId30"/>
    <p:sldId id="20761377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9C956A-74E5-4725-B68F-C5F330F8DE73}">
          <p14:sldIdLst>
            <p14:sldId id="315"/>
            <p14:sldId id="2076137717"/>
          </p14:sldIdLst>
        </p14:section>
        <p14:section name="Basins" id="{E67E70EF-353C-4C45-AD29-CC6F41D9BFAE}">
          <p14:sldIdLst>
            <p14:sldId id="2076137729"/>
            <p14:sldId id="2076137756"/>
            <p14:sldId id="2076137759"/>
            <p14:sldId id="2076137749"/>
            <p14:sldId id="2076137757"/>
            <p14:sldId id="2076137762"/>
            <p14:sldId id="2076137724"/>
            <p14:sldId id="2076137755"/>
            <p14:sldId id="2076137751"/>
            <p14:sldId id="2076137750"/>
            <p14:sldId id="2076137752"/>
            <p14:sldId id="2076137753"/>
            <p14:sldId id="2076137754"/>
            <p14:sldId id="2076137761"/>
            <p14:sldId id="2076137748"/>
            <p14:sldId id="2076137763"/>
            <p14:sldId id="2076137765"/>
            <p14:sldId id="2076137760"/>
            <p14:sldId id="2076137764"/>
            <p14:sldId id="2076137727"/>
            <p14:sldId id="2076137728"/>
            <p14:sldId id="2076137731"/>
            <p14:sldId id="20761377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E79100-B0DB-1F4E-1D90-E98DC17E96AF}" name="Rosa, David" initials="RD" userId="S::david.rosa_fema.dhs.gov#ext#@mbakerintl.onmicrosoft.com::03deb99e-7822-45a1-95d5-ec48fdb5f7be" providerId="AD"/>
  <p188:author id="{B4A1B409-D79D-CC86-BE7E-890AF178EAE7}" name="Schmitz, Erica" initials="SE" userId="S::erica.schmitz_stantec.com#ext#@mbakerintl.onmicrosoft.com::5515d847-d007-42d3-86c2-8757823783ab" providerId="AD"/>
  <p188:author id="{5E2D2714-B85A-4040-4F90-20284C89F9BE}" name="Edwards, Hayden" initials="HE" userId="S::Hayden.Edwards@aecom.com::518ca3b8-355a-4110-9583-9a5ac1e6ce86" providerId="AD"/>
  <p188:author id="{29BCB61E-23B5-C0C2-5AB3-26C3F7EB16AD}" name="Edwards, Hayden" initials="EH" userId="S::hayden.edwards_aecom.com#ext#@mbakerintl.onmicrosoft.com::73660078-9b4b-46c8-bbd6-10b354ce4c9e" providerId="AD"/>
  <p188:author id="{6FB9723A-E82F-A443-6553-FDB6B74178A9}" name="Uhlemann, Geoff" initials="GU" userId="S::Geoff.Uhlemann@mbakerintl.com::97b448a8-93bd-4612-bd1e-9c0dc50c36d9" providerId="AD"/>
  <p188:author id="{E81E0A7D-812E-1E6D-247F-A4F79AFCD406}" name="Covey, John" initials="CJ" userId="S::John.Covey@wsp.com::6d67e556-be10-43fb-a5e1-17df385a3f98" providerId="AD"/>
  <p188:author id="{EA661C87-F8AF-795A-16DE-469A658FA539}" name="Mampara, Mathew" initials="MM" userId="S::mmampara_dewberry.com#ext#@mbakerintl.onmicrosoft.com::184694ea-2a90-43d7-a4e8-34a04f2f4994" providerId="AD"/>
  <p188:author id="{8CD214D1-AEA5-5222-0D1F-747E45422608}" name="Schmitz, Erica" initials="ES" userId="S::Erica.Schmitz@stantec.com::0d2bac6e-4489-425e-921b-2ef7063f7c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7"/>
    <a:srgbClr val="005288"/>
    <a:srgbClr val="5A5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56EDDD-540D-4D1B-BFFB-185E358A0496}" v="2594" dt="2026-03-20T15:20:27.301"/>
    <p1510:client id="{560CB83E-7997-4560-96AE-37FAF0FB24A9}" v="402" dt="2026-03-20T15:07:46.925"/>
    <p1510:client id="{8B0207FA-F572-4519-822A-88FD6740BFEC}" v="3040" dt="2026-03-20T15:27:13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hlemann, Geoff" userId="97b448a8-93bd-4612-bd1e-9c0dc50c36d9" providerId="ADAL" clId="{A789ABDA-EBE8-4DC6-9D18-17F548CFEB98}"/>
    <pc:docChg chg="undo custSel addSld modSld sldOrd modSection">
      <pc:chgData name="Uhlemann, Geoff" userId="97b448a8-93bd-4612-bd1e-9c0dc50c36d9" providerId="ADAL" clId="{A789ABDA-EBE8-4DC6-9D18-17F548CFEB98}" dt="2026-03-06T16:58:52.751" v="377" actId="2711"/>
      <pc:docMkLst>
        <pc:docMk/>
      </pc:docMkLst>
    </pc:docChg>
  </pc:docChgLst>
  <pc:docChgLst>
    <pc:chgData name="Edwards, Hayden" userId="S::hayden.edwards_aecom.com#ext#@mbakerintl.onmicrosoft.com::73660078-9b4b-46c8-bbd6-10b354ce4c9e" providerId="AD" clId="Web-{248B8E41-3F28-CF4B-8E9B-553045C050FD}"/>
    <pc:docChg chg="addSld delSld modSld modSection">
      <pc:chgData name="Edwards, Hayden" userId="S::hayden.edwards_aecom.com#ext#@mbakerintl.onmicrosoft.com::73660078-9b4b-46c8-bbd6-10b354ce4c9e" providerId="AD" clId="Web-{248B8E41-3F28-CF4B-8E9B-553045C050FD}" dt="2026-02-20T15:31:09.938" v="682" actId="20577"/>
      <pc:docMkLst>
        <pc:docMk/>
      </pc:docMkLst>
    </pc:docChg>
  </pc:docChgLst>
  <pc:docChgLst>
    <pc:chgData name="Herbert, Zachary" userId="61db1289-9d4e-4f87-916c-c4473a5f3f05" providerId="ADAL" clId="{191424D0-2D35-4DB6-A573-335D7910E947}"/>
    <pc:docChg chg="undo custSel addSld delSld modSld sldOrd modSection">
      <pc:chgData name="Herbert, Zachary" userId="61db1289-9d4e-4f87-916c-c4473a5f3f05" providerId="ADAL" clId="{191424D0-2D35-4DB6-A573-335D7910E947}" dt="2026-03-04T21:12:24.536" v="1175" actId="1076"/>
      <pc:docMkLst>
        <pc:docMk/>
      </pc:docMkLst>
    </pc:docChg>
  </pc:docChgLst>
  <pc:docChgLst>
    <pc:chgData name="Patrick Miles" userId="0e81bb34-0d83-46ad-9ac8-3a717b7fc64a" providerId="ADAL" clId="{C44698DC-0DD1-46D3-B853-00D811467E0A}"/>
    <pc:docChg chg="undo redo custSel addSld modSld modSection">
      <pc:chgData name="Patrick Miles" userId="0e81bb34-0d83-46ad-9ac8-3a717b7fc64a" providerId="ADAL" clId="{C44698DC-0DD1-46D3-B853-00D811467E0A}" dt="2026-03-04T21:08:38.406" v="394" actId="113"/>
      <pc:docMkLst>
        <pc:docMk/>
      </pc:docMkLst>
    </pc:docChg>
  </pc:docChgLst>
  <pc:docChgLst>
    <pc:chgData name="Covey, John" userId="6d67e556-be10-43fb-a5e1-17df385a3f98" providerId="ADAL" clId="{ADA4F145-E474-4909-BD39-3F831A52502F}"/>
    <pc:docChg chg="undo custSel addSld delSld modSld sldOrd modSection">
      <pc:chgData name="Covey, John" userId="6d67e556-be10-43fb-a5e1-17df385a3f98" providerId="ADAL" clId="{ADA4F145-E474-4909-BD39-3F831A52502F}" dt="2026-03-20T15:27:13.296" v="10862" actId="20577"/>
      <pc:docMkLst>
        <pc:docMk/>
      </pc:docMkLst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3150145548" sldId="263"/>
        </pc:sldMkLst>
      </pc:sldChg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1547997619" sldId="285"/>
        </pc:sldMkLst>
      </pc:sldChg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2235011813" sldId="288"/>
        </pc:sldMkLst>
      </pc:sldChg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2994990770" sldId="289"/>
        </pc:sldMkLst>
      </pc:sldChg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1503225593" sldId="290"/>
        </pc:sldMkLst>
      </pc:sldChg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1407823241" sldId="291"/>
        </pc:sldMkLst>
      </pc:sldChg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739168426" sldId="292"/>
        </pc:sldMkLst>
      </pc:sldChg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3384948193" sldId="294"/>
        </pc:sldMkLst>
      </pc:sldChg>
      <pc:sldChg chg="mod modShow">
        <pc:chgData name="Covey, John" userId="6d67e556-be10-43fb-a5e1-17df385a3f98" providerId="ADAL" clId="{ADA4F145-E474-4909-BD39-3F831A52502F}" dt="2026-03-20T01:33:04.361" v="7725" actId="729"/>
        <pc:sldMkLst>
          <pc:docMk/>
          <pc:sldMk cId="2915512940" sldId="295"/>
        </pc:sldMkLst>
      </pc:sldChg>
      <pc:sldChg chg="modSp mod">
        <pc:chgData name="Covey, John" userId="6d67e556-be10-43fb-a5e1-17df385a3f98" providerId="ADAL" clId="{ADA4F145-E474-4909-BD39-3F831A52502F}" dt="2026-03-04T18:33:40.999" v="5780" actId="20577"/>
        <pc:sldMkLst>
          <pc:docMk/>
          <pc:sldMk cId="1408998015" sldId="315"/>
        </pc:sldMkLst>
        <pc:spChg chg="mod">
          <ac:chgData name="Covey, John" userId="6d67e556-be10-43fb-a5e1-17df385a3f98" providerId="ADAL" clId="{ADA4F145-E474-4909-BD39-3F831A52502F}" dt="2026-03-04T18:33:40.999" v="5780" actId="20577"/>
          <ac:spMkLst>
            <pc:docMk/>
            <pc:sldMk cId="1408998015" sldId="315"/>
            <ac:spMk id="7" creationId="{04907C3C-58D7-24B4-F8AB-BAFFBFAABBBE}"/>
          </ac:spMkLst>
        </pc:spChg>
      </pc:sldChg>
      <pc:sldChg chg="modSp mod">
        <pc:chgData name="Covey, John" userId="6d67e556-be10-43fb-a5e1-17df385a3f98" providerId="ADAL" clId="{ADA4F145-E474-4909-BD39-3F831A52502F}" dt="2026-02-18T21:43:37.630" v="5422" actId="20577"/>
        <pc:sldMkLst>
          <pc:docMk/>
          <pc:sldMk cId="476338018" sldId="2076137717"/>
        </pc:sldMkLst>
        <pc:graphicFrameChg chg="mod modGraphic">
          <ac:chgData name="Covey, John" userId="6d67e556-be10-43fb-a5e1-17df385a3f98" providerId="ADAL" clId="{ADA4F145-E474-4909-BD39-3F831A52502F}" dt="2026-02-18T21:43:37.630" v="5422" actId="20577"/>
          <ac:graphicFrameMkLst>
            <pc:docMk/>
            <pc:sldMk cId="476338018" sldId="2076137717"/>
            <ac:graphicFrameMk id="8" creationId="{1C1013D5-9B68-5FA7-135F-B7ACBB67F5EF}"/>
          </ac:graphicFrameMkLst>
        </pc:graphicFrameChg>
      </pc:sldChg>
      <pc:sldChg chg="addSp delSp modSp add mod ord modShow">
        <pc:chgData name="Covey, John" userId="6d67e556-be10-43fb-a5e1-17df385a3f98" providerId="ADAL" clId="{ADA4F145-E474-4909-BD39-3F831A52502F}" dt="2026-03-20T15:16:44.621" v="10832" actId="20577"/>
        <pc:sldMkLst>
          <pc:docMk/>
          <pc:sldMk cId="3889427124" sldId="2076137724"/>
        </pc:sldMkLst>
        <pc:graphicFrameChg chg="add mod modGraphic">
          <ac:chgData name="Covey, John" userId="6d67e556-be10-43fb-a5e1-17df385a3f98" providerId="ADAL" clId="{ADA4F145-E474-4909-BD39-3F831A52502F}" dt="2026-03-20T15:16:44.621" v="10832" actId="20577"/>
          <ac:graphicFrameMkLst>
            <pc:docMk/>
            <pc:sldMk cId="3889427124" sldId="2076137724"/>
            <ac:graphicFrameMk id="6" creationId="{725CE0D1-1DAE-842A-5873-D3D78827E8AA}"/>
          </ac:graphicFrameMkLst>
        </pc:graphicFrameChg>
      </pc:sldChg>
      <pc:sldChg chg="modSp mod">
        <pc:chgData name="Covey, John" userId="6d67e556-be10-43fb-a5e1-17df385a3f98" providerId="ADAL" clId="{ADA4F145-E474-4909-BD39-3F831A52502F}" dt="2026-02-18T21:43:17.837" v="5420" actId="20577"/>
        <pc:sldMkLst>
          <pc:docMk/>
          <pc:sldMk cId="2329210882" sldId="2076137729"/>
        </pc:sldMkLst>
        <pc:spChg chg="mod">
          <ac:chgData name="Covey, John" userId="6d67e556-be10-43fb-a5e1-17df385a3f98" providerId="ADAL" clId="{ADA4F145-E474-4909-BD39-3F831A52502F}" dt="2026-02-18T21:43:17.837" v="5420" actId="20577"/>
          <ac:spMkLst>
            <pc:docMk/>
            <pc:sldMk cId="2329210882" sldId="2076137729"/>
            <ac:spMk id="2" creationId="{156F06A6-A0EA-4EC7-8F9D-9B9440EB3ED1}"/>
          </ac:spMkLst>
        </pc:spChg>
      </pc:sldChg>
      <pc:sldChg chg="delSp modSp del mod">
        <pc:chgData name="Covey, John" userId="6d67e556-be10-43fb-a5e1-17df385a3f98" providerId="ADAL" clId="{ADA4F145-E474-4909-BD39-3F831A52502F}" dt="2026-03-19T20:19:58.408" v="7049" actId="47"/>
        <pc:sldMkLst>
          <pc:docMk/>
          <pc:sldMk cId="2611219411" sldId="2076137732"/>
        </pc:sldMkLst>
      </pc:sldChg>
      <pc:sldChg chg="delSp modSp del mod">
        <pc:chgData name="Covey, John" userId="6d67e556-be10-43fb-a5e1-17df385a3f98" providerId="ADAL" clId="{ADA4F145-E474-4909-BD39-3F831A52502F}" dt="2026-03-19T20:19:58.408" v="7049" actId="47"/>
        <pc:sldMkLst>
          <pc:docMk/>
          <pc:sldMk cId="532131559" sldId="2076137743"/>
        </pc:sldMkLst>
      </pc:sldChg>
      <pc:sldChg chg="modSp del mod ord">
        <pc:chgData name="Covey, John" userId="6d67e556-be10-43fb-a5e1-17df385a3f98" providerId="ADAL" clId="{ADA4F145-E474-4909-BD39-3F831A52502F}" dt="2026-03-19T20:19:58.408" v="7049" actId="47"/>
        <pc:sldMkLst>
          <pc:docMk/>
          <pc:sldMk cId="3703305669" sldId="2076137745"/>
        </pc:sldMkLst>
      </pc:sldChg>
      <pc:sldChg chg="modSp del mod ord modShow">
        <pc:chgData name="Covey, John" userId="6d67e556-be10-43fb-a5e1-17df385a3f98" providerId="ADAL" clId="{ADA4F145-E474-4909-BD39-3F831A52502F}" dt="2026-03-19T20:19:58.408" v="7049" actId="47"/>
        <pc:sldMkLst>
          <pc:docMk/>
          <pc:sldMk cId="1814972733" sldId="2076137746"/>
        </pc:sldMkLst>
      </pc:sldChg>
      <pc:sldChg chg="addSp delSp modSp new mod">
        <pc:chgData name="Covey, John" userId="6d67e556-be10-43fb-a5e1-17df385a3f98" providerId="ADAL" clId="{ADA4F145-E474-4909-BD39-3F831A52502F}" dt="2026-03-20T14:26:29.342" v="10005" actId="1076"/>
        <pc:sldMkLst>
          <pc:docMk/>
          <pc:sldMk cId="1809858973" sldId="2076137750"/>
        </pc:sldMkLst>
        <pc:spChg chg="mod">
          <ac:chgData name="Covey, John" userId="6d67e556-be10-43fb-a5e1-17df385a3f98" providerId="ADAL" clId="{ADA4F145-E474-4909-BD39-3F831A52502F}" dt="2026-03-20T13:27:20.797" v="8062"/>
          <ac:spMkLst>
            <pc:docMk/>
            <pc:sldMk cId="1809858973" sldId="2076137750"/>
            <ac:spMk id="2" creationId="{10BD5C07-030D-FB38-263F-C5A5F22D60DA}"/>
          </ac:spMkLst>
        </pc:spChg>
        <pc:spChg chg="del">
          <ac:chgData name="Covey, John" userId="6d67e556-be10-43fb-a5e1-17df385a3f98" providerId="ADAL" clId="{ADA4F145-E474-4909-BD39-3F831A52502F}" dt="2026-03-20T13:27:23.700" v="8063" actId="478"/>
          <ac:spMkLst>
            <pc:docMk/>
            <pc:sldMk cId="1809858973" sldId="2076137750"/>
            <ac:spMk id="3" creationId="{78B87287-2A9A-9446-3019-08BE42D36C23}"/>
          </ac:spMkLst>
        </pc:spChg>
        <pc:spChg chg="mod">
          <ac:chgData name="Covey, John" userId="6d67e556-be10-43fb-a5e1-17df385a3f98" providerId="ADAL" clId="{ADA4F145-E474-4909-BD39-3F831A52502F}" dt="2026-03-20T14:26:25.798" v="10004" actId="6549"/>
          <ac:spMkLst>
            <pc:docMk/>
            <pc:sldMk cId="1809858973" sldId="2076137750"/>
            <ac:spMk id="5" creationId="{3A4C70F0-0498-9931-9FCB-1815D3E35F8D}"/>
          </ac:spMkLst>
        </pc:spChg>
        <pc:graphicFrameChg chg="add mod ord modGraphic">
          <ac:chgData name="Covey, John" userId="6d67e556-be10-43fb-a5e1-17df385a3f98" providerId="ADAL" clId="{ADA4F145-E474-4909-BD39-3F831A52502F}" dt="2026-03-20T14:26:29.342" v="10005" actId="1076"/>
          <ac:graphicFrameMkLst>
            <pc:docMk/>
            <pc:sldMk cId="1809858973" sldId="2076137750"/>
            <ac:graphicFrameMk id="6" creationId="{0835983B-6784-7A9D-E566-EE2E8096E98C}"/>
          </ac:graphicFrameMkLst>
        </pc:graphicFrameChg>
        <pc:picChg chg="add mod modCrop">
          <ac:chgData name="Covey, John" userId="6d67e556-be10-43fb-a5e1-17df385a3f98" providerId="ADAL" clId="{ADA4F145-E474-4909-BD39-3F831A52502F}" dt="2026-03-20T14:11:03.465" v="9397" actId="1076"/>
          <ac:picMkLst>
            <pc:docMk/>
            <pc:sldMk cId="1809858973" sldId="2076137750"/>
            <ac:picMk id="8" creationId="{761DB4DB-C226-9D4B-2691-115E7BE9E50B}"/>
          </ac:picMkLst>
        </pc:picChg>
      </pc:sldChg>
      <pc:sldChg chg="addSp delSp modSp add mod ord">
        <pc:chgData name="Covey, John" userId="6d67e556-be10-43fb-a5e1-17df385a3f98" providerId="ADAL" clId="{ADA4F145-E474-4909-BD39-3F831A52502F}" dt="2026-03-20T14:54:14.904" v="10568" actId="20577"/>
        <pc:sldMkLst>
          <pc:docMk/>
          <pc:sldMk cId="1053137421" sldId="2076137751"/>
        </pc:sldMkLst>
        <pc:spChg chg="mod">
          <ac:chgData name="Covey, John" userId="6d67e556-be10-43fb-a5e1-17df385a3f98" providerId="ADAL" clId="{ADA4F145-E474-4909-BD39-3F831A52502F}" dt="2026-03-20T14:54:14.904" v="10568" actId="20577"/>
          <ac:spMkLst>
            <pc:docMk/>
            <pc:sldMk cId="1053137421" sldId="2076137751"/>
            <ac:spMk id="5" creationId="{4AFD8254-1618-4D4F-24E7-55335C72653F}"/>
          </ac:spMkLst>
        </pc:spChg>
        <pc:graphicFrameChg chg="add mod modGraphic">
          <ac:chgData name="Covey, John" userId="6d67e556-be10-43fb-a5e1-17df385a3f98" providerId="ADAL" clId="{ADA4F145-E474-4909-BD39-3F831A52502F}" dt="2026-03-20T14:51:02.639" v="10519" actId="1035"/>
          <ac:graphicFrameMkLst>
            <pc:docMk/>
            <pc:sldMk cId="1053137421" sldId="2076137751"/>
            <ac:graphicFrameMk id="6" creationId="{36FBDAD9-08F8-04E5-F1C0-0B626623396B}"/>
          </ac:graphicFrameMkLst>
        </pc:graphicFrameChg>
        <pc:picChg chg="add del mod">
          <ac:chgData name="Covey, John" userId="6d67e556-be10-43fb-a5e1-17df385a3f98" providerId="ADAL" clId="{ADA4F145-E474-4909-BD39-3F831A52502F}" dt="2026-03-20T13:41:16.582" v="8706" actId="478"/>
          <ac:picMkLst>
            <pc:docMk/>
            <pc:sldMk cId="1053137421" sldId="2076137751"/>
            <ac:picMk id="3" creationId="{095CB2F0-55F5-A957-814C-A3AE1895CED5}"/>
          </ac:picMkLst>
        </pc:picChg>
        <pc:picChg chg="add mod">
          <ac:chgData name="Covey, John" userId="6d67e556-be10-43fb-a5e1-17df385a3f98" providerId="ADAL" clId="{ADA4F145-E474-4909-BD39-3F831A52502F}" dt="2026-03-20T14:32:14.270" v="10239" actId="1076"/>
          <ac:picMkLst>
            <pc:docMk/>
            <pc:sldMk cId="1053137421" sldId="2076137751"/>
            <ac:picMk id="3074" creationId="{DF81A078-D961-F95A-F4AA-EB8B18AF72A7}"/>
          </ac:picMkLst>
        </pc:picChg>
      </pc:sldChg>
      <pc:sldChg chg="del">
        <pc:chgData name="Covey, John" userId="6d67e556-be10-43fb-a5e1-17df385a3f98" providerId="ADAL" clId="{ADA4F145-E474-4909-BD39-3F831A52502F}" dt="2026-03-19T20:19:58.408" v="7049" actId="47"/>
        <pc:sldMkLst>
          <pc:docMk/>
          <pc:sldMk cId="2199613212" sldId="2076137751"/>
        </pc:sldMkLst>
      </pc:sldChg>
      <pc:sldChg chg="addSp modSp add mod">
        <pc:chgData name="Covey, John" userId="6d67e556-be10-43fb-a5e1-17df385a3f98" providerId="ADAL" clId="{ADA4F145-E474-4909-BD39-3F831A52502F}" dt="2026-03-20T15:17:36.596" v="10844" actId="20577"/>
        <pc:sldMkLst>
          <pc:docMk/>
          <pc:sldMk cId="2586258" sldId="2076137752"/>
        </pc:sldMkLst>
        <pc:spChg chg="mod">
          <ac:chgData name="Covey, John" userId="6d67e556-be10-43fb-a5e1-17df385a3f98" providerId="ADAL" clId="{ADA4F145-E474-4909-BD39-3F831A52502F}" dt="2026-03-20T15:17:36.596" v="10844" actId="20577"/>
          <ac:spMkLst>
            <pc:docMk/>
            <pc:sldMk cId="2586258" sldId="2076137752"/>
            <ac:spMk id="5" creationId="{E0DAD405-6601-A7F1-86D7-71CAC825F60F}"/>
          </ac:spMkLst>
        </pc:spChg>
        <pc:spChg chg="add mod">
          <ac:chgData name="Covey, John" userId="6d67e556-be10-43fb-a5e1-17df385a3f98" providerId="ADAL" clId="{ADA4F145-E474-4909-BD39-3F831A52502F}" dt="2026-03-20T14:00:33.031" v="9267" actId="14100"/>
          <ac:spMkLst>
            <pc:docMk/>
            <pc:sldMk cId="2586258" sldId="2076137752"/>
            <ac:spMk id="6" creationId="{9F53F0F1-7053-0724-D5D8-0D873D9D653D}"/>
          </ac:spMkLst>
        </pc:spChg>
        <pc:graphicFrameChg chg="add mod modGraphic">
          <ac:chgData name="Covey, John" userId="6d67e556-be10-43fb-a5e1-17df385a3f98" providerId="ADAL" clId="{ADA4F145-E474-4909-BD39-3F831A52502F}" dt="2026-03-20T14:18:23.645" v="9782" actId="20577"/>
          <ac:graphicFrameMkLst>
            <pc:docMk/>
            <pc:sldMk cId="2586258" sldId="2076137752"/>
            <ac:graphicFrameMk id="3" creationId="{092329AE-D8C6-7FF1-A405-6E6EE7909A61}"/>
          </ac:graphicFrameMkLst>
        </pc:graphicFrameChg>
        <pc:picChg chg="add mod modCrop">
          <ac:chgData name="Covey, John" userId="6d67e556-be10-43fb-a5e1-17df385a3f98" providerId="ADAL" clId="{ADA4F145-E474-4909-BD39-3F831A52502F}" dt="2026-03-20T14:23:22.737" v="9804" actId="14100"/>
          <ac:picMkLst>
            <pc:docMk/>
            <pc:sldMk cId="2586258" sldId="2076137752"/>
            <ac:picMk id="8" creationId="{1A02ACAA-0F0A-7D72-599C-8F93FAAD6D62}"/>
          </ac:picMkLst>
        </pc:picChg>
        <pc:picChg chg="add mod modCrop">
          <ac:chgData name="Covey, John" userId="6d67e556-be10-43fb-a5e1-17df385a3f98" providerId="ADAL" clId="{ADA4F145-E474-4909-BD39-3F831A52502F}" dt="2026-03-20T14:24:13.290" v="9903" actId="1076"/>
          <ac:picMkLst>
            <pc:docMk/>
            <pc:sldMk cId="2586258" sldId="2076137752"/>
            <ac:picMk id="10" creationId="{33A9900B-069A-2A1E-5A08-A8D68C488693}"/>
          </ac:picMkLst>
        </pc:picChg>
        <pc:picChg chg="add mod modCrop">
          <ac:chgData name="Covey, John" userId="6d67e556-be10-43fb-a5e1-17df385a3f98" providerId="ADAL" clId="{ADA4F145-E474-4909-BD39-3F831A52502F}" dt="2026-03-20T14:22:48.353" v="9796" actId="1076"/>
          <ac:picMkLst>
            <pc:docMk/>
            <pc:sldMk cId="2586258" sldId="2076137752"/>
            <ac:picMk id="12" creationId="{6F8BC51D-8575-73FF-03D1-AF576B155997}"/>
          </ac:picMkLst>
        </pc:picChg>
      </pc:sldChg>
      <pc:sldChg chg="del">
        <pc:chgData name="Covey, John" userId="6d67e556-be10-43fb-a5e1-17df385a3f98" providerId="ADAL" clId="{ADA4F145-E474-4909-BD39-3F831A52502F}" dt="2026-03-19T20:19:58.408" v="7049" actId="47"/>
        <pc:sldMkLst>
          <pc:docMk/>
          <pc:sldMk cId="3682732764" sldId="2076137752"/>
        </pc:sldMkLst>
      </pc:sldChg>
      <pc:sldChg chg="addSp modSp add mod">
        <pc:chgData name="Covey, John" userId="6d67e556-be10-43fb-a5e1-17df385a3f98" providerId="ADAL" clId="{ADA4F145-E474-4909-BD39-3F831A52502F}" dt="2026-03-20T15:18:42.884" v="10850" actId="20577"/>
        <pc:sldMkLst>
          <pc:docMk/>
          <pc:sldMk cId="164808983" sldId="2076137753"/>
        </pc:sldMkLst>
        <pc:spChg chg="mod">
          <ac:chgData name="Covey, John" userId="6d67e556-be10-43fb-a5e1-17df385a3f98" providerId="ADAL" clId="{ADA4F145-E474-4909-BD39-3F831A52502F}" dt="2026-03-20T14:33:34.959" v="10286" actId="20577"/>
          <ac:spMkLst>
            <pc:docMk/>
            <pc:sldMk cId="164808983" sldId="2076137753"/>
            <ac:spMk id="5" creationId="{07E4B94D-EE12-34FD-D8F5-F2D2C1628D55}"/>
          </ac:spMkLst>
        </pc:spChg>
        <pc:graphicFrameChg chg="add mod modGraphic">
          <ac:chgData name="Covey, John" userId="6d67e556-be10-43fb-a5e1-17df385a3f98" providerId="ADAL" clId="{ADA4F145-E474-4909-BD39-3F831A52502F}" dt="2026-03-20T15:18:42.884" v="10850" actId="20577"/>
          <ac:graphicFrameMkLst>
            <pc:docMk/>
            <pc:sldMk cId="164808983" sldId="2076137753"/>
            <ac:graphicFrameMk id="7" creationId="{C963198B-577D-2FBD-C57D-4B341BFAB4AF}"/>
          </ac:graphicFrameMkLst>
        </pc:graphicFrameChg>
        <pc:picChg chg="add mod">
          <ac:chgData name="Covey, John" userId="6d67e556-be10-43fb-a5e1-17df385a3f98" providerId="ADAL" clId="{ADA4F145-E474-4909-BD39-3F831A52502F}" dt="2026-03-20T13:34:53.964" v="8387" actId="1076"/>
          <ac:picMkLst>
            <pc:docMk/>
            <pc:sldMk cId="164808983" sldId="2076137753"/>
            <ac:picMk id="6" creationId="{D481F33D-33E3-083B-E8E5-2C89EB03D9CF}"/>
          </ac:picMkLst>
        </pc:picChg>
      </pc:sldChg>
      <pc:sldChg chg="del">
        <pc:chgData name="Covey, John" userId="6d67e556-be10-43fb-a5e1-17df385a3f98" providerId="ADAL" clId="{ADA4F145-E474-4909-BD39-3F831A52502F}" dt="2026-03-19T20:19:58.408" v="7049" actId="47"/>
        <pc:sldMkLst>
          <pc:docMk/>
          <pc:sldMk cId="2373841645" sldId="2076137753"/>
        </pc:sldMkLst>
      </pc:sldChg>
      <pc:sldChg chg="del">
        <pc:chgData name="Covey, John" userId="6d67e556-be10-43fb-a5e1-17df385a3f98" providerId="ADAL" clId="{ADA4F145-E474-4909-BD39-3F831A52502F}" dt="2026-03-20T01:32:56.945" v="7724" actId="47"/>
        <pc:sldMkLst>
          <pc:docMk/>
          <pc:sldMk cId="860242469" sldId="2076137754"/>
        </pc:sldMkLst>
      </pc:sldChg>
      <pc:sldChg chg="addSp delSp modSp add mod">
        <pc:chgData name="Covey, John" userId="6d67e556-be10-43fb-a5e1-17df385a3f98" providerId="ADAL" clId="{ADA4F145-E474-4909-BD39-3F831A52502F}" dt="2026-03-20T15:14:46.487" v="10815" actId="20577"/>
        <pc:sldMkLst>
          <pc:docMk/>
          <pc:sldMk cId="2869251841" sldId="2076137754"/>
        </pc:sldMkLst>
        <pc:spChg chg="mod">
          <ac:chgData name="Covey, John" userId="6d67e556-be10-43fb-a5e1-17df385a3f98" providerId="ADAL" clId="{ADA4F145-E474-4909-BD39-3F831A52502F}" dt="2026-03-20T15:14:46.487" v="10815" actId="20577"/>
          <ac:spMkLst>
            <pc:docMk/>
            <pc:sldMk cId="2869251841" sldId="2076137754"/>
            <ac:spMk id="5" creationId="{9E4056D7-5E1F-4CB2-BBA6-9596F4A82A39}"/>
          </ac:spMkLst>
        </pc:spChg>
        <pc:spChg chg="add del mod">
          <ac:chgData name="Covey, John" userId="6d67e556-be10-43fb-a5e1-17df385a3f98" providerId="ADAL" clId="{ADA4F145-E474-4909-BD39-3F831A52502F}" dt="2026-03-20T14:06:36.397" v="9384" actId="478"/>
          <ac:spMkLst>
            <pc:docMk/>
            <pc:sldMk cId="2869251841" sldId="2076137754"/>
            <ac:spMk id="6" creationId="{7FE09852-135D-B56D-E36B-21EA5D8C37CD}"/>
          </ac:spMkLst>
        </pc:spChg>
        <pc:graphicFrameChg chg="add mod modGraphic">
          <ac:chgData name="Covey, John" userId="6d67e556-be10-43fb-a5e1-17df385a3f98" providerId="ADAL" clId="{ADA4F145-E474-4909-BD39-3F831A52502F}" dt="2026-03-20T14:42:34.173" v="10443"/>
          <ac:graphicFrameMkLst>
            <pc:docMk/>
            <pc:sldMk cId="2869251841" sldId="2076137754"/>
            <ac:graphicFrameMk id="7" creationId="{DC24B859-D168-EF31-5013-6123367EC197}"/>
          </ac:graphicFrameMkLst>
        </pc:graphicFrameChg>
        <pc:picChg chg="add mod">
          <ac:chgData name="Covey, John" userId="6d67e556-be10-43fb-a5e1-17df385a3f98" providerId="ADAL" clId="{ADA4F145-E474-4909-BD39-3F831A52502F}" dt="2026-03-20T14:24:49.846" v="9907" actId="1076"/>
          <ac:picMkLst>
            <pc:docMk/>
            <pc:sldMk cId="2869251841" sldId="2076137754"/>
            <ac:picMk id="9" creationId="{1266927E-6CDA-25ED-0EE5-EC56259426AE}"/>
          </ac:picMkLst>
        </pc:picChg>
      </pc:sldChg>
      <pc:sldChg chg="addSp modSp add mod">
        <pc:chgData name="Covey, John" userId="6d67e556-be10-43fb-a5e1-17df385a3f98" providerId="ADAL" clId="{ADA4F145-E474-4909-BD39-3F831A52502F}" dt="2026-03-20T15:27:13.296" v="10862" actId="20577"/>
        <pc:sldMkLst>
          <pc:docMk/>
          <pc:sldMk cId="733878481" sldId="2076137755"/>
        </pc:sldMkLst>
        <pc:spChg chg="mod">
          <ac:chgData name="Covey, John" userId="6d67e556-be10-43fb-a5e1-17df385a3f98" providerId="ADAL" clId="{ADA4F145-E474-4909-BD39-3F831A52502F}" dt="2026-03-20T15:27:13.296" v="10862" actId="20577"/>
          <ac:spMkLst>
            <pc:docMk/>
            <pc:sldMk cId="733878481" sldId="2076137755"/>
            <ac:spMk id="5" creationId="{C04585D0-65D7-BF89-C5E1-AA753EC8929B}"/>
          </ac:spMkLst>
        </pc:spChg>
        <pc:graphicFrameChg chg="add mod modGraphic">
          <ac:chgData name="Covey, John" userId="6d67e556-be10-43fb-a5e1-17df385a3f98" providerId="ADAL" clId="{ADA4F145-E474-4909-BD39-3F831A52502F}" dt="2026-03-20T15:16:08.352" v="10828" actId="20577"/>
          <ac:graphicFrameMkLst>
            <pc:docMk/>
            <pc:sldMk cId="733878481" sldId="2076137755"/>
            <ac:graphicFrameMk id="6" creationId="{EEBB88DA-AFF3-1954-8ABC-04CAA779998E}"/>
          </ac:graphicFrameMkLst>
        </pc:graphicFrameChg>
        <pc:picChg chg="mod">
          <ac:chgData name="Covey, John" userId="6d67e556-be10-43fb-a5e1-17df385a3f98" providerId="ADAL" clId="{ADA4F145-E474-4909-BD39-3F831A52502F}" dt="2026-03-20T13:43:07.968" v="8949" actId="1076"/>
          <ac:picMkLst>
            <pc:docMk/>
            <pc:sldMk cId="733878481" sldId="2076137755"/>
            <ac:picMk id="3" creationId="{51459183-793C-824A-6563-C119DD1C910E}"/>
          </ac:picMkLst>
        </pc:picChg>
      </pc:sldChg>
      <pc:sldChg chg="del">
        <pc:chgData name="Covey, John" userId="6d67e556-be10-43fb-a5e1-17df385a3f98" providerId="ADAL" clId="{ADA4F145-E474-4909-BD39-3F831A52502F}" dt="2026-03-19T20:19:58.408" v="7049" actId="47"/>
        <pc:sldMkLst>
          <pc:docMk/>
          <pc:sldMk cId="2787413504" sldId="2076137755"/>
        </pc:sldMkLst>
      </pc:sldChg>
      <pc:sldChg chg="addSp delSp modSp new mod">
        <pc:chgData name="Covey, John" userId="6d67e556-be10-43fb-a5e1-17df385a3f98" providerId="ADAL" clId="{ADA4F145-E474-4909-BD39-3F831A52502F}" dt="2026-03-20T14:50:24.748" v="10502" actId="1076"/>
        <pc:sldMkLst>
          <pc:docMk/>
          <pc:sldMk cId="1179247330" sldId="2076137761"/>
        </pc:sldMkLst>
        <pc:spChg chg="mod">
          <ac:chgData name="Covey, John" userId="6d67e556-be10-43fb-a5e1-17df385a3f98" providerId="ADAL" clId="{ADA4F145-E474-4909-BD39-3F831A52502F}" dt="2026-03-20T14:41:16.208" v="10436"/>
          <ac:spMkLst>
            <pc:docMk/>
            <pc:sldMk cId="1179247330" sldId="2076137761"/>
            <ac:spMk id="2" creationId="{5D60C963-649D-CDD0-C244-00A0CC0D7CDD}"/>
          </ac:spMkLst>
        </pc:spChg>
        <pc:spChg chg="del">
          <ac:chgData name="Covey, John" userId="6d67e556-be10-43fb-a5e1-17df385a3f98" providerId="ADAL" clId="{ADA4F145-E474-4909-BD39-3F831A52502F}" dt="2026-03-20T14:46:47.156" v="10490" actId="478"/>
          <ac:spMkLst>
            <pc:docMk/>
            <pc:sldMk cId="1179247330" sldId="2076137761"/>
            <ac:spMk id="3" creationId="{7BA64B8A-BA8B-1B16-1FAA-62A779CB3792}"/>
          </ac:spMkLst>
        </pc:spChg>
        <pc:spChg chg="add del">
          <ac:chgData name="Covey, John" userId="6d67e556-be10-43fb-a5e1-17df385a3f98" providerId="ADAL" clId="{ADA4F145-E474-4909-BD39-3F831A52502F}" dt="2026-03-20T14:42:07.548" v="10442"/>
          <ac:spMkLst>
            <pc:docMk/>
            <pc:sldMk cId="1179247330" sldId="2076137761"/>
            <ac:spMk id="5" creationId="{3A368E22-8A83-DE72-957B-4C305327E1E9}"/>
          </ac:spMkLst>
        </pc:spChg>
        <pc:spChg chg="add del">
          <ac:chgData name="Covey, John" userId="6d67e556-be10-43fb-a5e1-17df385a3f98" providerId="ADAL" clId="{ADA4F145-E474-4909-BD39-3F831A52502F}" dt="2026-03-20T14:41:34.175" v="10439" actId="478"/>
          <ac:spMkLst>
            <pc:docMk/>
            <pc:sldMk cId="1179247330" sldId="2076137761"/>
            <ac:spMk id="8" creationId="{CE07EA17-921A-9C7C-D7FE-504AE4EBFDB1}"/>
          </ac:spMkLst>
        </pc:spChg>
        <pc:spChg chg="add del mod">
          <ac:chgData name="Covey, John" userId="6d67e556-be10-43fb-a5e1-17df385a3f98" providerId="ADAL" clId="{ADA4F145-E474-4909-BD39-3F831A52502F}" dt="2026-03-20T14:43:24.539" v="10447" actId="3680"/>
          <ac:spMkLst>
            <pc:docMk/>
            <pc:sldMk cId="1179247330" sldId="2076137761"/>
            <ac:spMk id="12" creationId="{BED0DFC6-D4F6-EBE8-7B45-970FF49C5097}"/>
          </ac:spMkLst>
        </pc:spChg>
        <pc:spChg chg="add del mod">
          <ac:chgData name="Covey, John" userId="6d67e556-be10-43fb-a5e1-17df385a3f98" providerId="ADAL" clId="{ADA4F145-E474-4909-BD39-3F831A52502F}" dt="2026-03-20T14:50:01.593" v="10496" actId="478"/>
          <ac:spMkLst>
            <pc:docMk/>
            <pc:sldMk cId="1179247330" sldId="2076137761"/>
            <ac:spMk id="14" creationId="{A8BF4AB6-7E8F-0B1E-3020-2D8EECE1EBBA}"/>
          </ac:spMkLst>
        </pc:spChg>
        <pc:spChg chg="add mod">
          <ac:chgData name="Covey, John" userId="6d67e556-be10-43fb-a5e1-17df385a3f98" providerId="ADAL" clId="{ADA4F145-E474-4909-BD39-3F831A52502F}" dt="2026-03-20T14:50:24.748" v="10502" actId="1076"/>
          <ac:spMkLst>
            <pc:docMk/>
            <pc:sldMk cId="1179247330" sldId="2076137761"/>
            <ac:spMk id="15" creationId="{689DADB2-5C43-CED9-FB0F-1ACF38560182}"/>
          </ac:spMkLst>
        </pc:spChg>
        <pc:graphicFrameChg chg="add mod">
          <ac:chgData name="Covey, John" userId="6d67e556-be10-43fb-a5e1-17df385a3f98" providerId="ADAL" clId="{ADA4F145-E474-4909-BD39-3F831A52502F}" dt="2026-03-20T14:40:28.623" v="10435"/>
          <ac:graphicFrameMkLst>
            <pc:docMk/>
            <pc:sldMk cId="1179247330" sldId="2076137761"/>
            <ac:graphicFrameMk id="6" creationId="{0E327FAF-DABD-65DB-46C4-6FA9DC91AF1D}"/>
          </ac:graphicFrameMkLst>
        </pc:graphicFrameChg>
        <pc:graphicFrameChg chg="add del mod modGraphic">
          <ac:chgData name="Covey, John" userId="6d67e556-be10-43fb-a5e1-17df385a3f98" providerId="ADAL" clId="{ADA4F145-E474-4909-BD39-3F831A52502F}" dt="2026-03-20T14:43:15.710" v="10446" actId="478"/>
          <ac:graphicFrameMkLst>
            <pc:docMk/>
            <pc:sldMk cId="1179247330" sldId="2076137761"/>
            <ac:graphicFrameMk id="10" creationId="{81A0129E-60F7-7841-D8FF-EA1A64C55757}"/>
          </ac:graphicFrameMkLst>
        </pc:graphicFrameChg>
        <pc:graphicFrameChg chg="add mod ord modGraphic">
          <ac:chgData name="Covey, John" userId="6d67e556-be10-43fb-a5e1-17df385a3f98" providerId="ADAL" clId="{ADA4F145-E474-4909-BD39-3F831A52502F}" dt="2026-03-20T14:45:59.368" v="10489" actId="207"/>
          <ac:graphicFrameMkLst>
            <pc:docMk/>
            <pc:sldMk cId="1179247330" sldId="2076137761"/>
            <ac:graphicFrameMk id="13" creationId="{F3B2B988-3651-3C7D-674D-48A5642C84D2}"/>
          </ac:graphicFrameMkLst>
        </pc:graphicFrameChg>
        <pc:picChg chg="add mod">
          <ac:chgData name="Covey, John" userId="6d67e556-be10-43fb-a5e1-17df385a3f98" providerId="ADAL" clId="{ADA4F145-E474-4909-BD39-3F831A52502F}" dt="2026-03-20T14:42:02.174" v="10441"/>
          <ac:picMkLst>
            <pc:docMk/>
            <pc:sldMk cId="1179247330" sldId="2076137761"/>
            <ac:picMk id="9" creationId="{45BE704A-C1F9-2A6C-414F-698406258F0F}"/>
          </ac:picMkLst>
        </pc:picChg>
      </pc:sldChg>
      <pc:sldMasterChg chg="delSldLayout">
        <pc:chgData name="Covey, John" userId="6d67e556-be10-43fb-a5e1-17df385a3f98" providerId="ADAL" clId="{ADA4F145-E474-4909-BD39-3F831A52502F}" dt="2026-02-18T21:37:00.618" v="5402" actId="47"/>
        <pc:sldMasterMkLst>
          <pc:docMk/>
          <pc:sldMasterMk cId="2460954070" sldId="2147483660"/>
        </pc:sldMasterMkLst>
      </pc:sldMasterChg>
      <pc:sldMasterChg chg="delSldLayout">
        <pc:chgData name="Covey, John" userId="6d67e556-be10-43fb-a5e1-17df385a3f98" providerId="ADAL" clId="{ADA4F145-E474-4909-BD39-3F831A52502F}" dt="2026-02-18T21:37:00.618" v="5402" actId="47"/>
        <pc:sldMasterMkLst>
          <pc:docMk/>
          <pc:sldMasterMk cId="3908961709" sldId="2147483675"/>
        </pc:sldMasterMkLst>
      </pc:sldMasterChg>
    </pc:docChg>
  </pc:docChgLst>
  <pc:docChgLst>
    <pc:chgData name="Schmitz, Erica" userId="S::erica.schmitz_stantec.com#ext#@mbakerintl.onmicrosoft.com::5515d847-d007-42d3-86c2-8757823783ab" providerId="AD" clId="Web-{63122D8E-0B77-4932-4C2C-1A306502E173}"/>
    <pc:docChg chg="addSld delSld modSld sldOrd modSection">
      <pc:chgData name="Schmitz, Erica" userId="S::erica.schmitz_stantec.com#ext#@mbakerintl.onmicrosoft.com::5515d847-d007-42d3-86c2-8757823783ab" providerId="AD" clId="Web-{63122D8E-0B77-4932-4C2C-1A306502E173}" dt="2026-02-20T15:30:31.589" v="112"/>
      <pc:docMkLst>
        <pc:docMk/>
      </pc:docMkLst>
      <pc:sldChg chg="modSp add ord replId">
        <pc:chgData name="Schmitz, Erica" userId="S::erica.schmitz_stantec.com#ext#@mbakerintl.onmicrosoft.com::5515d847-d007-42d3-86c2-8757823783ab" providerId="AD" clId="Web-{63122D8E-0B77-4932-4C2C-1A306502E173}" dt="2026-02-20T14:26:18.480" v="108"/>
        <pc:sldMkLst>
          <pc:docMk/>
          <pc:sldMk cId="3018068407" sldId="2076137748"/>
        </pc:sldMkLst>
        <pc:spChg chg="mod">
          <ac:chgData name="Schmitz, Erica" userId="S::erica.schmitz_stantec.com#ext#@mbakerintl.onmicrosoft.com::5515d847-d007-42d3-86c2-8757823783ab" providerId="AD" clId="Web-{63122D8E-0B77-4932-4C2C-1A306502E173}" dt="2026-02-20T14:23:54.537" v="17" actId="20577"/>
          <ac:spMkLst>
            <pc:docMk/>
            <pc:sldMk cId="3018068407" sldId="2076137748"/>
            <ac:spMk id="2" creationId="{B589EC6E-92AE-1102-4368-3C4B78BAB98F}"/>
          </ac:spMkLst>
        </pc:spChg>
        <pc:graphicFrameChg chg="mod modGraphic">
          <ac:chgData name="Schmitz, Erica" userId="S::erica.schmitz_stantec.com#ext#@mbakerintl.onmicrosoft.com::5515d847-d007-42d3-86c2-8757823783ab" providerId="AD" clId="Web-{63122D8E-0B77-4932-4C2C-1A306502E173}" dt="2026-02-20T14:26:18.480" v="108"/>
          <ac:graphicFrameMkLst>
            <pc:docMk/>
            <pc:sldMk cId="3018068407" sldId="2076137748"/>
            <ac:graphicFrameMk id="6" creationId="{009990FD-7C2F-41EC-2724-AD9D71DEE6FB}"/>
          </ac:graphicFrameMkLst>
        </pc:graphicFrameChg>
      </pc:sldChg>
    </pc:docChg>
  </pc:docChgLst>
  <pc:docChgLst>
    <pc:chgData name="Edwards, Hayden" userId="518ca3b8-355a-4110-9583-9a5ac1e6ce86" providerId="ADAL" clId="{01EBA799-F23C-4CA5-850A-0A2529F7D3CE}"/>
    <pc:docChg chg="undo custSel addSld delSld modSld sldOrd addSection modSection">
      <pc:chgData name="Edwards, Hayden" userId="518ca3b8-355a-4110-9583-9a5ac1e6ce86" providerId="ADAL" clId="{01EBA799-F23C-4CA5-850A-0A2529F7D3CE}" dt="2026-03-20T15:20:27.301" v="12341" actId="20577"/>
      <pc:docMkLst>
        <pc:docMk/>
      </pc:docMkLst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3150145548" sldId="263"/>
        </pc:sldMkLst>
      </pc:sldChg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1547997619" sldId="285"/>
        </pc:sldMkLst>
      </pc:sldChg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2235011813" sldId="288"/>
        </pc:sldMkLst>
      </pc:sldChg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2994990770" sldId="289"/>
        </pc:sldMkLst>
      </pc:sldChg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1503225593" sldId="290"/>
        </pc:sldMkLst>
      </pc:sldChg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1407823241" sldId="291"/>
        </pc:sldMkLst>
      </pc:sldChg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739168426" sldId="292"/>
        </pc:sldMkLst>
      </pc:sldChg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3384948193" sldId="294"/>
        </pc:sldMkLst>
      </pc:sldChg>
      <pc:sldChg chg="del">
        <pc:chgData name="Edwards, Hayden" userId="518ca3b8-355a-4110-9583-9a5ac1e6ce86" providerId="ADAL" clId="{01EBA799-F23C-4CA5-850A-0A2529F7D3CE}" dt="2026-03-20T13:15:24.479" v="9802" actId="2696"/>
        <pc:sldMkLst>
          <pc:docMk/>
          <pc:sldMk cId="2915512940" sldId="295"/>
        </pc:sldMkLst>
      </pc:sldChg>
      <pc:sldChg chg="modSp mod">
        <pc:chgData name="Edwards, Hayden" userId="518ca3b8-355a-4110-9583-9a5ac1e6ce86" providerId="ADAL" clId="{01EBA799-F23C-4CA5-850A-0A2529F7D3CE}" dt="2026-03-20T13:14:38.279" v="9748" actId="20577"/>
        <pc:sldMkLst>
          <pc:docMk/>
          <pc:sldMk cId="1408998015" sldId="315"/>
        </pc:sldMkLst>
        <pc:spChg chg="mod">
          <ac:chgData name="Edwards, Hayden" userId="518ca3b8-355a-4110-9583-9a5ac1e6ce86" providerId="ADAL" clId="{01EBA799-F23C-4CA5-850A-0A2529F7D3CE}" dt="2026-03-20T13:14:38.279" v="9748" actId="20577"/>
          <ac:spMkLst>
            <pc:docMk/>
            <pc:sldMk cId="1408998015" sldId="315"/>
            <ac:spMk id="7" creationId="{04907C3C-58D7-24B4-F8AB-BAFFBFAABBBE}"/>
          </ac:spMkLst>
        </pc:spChg>
      </pc:sldChg>
      <pc:sldChg chg="modSp mod">
        <pc:chgData name="Edwards, Hayden" userId="518ca3b8-355a-4110-9583-9a5ac1e6ce86" providerId="ADAL" clId="{01EBA799-F23C-4CA5-850A-0A2529F7D3CE}" dt="2026-03-20T13:15:04.274" v="9800" actId="20577"/>
        <pc:sldMkLst>
          <pc:docMk/>
          <pc:sldMk cId="476338018" sldId="2076137717"/>
        </pc:sldMkLst>
        <pc:graphicFrameChg chg="modGraphic">
          <ac:chgData name="Edwards, Hayden" userId="518ca3b8-355a-4110-9583-9a5ac1e6ce86" providerId="ADAL" clId="{01EBA799-F23C-4CA5-850A-0A2529F7D3CE}" dt="2026-03-20T13:15:04.274" v="9800" actId="20577"/>
          <ac:graphicFrameMkLst>
            <pc:docMk/>
            <pc:sldMk cId="476338018" sldId="2076137717"/>
            <ac:graphicFrameMk id="8" creationId="{1C1013D5-9B68-5FA7-135F-B7ACBB67F5EF}"/>
          </ac:graphicFrameMkLst>
        </pc:graphicFrameChg>
      </pc:sldChg>
      <pc:sldChg chg="addSp modSp add del mod ord modShow">
        <pc:chgData name="Edwards, Hayden" userId="518ca3b8-355a-4110-9583-9a5ac1e6ce86" providerId="ADAL" clId="{01EBA799-F23C-4CA5-850A-0A2529F7D3CE}" dt="2026-03-20T14:48:41.289" v="12329" actId="2696"/>
        <pc:sldMkLst>
          <pc:docMk/>
          <pc:sldMk cId="1408332208" sldId="2076137723"/>
        </pc:sldMkLst>
      </pc:sldChg>
      <pc:sldChg chg="delSp add mod">
        <pc:chgData name="Edwards, Hayden" userId="518ca3b8-355a-4110-9583-9a5ac1e6ce86" providerId="ADAL" clId="{01EBA799-F23C-4CA5-850A-0A2529F7D3CE}" dt="2026-03-20T13:16:03.899" v="9804" actId="478"/>
        <pc:sldMkLst>
          <pc:docMk/>
          <pc:sldMk cId="2740228761" sldId="2076137728"/>
        </pc:sldMkLst>
        <pc:spChg chg="del">
          <ac:chgData name="Edwards, Hayden" userId="518ca3b8-355a-4110-9583-9a5ac1e6ce86" providerId="ADAL" clId="{01EBA799-F23C-4CA5-850A-0A2529F7D3CE}" dt="2026-03-20T13:16:03.899" v="9804" actId="478"/>
          <ac:spMkLst>
            <pc:docMk/>
            <pc:sldMk cId="2740228761" sldId="2076137728"/>
            <ac:spMk id="3" creationId="{3F286820-C6F0-2DB8-51D5-CC9CA28C0C7B}"/>
          </ac:spMkLst>
        </pc:spChg>
      </pc:sldChg>
      <pc:sldChg chg="modSp add mod">
        <pc:chgData name="Edwards, Hayden" userId="518ca3b8-355a-4110-9583-9a5ac1e6ce86" providerId="ADAL" clId="{01EBA799-F23C-4CA5-850A-0A2529F7D3CE}" dt="2026-03-20T15:20:27.301" v="12341" actId="20577"/>
        <pc:sldMkLst>
          <pc:docMk/>
          <pc:sldMk cId="1966143007" sldId="2076137730"/>
        </pc:sldMkLst>
        <pc:spChg chg="mod">
          <ac:chgData name="Edwards, Hayden" userId="518ca3b8-355a-4110-9583-9a5ac1e6ce86" providerId="ADAL" clId="{01EBA799-F23C-4CA5-850A-0A2529F7D3CE}" dt="2026-03-20T15:20:27.301" v="12341" actId="20577"/>
          <ac:spMkLst>
            <pc:docMk/>
            <pc:sldMk cId="1966143007" sldId="2076137730"/>
            <ac:spMk id="5" creationId="{7911936C-9FEB-B822-B485-7BCC7F48E91B}"/>
          </ac:spMkLst>
        </pc:spChg>
      </pc:sldChg>
      <pc:sldChg chg="addSp modSp add mod">
        <pc:chgData name="Edwards, Hayden" userId="518ca3b8-355a-4110-9583-9a5ac1e6ce86" providerId="ADAL" clId="{01EBA799-F23C-4CA5-850A-0A2529F7D3CE}" dt="2026-03-20T15:06:19.798" v="12340" actId="1076"/>
        <pc:sldMkLst>
          <pc:docMk/>
          <pc:sldMk cId="3203288961" sldId="2076137731"/>
        </pc:sldMkLst>
        <pc:spChg chg="mod">
          <ac:chgData name="Edwards, Hayden" userId="518ca3b8-355a-4110-9583-9a5ac1e6ce86" providerId="ADAL" clId="{01EBA799-F23C-4CA5-850A-0A2529F7D3CE}" dt="2026-03-20T15:06:15.015" v="12338" actId="1076"/>
          <ac:spMkLst>
            <pc:docMk/>
            <pc:sldMk cId="3203288961" sldId="2076137731"/>
            <ac:spMk id="10" creationId="{0CFEDC24-1859-6A07-4F20-726279F67F54}"/>
          </ac:spMkLst>
        </pc:spChg>
        <pc:spChg chg="mod">
          <ac:chgData name="Edwards, Hayden" userId="518ca3b8-355a-4110-9583-9a5ac1e6ce86" providerId="ADAL" clId="{01EBA799-F23C-4CA5-850A-0A2529F7D3CE}" dt="2026-03-20T15:06:12.894" v="12337" actId="1076"/>
          <ac:spMkLst>
            <pc:docMk/>
            <pc:sldMk cId="3203288961" sldId="2076137731"/>
            <ac:spMk id="11" creationId="{930518BB-DF58-7251-916B-A43E455A7713}"/>
          </ac:spMkLst>
        </pc:spChg>
        <pc:spChg chg="mod">
          <ac:chgData name="Edwards, Hayden" userId="518ca3b8-355a-4110-9583-9a5ac1e6ce86" providerId="ADAL" clId="{01EBA799-F23C-4CA5-850A-0A2529F7D3CE}" dt="2026-03-20T15:06:17.627" v="12339" actId="1076"/>
          <ac:spMkLst>
            <pc:docMk/>
            <pc:sldMk cId="3203288961" sldId="2076137731"/>
            <ac:spMk id="12" creationId="{A26B6897-5544-22D3-E558-B38A52D296BD}"/>
          </ac:spMkLst>
        </pc:spChg>
        <pc:spChg chg="mod">
          <ac:chgData name="Edwards, Hayden" userId="518ca3b8-355a-4110-9583-9a5ac1e6ce86" providerId="ADAL" clId="{01EBA799-F23C-4CA5-850A-0A2529F7D3CE}" dt="2026-03-20T15:06:19.798" v="12340" actId="1076"/>
          <ac:spMkLst>
            <pc:docMk/>
            <pc:sldMk cId="3203288961" sldId="2076137731"/>
            <ac:spMk id="13" creationId="{CD8F2FD4-0198-2437-E520-78E8CC175D51}"/>
          </ac:spMkLst>
        </pc:spChg>
        <pc:picChg chg="add mod">
          <ac:chgData name="Edwards, Hayden" userId="518ca3b8-355a-4110-9583-9a5ac1e6ce86" providerId="ADAL" clId="{01EBA799-F23C-4CA5-850A-0A2529F7D3CE}" dt="2026-03-20T15:05:43.729" v="12334" actId="208"/>
          <ac:picMkLst>
            <pc:docMk/>
            <pc:sldMk cId="3203288961" sldId="2076137731"/>
            <ac:picMk id="3" creationId="{F2DB2A3B-8033-A363-65EA-974900E3C3B5}"/>
          </ac:picMkLst>
        </pc:picChg>
        <pc:picChg chg="mod">
          <ac:chgData name="Edwards, Hayden" userId="518ca3b8-355a-4110-9583-9a5ac1e6ce86" providerId="ADAL" clId="{01EBA799-F23C-4CA5-850A-0A2529F7D3CE}" dt="2026-03-20T15:05:46.788" v="12335" actId="208"/>
          <ac:picMkLst>
            <pc:docMk/>
            <pc:sldMk cId="3203288961" sldId="2076137731"/>
            <ac:picMk id="7" creationId="{C46215C8-6338-EC23-6A57-A58B4D5D78BD}"/>
          </ac:picMkLst>
        </pc:picChg>
        <pc:picChg chg="mod">
          <ac:chgData name="Edwards, Hayden" userId="518ca3b8-355a-4110-9583-9a5ac1e6ce86" providerId="ADAL" clId="{01EBA799-F23C-4CA5-850A-0A2529F7D3CE}" dt="2026-03-20T15:05:37.723" v="12330" actId="1076"/>
          <ac:picMkLst>
            <pc:docMk/>
            <pc:sldMk cId="3203288961" sldId="2076137731"/>
            <ac:picMk id="9" creationId="{0B1C740C-0F7E-FCDF-464A-3F53F8EA2ABD}"/>
          </ac:picMkLst>
        </pc:picChg>
      </pc:sldChg>
      <pc:sldChg chg="del">
        <pc:chgData name="Edwards, Hayden" userId="518ca3b8-355a-4110-9583-9a5ac1e6ce86" providerId="ADAL" clId="{01EBA799-F23C-4CA5-850A-0A2529F7D3CE}" dt="2026-03-20T13:15:09.593" v="9801" actId="47"/>
        <pc:sldMkLst>
          <pc:docMk/>
          <pc:sldMk cId="507192833" sldId="2076137747"/>
        </pc:sldMkLst>
      </pc:sldChg>
      <pc:sldChg chg="addSp delSp modSp new mod ord">
        <pc:chgData name="Edwards, Hayden" userId="518ca3b8-355a-4110-9583-9a5ac1e6ce86" providerId="ADAL" clId="{01EBA799-F23C-4CA5-850A-0A2529F7D3CE}" dt="2026-03-20T14:40:15.375" v="11604" actId="20577"/>
        <pc:sldMkLst>
          <pc:docMk/>
          <pc:sldMk cId="3161760290" sldId="2076137749"/>
        </pc:sldMkLst>
        <pc:spChg chg="mod">
          <ac:chgData name="Edwards, Hayden" userId="518ca3b8-355a-4110-9583-9a5ac1e6ce86" providerId="ADAL" clId="{01EBA799-F23C-4CA5-850A-0A2529F7D3CE}" dt="2026-03-20T13:20:26.946" v="9831" actId="313"/>
          <ac:spMkLst>
            <pc:docMk/>
            <pc:sldMk cId="3161760290" sldId="2076137749"/>
            <ac:spMk id="2" creationId="{933A1AEA-1EC9-4E33-F164-34F010A6E25B}"/>
          </ac:spMkLst>
        </pc:spChg>
        <pc:spChg chg="del">
          <ac:chgData name="Edwards, Hayden" userId="518ca3b8-355a-4110-9583-9a5ac1e6ce86" providerId="ADAL" clId="{01EBA799-F23C-4CA5-850A-0A2529F7D3CE}" dt="2026-03-20T13:16:14.762" v="9806" actId="478"/>
          <ac:spMkLst>
            <pc:docMk/>
            <pc:sldMk cId="3161760290" sldId="2076137749"/>
            <ac:spMk id="3" creationId="{814B7A6B-31A8-1B23-7F5D-E00AD803B495}"/>
          </ac:spMkLst>
        </pc:spChg>
        <pc:spChg chg="mod">
          <ac:chgData name="Edwards, Hayden" userId="518ca3b8-355a-4110-9583-9a5ac1e6ce86" providerId="ADAL" clId="{01EBA799-F23C-4CA5-850A-0A2529F7D3CE}" dt="2026-03-20T13:34:30.541" v="10400" actId="1076"/>
          <ac:spMkLst>
            <pc:docMk/>
            <pc:sldMk cId="3161760290" sldId="2076137749"/>
            <ac:spMk id="5" creationId="{2F863642-D1FB-D1E4-4370-D73A367D5D3E}"/>
          </ac:spMkLst>
        </pc:spChg>
        <pc:spChg chg="add mod">
          <ac:chgData name="Edwards, Hayden" userId="518ca3b8-355a-4110-9583-9a5ac1e6ce86" providerId="ADAL" clId="{01EBA799-F23C-4CA5-850A-0A2529F7D3CE}" dt="2026-03-20T14:40:15.375" v="11604" actId="20577"/>
          <ac:spMkLst>
            <pc:docMk/>
            <pc:sldMk cId="3161760290" sldId="2076137749"/>
            <ac:spMk id="6" creationId="{E822D752-E590-44E8-70EA-7ECEEFCF3101}"/>
          </ac:spMkLst>
        </pc:spChg>
        <pc:graphicFrameChg chg="add del mod">
          <ac:chgData name="Edwards, Hayden" userId="518ca3b8-355a-4110-9583-9a5ac1e6ce86" providerId="ADAL" clId="{01EBA799-F23C-4CA5-850A-0A2529F7D3CE}" dt="2026-03-20T13:50:26.634" v="10437" actId="478"/>
          <ac:graphicFrameMkLst>
            <pc:docMk/>
            <pc:sldMk cId="3161760290" sldId="2076137749"/>
            <ac:graphicFrameMk id="7" creationId="{02B7166E-FD19-D534-FD8A-E71882DB6443}"/>
          </ac:graphicFrameMkLst>
        </pc:graphicFrameChg>
        <pc:picChg chg="add del mod">
          <ac:chgData name="Edwards, Hayden" userId="518ca3b8-355a-4110-9583-9a5ac1e6ce86" providerId="ADAL" clId="{01EBA799-F23C-4CA5-850A-0A2529F7D3CE}" dt="2026-03-20T13:50:32.818" v="10440" actId="478"/>
          <ac:picMkLst>
            <pc:docMk/>
            <pc:sldMk cId="3161760290" sldId="2076137749"/>
            <ac:picMk id="8" creationId="{F2825737-5350-052E-609E-B5CD0FD1A27D}"/>
          </ac:picMkLst>
        </pc:picChg>
        <pc:picChg chg="add mod">
          <ac:chgData name="Edwards, Hayden" userId="518ca3b8-355a-4110-9583-9a5ac1e6ce86" providerId="ADAL" clId="{01EBA799-F23C-4CA5-850A-0A2529F7D3CE}" dt="2026-03-20T13:50:55.370" v="10443" actId="1076"/>
          <ac:picMkLst>
            <pc:docMk/>
            <pc:sldMk cId="3161760290" sldId="2076137749"/>
            <ac:picMk id="9" creationId="{7E4039FA-4410-2879-DFCD-49F65A1B6DEF}"/>
          </ac:picMkLst>
        </pc:picChg>
        <pc:picChg chg="add mod">
          <ac:chgData name="Edwards, Hayden" userId="518ca3b8-355a-4110-9583-9a5ac1e6ce86" providerId="ADAL" clId="{01EBA799-F23C-4CA5-850A-0A2529F7D3CE}" dt="2026-03-20T13:51:01.302" v="10446" actId="1076"/>
          <ac:picMkLst>
            <pc:docMk/>
            <pc:sldMk cId="3161760290" sldId="2076137749"/>
            <ac:picMk id="1026" creationId="{D7C4FF4B-8EE7-322B-F6F9-1CDF520DF5AD}"/>
          </ac:picMkLst>
        </pc:picChg>
      </pc:sldChg>
      <pc:sldChg chg="addSp delSp modSp new mod delAnim modAnim">
        <pc:chgData name="Edwards, Hayden" userId="518ca3b8-355a-4110-9583-9a5ac1e6ce86" providerId="ADAL" clId="{01EBA799-F23C-4CA5-850A-0A2529F7D3CE}" dt="2026-03-20T14:40:00.411" v="11588" actId="14100"/>
        <pc:sldMkLst>
          <pc:docMk/>
          <pc:sldMk cId="1713560143" sldId="2076137756"/>
        </pc:sldMkLst>
        <pc:spChg chg="mod">
          <ac:chgData name="Edwards, Hayden" userId="518ca3b8-355a-4110-9583-9a5ac1e6ce86" providerId="ADAL" clId="{01EBA799-F23C-4CA5-850A-0A2529F7D3CE}" dt="2026-03-20T13:51:33.318" v="10484" actId="20577"/>
          <ac:spMkLst>
            <pc:docMk/>
            <pc:sldMk cId="1713560143" sldId="2076137756"/>
            <ac:spMk id="2" creationId="{398AACD7-1BAA-0DF8-3FEB-9FE647F9CA59}"/>
          </ac:spMkLst>
        </pc:spChg>
        <pc:spChg chg="del">
          <ac:chgData name="Edwards, Hayden" userId="518ca3b8-355a-4110-9583-9a5ac1e6ce86" providerId="ADAL" clId="{01EBA799-F23C-4CA5-850A-0A2529F7D3CE}" dt="2026-03-20T13:51:42.932" v="10485"/>
          <ac:spMkLst>
            <pc:docMk/>
            <pc:sldMk cId="1713560143" sldId="2076137756"/>
            <ac:spMk id="5" creationId="{1B52269A-4121-9725-A290-9619149F719B}"/>
          </ac:spMkLst>
        </pc:spChg>
        <pc:spChg chg="add mod">
          <ac:chgData name="Edwards, Hayden" userId="518ca3b8-355a-4110-9583-9a5ac1e6ce86" providerId="ADAL" clId="{01EBA799-F23C-4CA5-850A-0A2529F7D3CE}" dt="2026-03-20T13:54:36.668" v="10759" actId="14100"/>
          <ac:spMkLst>
            <pc:docMk/>
            <pc:sldMk cId="1713560143" sldId="2076137756"/>
            <ac:spMk id="6" creationId="{6555EFE8-4965-A10F-F4AD-9D81DD4D8AFF}"/>
          </ac:spMkLst>
        </pc:spChg>
        <pc:spChg chg="add mod">
          <ac:chgData name="Edwards, Hayden" userId="518ca3b8-355a-4110-9583-9a5ac1e6ce86" providerId="ADAL" clId="{01EBA799-F23C-4CA5-850A-0A2529F7D3CE}" dt="2026-03-20T14:40:00.411" v="11588" actId="14100"/>
          <ac:spMkLst>
            <pc:docMk/>
            <pc:sldMk cId="1713560143" sldId="2076137756"/>
            <ac:spMk id="7" creationId="{9DDF3E45-95FA-9536-F116-640ABD098D27}"/>
          </ac:spMkLst>
        </pc:spChg>
        <pc:spChg chg="add del mod">
          <ac:chgData name="Edwards, Hayden" userId="518ca3b8-355a-4110-9583-9a5ac1e6ce86" providerId="ADAL" clId="{01EBA799-F23C-4CA5-850A-0A2529F7D3CE}" dt="2026-03-20T14:22:25.605" v="11365" actId="478"/>
          <ac:spMkLst>
            <pc:docMk/>
            <pc:sldMk cId="1713560143" sldId="2076137756"/>
            <ac:spMk id="10" creationId="{A3D65A20-22F5-30AF-678F-AC6A8DF3173F}"/>
          </ac:spMkLst>
        </pc:spChg>
        <pc:picChg chg="add del mod">
          <ac:chgData name="Edwards, Hayden" userId="518ca3b8-355a-4110-9583-9a5ac1e6ce86" providerId="ADAL" clId="{01EBA799-F23C-4CA5-850A-0A2529F7D3CE}" dt="2026-03-20T14:21:10.750" v="11358" actId="478"/>
          <ac:picMkLst>
            <pc:docMk/>
            <pc:sldMk cId="1713560143" sldId="2076137756"/>
            <ac:picMk id="8" creationId="{413795CD-5B99-5FC5-26F0-CA806FDB5494}"/>
          </ac:picMkLst>
        </pc:picChg>
        <pc:picChg chg="add del mod">
          <ac:chgData name="Edwards, Hayden" userId="518ca3b8-355a-4110-9583-9a5ac1e6ce86" providerId="ADAL" clId="{01EBA799-F23C-4CA5-850A-0A2529F7D3CE}" dt="2026-03-20T14:22:24.125" v="11364" actId="478"/>
          <ac:picMkLst>
            <pc:docMk/>
            <pc:sldMk cId="1713560143" sldId="2076137756"/>
            <ac:picMk id="9" creationId="{30088032-3B40-8AE7-05FD-AD97CB338B98}"/>
          </ac:picMkLst>
        </pc:picChg>
        <pc:picChg chg="add mod">
          <ac:chgData name="Edwards, Hayden" userId="518ca3b8-355a-4110-9583-9a5ac1e6ce86" providerId="ADAL" clId="{01EBA799-F23C-4CA5-850A-0A2529F7D3CE}" dt="2026-03-20T14:22:35.856" v="11368" actId="1076"/>
          <ac:picMkLst>
            <pc:docMk/>
            <pc:sldMk cId="1713560143" sldId="2076137756"/>
            <ac:picMk id="11" creationId="{E17A6110-9231-7096-5316-48968D7A0319}"/>
          </ac:picMkLst>
        </pc:picChg>
      </pc:sldChg>
      <pc:sldChg chg="addSp delSp modSp add mod ord">
        <pc:chgData name="Edwards, Hayden" userId="518ca3b8-355a-4110-9583-9a5ac1e6ce86" providerId="ADAL" clId="{01EBA799-F23C-4CA5-850A-0A2529F7D3CE}" dt="2026-03-20T14:40:22.251" v="11620" actId="20577"/>
        <pc:sldMkLst>
          <pc:docMk/>
          <pc:sldMk cId="80291939" sldId="2076137757"/>
        </pc:sldMkLst>
        <pc:spChg chg="mod">
          <ac:chgData name="Edwards, Hayden" userId="518ca3b8-355a-4110-9583-9a5ac1e6ce86" providerId="ADAL" clId="{01EBA799-F23C-4CA5-850A-0A2529F7D3CE}" dt="2026-03-20T14:12:42.285" v="10975" actId="20577"/>
          <ac:spMkLst>
            <pc:docMk/>
            <pc:sldMk cId="80291939" sldId="2076137757"/>
            <ac:spMk id="2" creationId="{D343052B-B2A9-8228-89A6-9B6690A79B2E}"/>
          </ac:spMkLst>
        </pc:spChg>
        <pc:spChg chg="del">
          <ac:chgData name="Edwards, Hayden" userId="518ca3b8-355a-4110-9583-9a5ac1e6ce86" providerId="ADAL" clId="{01EBA799-F23C-4CA5-850A-0A2529F7D3CE}" dt="2026-03-20T14:09:52.146" v="10950" actId="478"/>
          <ac:spMkLst>
            <pc:docMk/>
            <pc:sldMk cId="80291939" sldId="2076137757"/>
            <ac:spMk id="3" creationId="{984F595A-4596-9846-D4B7-DC9EDB9E5ACF}"/>
          </ac:spMkLst>
        </pc:spChg>
        <pc:spChg chg="mod">
          <ac:chgData name="Edwards, Hayden" userId="518ca3b8-355a-4110-9583-9a5ac1e6ce86" providerId="ADAL" clId="{01EBA799-F23C-4CA5-850A-0A2529F7D3CE}" dt="2026-03-20T14:26:42.507" v="11462" actId="14100"/>
          <ac:spMkLst>
            <pc:docMk/>
            <pc:sldMk cId="80291939" sldId="2076137757"/>
            <ac:spMk id="6" creationId="{41E5AEE3-EBBB-F192-99C7-74350DB678CF}"/>
          </ac:spMkLst>
        </pc:spChg>
        <pc:spChg chg="mod">
          <ac:chgData name="Edwards, Hayden" userId="518ca3b8-355a-4110-9583-9a5ac1e6ce86" providerId="ADAL" clId="{01EBA799-F23C-4CA5-850A-0A2529F7D3CE}" dt="2026-03-20T14:40:22.251" v="11620" actId="20577"/>
          <ac:spMkLst>
            <pc:docMk/>
            <pc:sldMk cId="80291939" sldId="2076137757"/>
            <ac:spMk id="7" creationId="{19A86E89-D3F9-A9DD-78C6-8529D3B127BF}"/>
          </ac:spMkLst>
        </pc:spChg>
        <pc:spChg chg="add mod">
          <ac:chgData name="Edwards, Hayden" userId="518ca3b8-355a-4110-9583-9a5ac1e6ce86" providerId="ADAL" clId="{01EBA799-F23C-4CA5-850A-0A2529F7D3CE}" dt="2026-03-20T14:32:54.487" v="11499" actId="1076"/>
          <ac:spMkLst>
            <pc:docMk/>
            <pc:sldMk cId="80291939" sldId="2076137757"/>
            <ac:spMk id="11" creationId="{A4D2394F-CB0E-67A5-2D32-AFE4D0C9517C}"/>
          </ac:spMkLst>
        </pc:spChg>
        <pc:spChg chg="add mod">
          <ac:chgData name="Edwards, Hayden" userId="518ca3b8-355a-4110-9583-9a5ac1e6ce86" providerId="ADAL" clId="{01EBA799-F23C-4CA5-850A-0A2529F7D3CE}" dt="2026-03-20T14:33:37.609" v="11530" actId="14100"/>
          <ac:spMkLst>
            <pc:docMk/>
            <pc:sldMk cId="80291939" sldId="2076137757"/>
            <ac:spMk id="14" creationId="{E6132E2C-5473-0BE6-8D00-62BF0A175006}"/>
          </ac:spMkLst>
        </pc:spChg>
        <pc:spChg chg="add mod">
          <ac:chgData name="Edwards, Hayden" userId="518ca3b8-355a-4110-9583-9a5ac1e6ce86" providerId="ADAL" clId="{01EBA799-F23C-4CA5-850A-0A2529F7D3CE}" dt="2026-03-20T14:34:16.410" v="11554" actId="20577"/>
          <ac:spMkLst>
            <pc:docMk/>
            <pc:sldMk cId="80291939" sldId="2076137757"/>
            <ac:spMk id="15" creationId="{F6B76355-7FC1-8E35-F19A-126D780D038B}"/>
          </ac:spMkLst>
        </pc:spChg>
        <pc:spChg chg="add mod">
          <ac:chgData name="Edwards, Hayden" userId="518ca3b8-355a-4110-9583-9a5ac1e6ce86" providerId="ADAL" clId="{01EBA799-F23C-4CA5-850A-0A2529F7D3CE}" dt="2026-03-20T14:34:42.328" v="11558" actId="1582"/>
          <ac:spMkLst>
            <pc:docMk/>
            <pc:sldMk cId="80291939" sldId="2076137757"/>
            <ac:spMk id="16" creationId="{ABC3A931-FA37-398F-6343-B7CB800EAAF5}"/>
          </ac:spMkLst>
        </pc:spChg>
        <pc:picChg chg="add mod">
          <ac:chgData name="Edwards, Hayden" userId="518ca3b8-355a-4110-9583-9a5ac1e6ce86" providerId="ADAL" clId="{01EBA799-F23C-4CA5-850A-0A2529F7D3CE}" dt="2026-03-20T14:32:04.395" v="11487" actId="1076"/>
          <ac:picMkLst>
            <pc:docMk/>
            <pc:sldMk cId="80291939" sldId="2076137757"/>
            <ac:picMk id="8" creationId="{77A2435A-9101-EFE7-8E15-5152B4DCB969}"/>
          </ac:picMkLst>
        </pc:picChg>
        <pc:picChg chg="add mod">
          <ac:chgData name="Edwards, Hayden" userId="518ca3b8-355a-4110-9583-9a5ac1e6ce86" providerId="ADAL" clId="{01EBA799-F23C-4CA5-850A-0A2529F7D3CE}" dt="2026-03-20T14:32:32.421" v="11489" actId="1076"/>
          <ac:picMkLst>
            <pc:docMk/>
            <pc:sldMk cId="80291939" sldId="2076137757"/>
            <ac:picMk id="10" creationId="{B1CA5683-2ACA-73D7-1501-745F723BA269}"/>
          </ac:picMkLst>
        </pc:picChg>
        <pc:picChg chg="add mod">
          <ac:chgData name="Edwards, Hayden" userId="518ca3b8-355a-4110-9583-9a5ac1e6ce86" providerId="ADAL" clId="{01EBA799-F23C-4CA5-850A-0A2529F7D3CE}" dt="2026-03-20T14:33:39.931" v="11531" actId="1076"/>
          <ac:picMkLst>
            <pc:docMk/>
            <pc:sldMk cId="80291939" sldId="2076137757"/>
            <ac:picMk id="13" creationId="{16BAC342-0B98-BA47-7E40-4294FFB3D12B}"/>
          </ac:picMkLst>
        </pc:picChg>
      </pc:sldChg>
      <pc:sldChg chg="modSp new del mod">
        <pc:chgData name="Edwards, Hayden" userId="518ca3b8-355a-4110-9583-9a5ac1e6ce86" providerId="ADAL" clId="{01EBA799-F23C-4CA5-850A-0A2529F7D3CE}" dt="2026-03-20T13:56:55.459" v="10792" actId="47"/>
        <pc:sldMkLst>
          <pc:docMk/>
          <pc:sldMk cId="4196679924" sldId="2076137757"/>
        </pc:sldMkLst>
        <pc:spChg chg="mod">
          <ac:chgData name="Edwards, Hayden" userId="518ca3b8-355a-4110-9583-9a5ac1e6ce86" providerId="ADAL" clId="{01EBA799-F23C-4CA5-850A-0A2529F7D3CE}" dt="2026-03-20T13:56:47.264" v="10789" actId="20577"/>
          <ac:spMkLst>
            <pc:docMk/>
            <pc:sldMk cId="4196679924" sldId="2076137757"/>
            <ac:spMk id="2" creationId="{C5775EE7-1292-7AD9-2623-756D3569B37F}"/>
          </ac:spMkLst>
        </pc:spChg>
      </pc:sldChg>
      <pc:sldChg chg="addSp delSp modSp add del mod">
        <pc:chgData name="Edwards, Hayden" userId="518ca3b8-355a-4110-9583-9a5ac1e6ce86" providerId="ADAL" clId="{01EBA799-F23C-4CA5-850A-0A2529F7D3CE}" dt="2026-03-20T14:20:12.746" v="11343" actId="2696"/>
        <pc:sldMkLst>
          <pc:docMk/>
          <pc:sldMk cId="405697335" sldId="2076137758"/>
        </pc:sldMkLst>
        <pc:spChg chg="mod">
          <ac:chgData name="Edwards, Hayden" userId="518ca3b8-355a-4110-9583-9a5ac1e6ce86" providerId="ADAL" clId="{01EBA799-F23C-4CA5-850A-0A2529F7D3CE}" dt="2026-03-20T14:17:27.857" v="11312" actId="20577"/>
          <ac:spMkLst>
            <pc:docMk/>
            <pc:sldMk cId="405697335" sldId="2076137758"/>
            <ac:spMk id="2" creationId="{B2D9AFA8-FF81-0970-5966-08C606D7A5F0}"/>
          </ac:spMkLst>
        </pc:spChg>
        <pc:spChg chg="del">
          <ac:chgData name="Edwards, Hayden" userId="518ca3b8-355a-4110-9583-9a5ac1e6ce86" providerId="ADAL" clId="{01EBA799-F23C-4CA5-850A-0A2529F7D3CE}" dt="2026-03-20T14:18:39.647" v="11334" actId="478"/>
          <ac:spMkLst>
            <pc:docMk/>
            <pc:sldMk cId="405697335" sldId="2076137758"/>
            <ac:spMk id="3" creationId="{0916111C-819A-6050-EF21-C1250C8BD193}"/>
          </ac:spMkLst>
        </pc:spChg>
        <pc:spChg chg="del">
          <ac:chgData name="Edwards, Hayden" userId="518ca3b8-355a-4110-9583-9a5ac1e6ce86" providerId="ADAL" clId="{01EBA799-F23C-4CA5-850A-0A2529F7D3CE}" dt="2026-03-20T14:16:42.677" v="11292" actId="478"/>
          <ac:spMkLst>
            <pc:docMk/>
            <pc:sldMk cId="405697335" sldId="2076137758"/>
            <ac:spMk id="6" creationId="{C51B023D-EB5A-F840-3943-431BC94E5639}"/>
          </ac:spMkLst>
        </pc:spChg>
        <pc:spChg chg="del">
          <ac:chgData name="Edwards, Hayden" userId="518ca3b8-355a-4110-9583-9a5ac1e6ce86" providerId="ADAL" clId="{01EBA799-F23C-4CA5-850A-0A2529F7D3CE}" dt="2026-03-20T14:16:46.534" v="11295" actId="478"/>
          <ac:spMkLst>
            <pc:docMk/>
            <pc:sldMk cId="405697335" sldId="2076137758"/>
            <ac:spMk id="7" creationId="{AD8F953E-8D33-7220-C5C6-C7C020225F98}"/>
          </ac:spMkLst>
        </pc:spChg>
        <pc:spChg chg="add del mod">
          <ac:chgData name="Edwards, Hayden" userId="518ca3b8-355a-4110-9583-9a5ac1e6ce86" providerId="ADAL" clId="{01EBA799-F23C-4CA5-850A-0A2529F7D3CE}" dt="2026-03-20T14:16:44.186" v="11293" actId="478"/>
          <ac:spMkLst>
            <pc:docMk/>
            <pc:sldMk cId="405697335" sldId="2076137758"/>
            <ac:spMk id="9" creationId="{ED48A938-A25C-9E78-F419-B615868D8C4F}"/>
          </ac:spMkLst>
        </pc:spChg>
        <pc:picChg chg="del">
          <ac:chgData name="Edwards, Hayden" userId="518ca3b8-355a-4110-9583-9a5ac1e6ce86" providerId="ADAL" clId="{01EBA799-F23C-4CA5-850A-0A2529F7D3CE}" dt="2026-03-20T14:16:45.429" v="11294" actId="478"/>
          <ac:picMkLst>
            <pc:docMk/>
            <pc:sldMk cId="405697335" sldId="2076137758"/>
            <ac:picMk id="8" creationId="{61F6FFAD-3004-B5B5-EE61-235F4A353449}"/>
          </ac:picMkLst>
        </pc:picChg>
        <pc:picChg chg="add mod">
          <ac:chgData name="Edwards, Hayden" userId="518ca3b8-355a-4110-9583-9a5ac1e6ce86" providerId="ADAL" clId="{01EBA799-F23C-4CA5-850A-0A2529F7D3CE}" dt="2026-03-20T14:17:32.120" v="11313" actId="1076"/>
          <ac:picMkLst>
            <pc:docMk/>
            <pc:sldMk cId="405697335" sldId="2076137758"/>
            <ac:picMk id="10" creationId="{2B6CE3CA-5F6C-EDEC-3E13-7D82776E2EDA}"/>
          </ac:picMkLst>
        </pc:picChg>
      </pc:sldChg>
      <pc:sldChg chg="new del">
        <pc:chgData name="Edwards, Hayden" userId="518ca3b8-355a-4110-9583-9a5ac1e6ce86" providerId="ADAL" clId="{01EBA799-F23C-4CA5-850A-0A2529F7D3CE}" dt="2026-03-20T13:56:52.474" v="10791" actId="47"/>
        <pc:sldMkLst>
          <pc:docMk/>
          <pc:sldMk cId="2903230027" sldId="2076137758"/>
        </pc:sldMkLst>
      </pc:sldChg>
      <pc:sldChg chg="addSp delSp modSp new mod">
        <pc:chgData name="Edwards, Hayden" userId="518ca3b8-355a-4110-9583-9a5ac1e6ce86" providerId="ADAL" clId="{01EBA799-F23C-4CA5-850A-0A2529F7D3CE}" dt="2026-03-20T14:20:29.826" v="11355" actId="20577"/>
        <pc:sldMkLst>
          <pc:docMk/>
          <pc:sldMk cId="2165422497" sldId="2076137759"/>
        </pc:sldMkLst>
        <pc:spChg chg="mod">
          <ac:chgData name="Edwards, Hayden" userId="518ca3b8-355a-4110-9583-9a5ac1e6ce86" providerId="ADAL" clId="{01EBA799-F23C-4CA5-850A-0A2529F7D3CE}" dt="2026-03-20T14:20:29.826" v="11355" actId="20577"/>
          <ac:spMkLst>
            <pc:docMk/>
            <pc:sldMk cId="2165422497" sldId="2076137759"/>
            <ac:spMk id="2" creationId="{71AE49E3-8FF9-5837-8782-0DD1F6C2EE09}"/>
          </ac:spMkLst>
        </pc:spChg>
        <pc:spChg chg="del">
          <ac:chgData name="Edwards, Hayden" userId="518ca3b8-355a-4110-9583-9a5ac1e6ce86" providerId="ADAL" clId="{01EBA799-F23C-4CA5-850A-0A2529F7D3CE}" dt="2026-03-20T14:17:45.034" v="11322" actId="478"/>
          <ac:spMkLst>
            <pc:docMk/>
            <pc:sldMk cId="2165422497" sldId="2076137759"/>
            <ac:spMk id="3" creationId="{AE08F503-0132-F141-D883-896D12B30B0D}"/>
          </ac:spMkLst>
        </pc:spChg>
        <pc:spChg chg="del">
          <ac:chgData name="Edwards, Hayden" userId="518ca3b8-355a-4110-9583-9a5ac1e6ce86" providerId="ADAL" clId="{01EBA799-F23C-4CA5-850A-0A2529F7D3CE}" dt="2026-03-20T14:17:54.867" v="11323"/>
          <ac:spMkLst>
            <pc:docMk/>
            <pc:sldMk cId="2165422497" sldId="2076137759"/>
            <ac:spMk id="5" creationId="{923C5BBB-4DC4-A243-0726-C92A26891289}"/>
          </ac:spMkLst>
        </pc:spChg>
        <pc:picChg chg="add mod">
          <ac:chgData name="Edwards, Hayden" userId="518ca3b8-355a-4110-9583-9a5ac1e6ce86" providerId="ADAL" clId="{01EBA799-F23C-4CA5-850A-0A2529F7D3CE}" dt="2026-03-20T14:19:05.992" v="11336" actId="1076"/>
          <ac:picMkLst>
            <pc:docMk/>
            <pc:sldMk cId="2165422497" sldId="2076137759"/>
            <ac:picMk id="6" creationId="{DB5EA925-BF62-7109-C650-58DE5C5B8FDA}"/>
          </ac:picMkLst>
        </pc:picChg>
        <pc:picChg chg="add mod">
          <ac:chgData name="Edwards, Hayden" userId="518ca3b8-355a-4110-9583-9a5ac1e6ce86" providerId="ADAL" clId="{01EBA799-F23C-4CA5-850A-0A2529F7D3CE}" dt="2026-03-20T14:20:17.986" v="11344" actId="14100"/>
          <ac:picMkLst>
            <pc:docMk/>
            <pc:sldMk cId="2165422497" sldId="2076137759"/>
            <ac:picMk id="7" creationId="{AEFF0B17-B56A-7CD4-09A8-E44C74D5FAEA}"/>
          </ac:picMkLst>
        </pc:picChg>
      </pc:sldChg>
      <pc:sldChg chg="delSp modSp new mod">
        <pc:chgData name="Edwards, Hayden" userId="518ca3b8-355a-4110-9583-9a5ac1e6ce86" providerId="ADAL" clId="{01EBA799-F23C-4CA5-850A-0A2529F7D3CE}" dt="2026-03-20T14:48:26.625" v="12328" actId="404"/>
        <pc:sldMkLst>
          <pc:docMk/>
          <pc:sldMk cId="546740061" sldId="2076137762"/>
        </pc:sldMkLst>
        <pc:spChg chg="mod">
          <ac:chgData name="Edwards, Hayden" userId="518ca3b8-355a-4110-9583-9a5ac1e6ce86" providerId="ADAL" clId="{01EBA799-F23C-4CA5-850A-0A2529F7D3CE}" dt="2026-03-20T14:48:26.625" v="12328" actId="404"/>
          <ac:spMkLst>
            <pc:docMk/>
            <pc:sldMk cId="546740061" sldId="2076137762"/>
            <ac:spMk id="2" creationId="{51893961-A17F-FF5F-C5A6-D6B82A0CE061}"/>
          </ac:spMkLst>
        </pc:spChg>
        <pc:spChg chg="del">
          <ac:chgData name="Edwards, Hayden" userId="518ca3b8-355a-4110-9583-9a5ac1e6ce86" providerId="ADAL" clId="{01EBA799-F23C-4CA5-850A-0A2529F7D3CE}" dt="2026-03-20T14:48:07.250" v="12315" actId="478"/>
          <ac:spMkLst>
            <pc:docMk/>
            <pc:sldMk cId="546740061" sldId="2076137762"/>
            <ac:spMk id="3" creationId="{FE29C877-E925-303F-2CF9-230AF71D9018}"/>
          </ac:spMkLst>
        </pc:spChg>
        <pc:spChg chg="mod">
          <ac:chgData name="Edwards, Hayden" userId="518ca3b8-355a-4110-9583-9a5ac1e6ce86" providerId="ADAL" clId="{01EBA799-F23C-4CA5-850A-0A2529F7D3CE}" dt="2026-03-20T14:47:20.071" v="12295" actId="20577"/>
          <ac:spMkLst>
            <pc:docMk/>
            <pc:sldMk cId="546740061" sldId="2076137762"/>
            <ac:spMk id="5" creationId="{B23D9F6E-8ED4-9375-39ED-DFA7C147DB9C}"/>
          </ac:spMkLst>
        </pc:spChg>
      </pc:sldChg>
    </pc:docChg>
  </pc:docChgLst>
  <pc:docChgLst>
    <pc:chgData name="Williams, Thomas" userId="ab8e6e6e-0b54-4425-8616-40a53b7f18bd" providerId="ADAL" clId="{355B1A87-AC78-4B59-BFF4-07B9DEC60211}"/>
    <pc:docChg chg="undo redo custSel addSld modSld">
      <pc:chgData name="Williams, Thomas" userId="ab8e6e6e-0b54-4425-8616-40a53b7f18bd" providerId="ADAL" clId="{355B1A87-AC78-4B59-BFF4-07B9DEC60211}" dt="2026-02-20T16:24:14.565" v="3389" actId="20577"/>
      <pc:docMkLst>
        <pc:docMk/>
      </pc:docMkLst>
    </pc:docChg>
  </pc:docChgLst>
  <pc:docChgLst>
    <pc:chgData name="Schmitz, Erica" userId="0d2bac6e-4489-425e-921b-2ef7063f7cf7" providerId="ADAL" clId="{5E6E4DB7-3F30-460F-93F3-401DAB8869EE}"/>
    <pc:docChg chg="undo custSel addSld delSld modSld modSection">
      <pc:chgData name="Schmitz, Erica" userId="0d2bac6e-4489-425e-921b-2ef7063f7cf7" providerId="ADAL" clId="{5E6E4DB7-3F30-460F-93F3-401DAB8869EE}" dt="2026-03-20T15:07:46.925" v="1412" actId="2696"/>
      <pc:docMkLst>
        <pc:docMk/>
      </pc:docMkLst>
      <pc:sldChg chg="modSp mod">
        <pc:chgData name="Schmitz, Erica" userId="0d2bac6e-4489-425e-921b-2ef7063f7cf7" providerId="ADAL" clId="{5E6E4DB7-3F30-460F-93F3-401DAB8869EE}" dt="2026-03-06T15:06:13.171" v="528" actId="20577"/>
        <pc:sldMkLst>
          <pc:docMk/>
          <pc:sldMk cId="476338018" sldId="2076137717"/>
        </pc:sldMkLst>
        <pc:graphicFrameChg chg="modGraphic">
          <ac:chgData name="Schmitz, Erica" userId="0d2bac6e-4489-425e-921b-2ef7063f7cf7" providerId="ADAL" clId="{5E6E4DB7-3F30-460F-93F3-401DAB8869EE}" dt="2026-03-06T15:06:13.171" v="528" actId="20577"/>
          <ac:graphicFrameMkLst>
            <pc:docMk/>
            <pc:sldMk cId="476338018" sldId="2076137717"/>
            <ac:graphicFrameMk id="8" creationId="{1C1013D5-9B68-5FA7-135F-B7ACBB67F5EF}"/>
          </ac:graphicFrameMkLst>
        </pc:graphicFrameChg>
      </pc:sldChg>
      <pc:sldChg chg="modSp mod">
        <pc:chgData name="Schmitz, Erica" userId="0d2bac6e-4489-425e-921b-2ef7063f7cf7" providerId="ADAL" clId="{5E6E4DB7-3F30-460F-93F3-401DAB8869EE}" dt="2026-03-20T14:20:55.539" v="1270" actId="20577"/>
        <pc:sldMkLst>
          <pc:docMk/>
          <pc:sldMk cId="3018068407" sldId="2076137748"/>
        </pc:sldMkLst>
        <pc:graphicFrameChg chg="modGraphic">
          <ac:chgData name="Schmitz, Erica" userId="0d2bac6e-4489-425e-921b-2ef7063f7cf7" providerId="ADAL" clId="{5E6E4DB7-3F30-460F-93F3-401DAB8869EE}" dt="2026-03-20T14:20:55.539" v="1270" actId="20577"/>
          <ac:graphicFrameMkLst>
            <pc:docMk/>
            <pc:sldMk cId="3018068407" sldId="2076137748"/>
            <ac:graphicFrameMk id="6" creationId="{009990FD-7C2F-41EC-2724-AD9D71DEE6FB}"/>
          </ac:graphicFrameMkLst>
        </pc:graphicFrameChg>
      </pc:sldChg>
      <pc:sldChg chg="addSp delSp modSp new mod">
        <pc:chgData name="Schmitz, Erica" userId="0d2bac6e-4489-425e-921b-2ef7063f7cf7" providerId="ADAL" clId="{5E6E4DB7-3F30-460F-93F3-401DAB8869EE}" dt="2026-03-20T14:48:08.623" v="1369" actId="1076"/>
        <pc:sldMkLst>
          <pc:docMk/>
          <pc:sldMk cId="3305520164" sldId="2076137760"/>
        </pc:sldMkLst>
        <pc:spChg chg="mod">
          <ac:chgData name="Schmitz, Erica" userId="0d2bac6e-4489-425e-921b-2ef7063f7cf7" providerId="ADAL" clId="{5E6E4DB7-3F30-460F-93F3-401DAB8869EE}" dt="2026-03-20T14:47:43.098" v="1363" actId="20577"/>
          <ac:spMkLst>
            <pc:docMk/>
            <pc:sldMk cId="3305520164" sldId="2076137760"/>
            <ac:spMk id="2" creationId="{54743B02-4179-62AF-42DE-9357D5330F40}"/>
          </ac:spMkLst>
        </pc:spChg>
        <pc:spChg chg="del">
          <ac:chgData name="Schmitz, Erica" userId="0d2bac6e-4489-425e-921b-2ef7063f7cf7" providerId="ADAL" clId="{5E6E4DB7-3F30-460F-93F3-401DAB8869EE}" dt="2026-03-20T14:47:18.782" v="1333"/>
          <ac:spMkLst>
            <pc:docMk/>
            <pc:sldMk cId="3305520164" sldId="2076137760"/>
            <ac:spMk id="5" creationId="{7B967B20-4E04-7EC9-9BDA-909CD6BC25F7}"/>
          </ac:spMkLst>
        </pc:spChg>
        <pc:picChg chg="add mod">
          <ac:chgData name="Schmitz, Erica" userId="0d2bac6e-4489-425e-921b-2ef7063f7cf7" providerId="ADAL" clId="{5E6E4DB7-3F30-460F-93F3-401DAB8869EE}" dt="2026-03-20T14:47:31.002" v="1335" actId="1076"/>
          <ac:picMkLst>
            <pc:docMk/>
            <pc:sldMk cId="3305520164" sldId="2076137760"/>
            <ac:picMk id="7" creationId="{E060D726-9C05-DEC6-9C6D-267FC03E9592}"/>
          </ac:picMkLst>
        </pc:picChg>
        <pc:picChg chg="add mod">
          <ac:chgData name="Schmitz, Erica" userId="0d2bac6e-4489-425e-921b-2ef7063f7cf7" providerId="ADAL" clId="{5E6E4DB7-3F30-460F-93F3-401DAB8869EE}" dt="2026-03-20T14:48:08.623" v="1369" actId="1076"/>
          <ac:picMkLst>
            <pc:docMk/>
            <pc:sldMk cId="3305520164" sldId="2076137760"/>
            <ac:picMk id="9" creationId="{86E12B43-A59D-F190-C045-91187B11408C}"/>
          </ac:picMkLst>
        </pc:picChg>
      </pc:sldChg>
      <pc:sldChg chg="addSp delSp modSp new mod">
        <pc:chgData name="Schmitz, Erica" userId="0d2bac6e-4489-425e-921b-2ef7063f7cf7" providerId="ADAL" clId="{5E6E4DB7-3F30-460F-93F3-401DAB8869EE}" dt="2026-03-20T14:45:29.664" v="1298" actId="208"/>
        <pc:sldMkLst>
          <pc:docMk/>
          <pc:sldMk cId="2238931298" sldId="2076137763"/>
        </pc:sldMkLst>
        <pc:spChg chg="mod">
          <ac:chgData name="Schmitz, Erica" userId="0d2bac6e-4489-425e-921b-2ef7063f7cf7" providerId="ADAL" clId="{5E6E4DB7-3F30-460F-93F3-401DAB8869EE}" dt="2026-03-20T14:43:39.251" v="1291" actId="20577"/>
          <ac:spMkLst>
            <pc:docMk/>
            <pc:sldMk cId="2238931298" sldId="2076137763"/>
            <ac:spMk id="2" creationId="{C0815185-5732-F91F-ADA3-819A2229F6E4}"/>
          </ac:spMkLst>
        </pc:spChg>
        <pc:spChg chg="del">
          <ac:chgData name="Schmitz, Erica" userId="0d2bac6e-4489-425e-921b-2ef7063f7cf7" providerId="ADAL" clId="{5E6E4DB7-3F30-460F-93F3-401DAB8869EE}" dt="2026-03-20T14:43:55.924" v="1292" actId="931"/>
          <ac:spMkLst>
            <pc:docMk/>
            <pc:sldMk cId="2238931298" sldId="2076137763"/>
            <ac:spMk id="5" creationId="{F9AE7969-5878-A14E-3EC0-355EFE1DB5A6}"/>
          </ac:spMkLst>
        </pc:spChg>
        <pc:picChg chg="add mod">
          <ac:chgData name="Schmitz, Erica" userId="0d2bac6e-4489-425e-921b-2ef7063f7cf7" providerId="ADAL" clId="{5E6E4DB7-3F30-460F-93F3-401DAB8869EE}" dt="2026-03-20T14:44:02.786" v="1293" actId="1076"/>
          <ac:picMkLst>
            <pc:docMk/>
            <pc:sldMk cId="2238931298" sldId="2076137763"/>
            <ac:picMk id="7" creationId="{CF6D2391-3660-BD4E-4649-3A803BA04C36}"/>
          </ac:picMkLst>
        </pc:picChg>
        <pc:picChg chg="add mod">
          <ac:chgData name="Schmitz, Erica" userId="0d2bac6e-4489-425e-921b-2ef7063f7cf7" providerId="ADAL" clId="{5E6E4DB7-3F30-460F-93F3-401DAB8869EE}" dt="2026-03-20T14:45:29.664" v="1298" actId="208"/>
          <ac:picMkLst>
            <pc:docMk/>
            <pc:sldMk cId="2238931298" sldId="2076137763"/>
            <ac:picMk id="9" creationId="{7DFABAC0-6B47-CAAE-755C-605DC860F94C}"/>
          </ac:picMkLst>
        </pc:picChg>
      </pc:sldChg>
      <pc:sldChg chg="addSp delSp modSp new mod">
        <pc:chgData name="Schmitz, Erica" userId="0d2bac6e-4489-425e-921b-2ef7063f7cf7" providerId="ADAL" clId="{5E6E4DB7-3F30-460F-93F3-401DAB8869EE}" dt="2026-03-20T14:49:39.298" v="1378" actId="1076"/>
        <pc:sldMkLst>
          <pc:docMk/>
          <pc:sldMk cId="3745868910" sldId="2076137764"/>
        </pc:sldMkLst>
        <pc:spChg chg="del">
          <ac:chgData name="Schmitz, Erica" userId="0d2bac6e-4489-425e-921b-2ef7063f7cf7" providerId="ADAL" clId="{5E6E4DB7-3F30-460F-93F3-401DAB8869EE}" dt="2026-03-20T14:48:34.059" v="1371"/>
          <ac:spMkLst>
            <pc:docMk/>
            <pc:sldMk cId="3745868910" sldId="2076137764"/>
            <ac:spMk id="5" creationId="{3B652806-A67F-B047-F8AA-1D18B46767AB}"/>
          </ac:spMkLst>
        </pc:spChg>
        <pc:picChg chg="add mod">
          <ac:chgData name="Schmitz, Erica" userId="0d2bac6e-4489-425e-921b-2ef7063f7cf7" providerId="ADAL" clId="{5E6E4DB7-3F30-460F-93F3-401DAB8869EE}" dt="2026-03-20T14:48:40.910" v="1372" actId="1076"/>
          <ac:picMkLst>
            <pc:docMk/>
            <pc:sldMk cId="3745868910" sldId="2076137764"/>
            <ac:picMk id="7" creationId="{9ECE8053-1D3D-83B3-392F-F701CCB43DAF}"/>
          </ac:picMkLst>
        </pc:picChg>
        <pc:picChg chg="add mod">
          <ac:chgData name="Schmitz, Erica" userId="0d2bac6e-4489-425e-921b-2ef7063f7cf7" providerId="ADAL" clId="{5E6E4DB7-3F30-460F-93F3-401DAB8869EE}" dt="2026-03-20T14:49:39.298" v="1378" actId="1076"/>
          <ac:picMkLst>
            <pc:docMk/>
            <pc:sldMk cId="3745868910" sldId="2076137764"/>
            <ac:picMk id="9" creationId="{493CD0D1-4721-7CCC-8C01-3FA3D624574C}"/>
          </ac:picMkLst>
        </pc:picChg>
      </pc:sldChg>
      <pc:sldChg chg="addSp delSp modSp new mod">
        <pc:chgData name="Schmitz, Erica" userId="0d2bac6e-4489-425e-921b-2ef7063f7cf7" providerId="ADAL" clId="{5E6E4DB7-3F30-460F-93F3-401DAB8869EE}" dt="2026-03-20T14:55:23.591" v="1410" actId="1076"/>
        <pc:sldMkLst>
          <pc:docMk/>
          <pc:sldMk cId="2725778326" sldId="2076137765"/>
        </pc:sldMkLst>
        <pc:spChg chg="mod">
          <ac:chgData name="Schmitz, Erica" userId="0d2bac6e-4489-425e-921b-2ef7063f7cf7" providerId="ADAL" clId="{5E6E4DB7-3F30-460F-93F3-401DAB8869EE}" dt="2026-03-20T14:54:15.626" v="1404" actId="20577"/>
          <ac:spMkLst>
            <pc:docMk/>
            <pc:sldMk cId="2725778326" sldId="2076137765"/>
            <ac:spMk id="2" creationId="{60F65676-D76E-D930-981D-0F01E0C7634F}"/>
          </ac:spMkLst>
        </pc:spChg>
        <pc:spChg chg="del">
          <ac:chgData name="Schmitz, Erica" userId="0d2bac6e-4489-425e-921b-2ef7063f7cf7" providerId="ADAL" clId="{5E6E4DB7-3F30-460F-93F3-401DAB8869EE}" dt="2026-03-20T14:55:18.343" v="1408" actId="22"/>
          <ac:spMkLst>
            <pc:docMk/>
            <pc:sldMk cId="2725778326" sldId="2076137765"/>
            <ac:spMk id="5" creationId="{5B22DCFF-73D7-8AC5-75DF-CA6181FA34F8}"/>
          </ac:spMkLst>
        </pc:spChg>
        <pc:picChg chg="add del mod">
          <ac:chgData name="Schmitz, Erica" userId="0d2bac6e-4489-425e-921b-2ef7063f7cf7" providerId="ADAL" clId="{5E6E4DB7-3F30-460F-93F3-401DAB8869EE}" dt="2026-03-20T14:54:17.303" v="1405" actId="478"/>
          <ac:picMkLst>
            <pc:docMk/>
            <pc:sldMk cId="2725778326" sldId="2076137765"/>
            <ac:picMk id="7" creationId="{C61EE8AD-EAE5-DDA9-F6FA-4F1B65112D49}"/>
          </ac:picMkLst>
        </pc:picChg>
        <pc:picChg chg="add mod">
          <ac:chgData name="Schmitz, Erica" userId="0d2bac6e-4489-425e-921b-2ef7063f7cf7" providerId="ADAL" clId="{5E6E4DB7-3F30-460F-93F3-401DAB8869EE}" dt="2026-03-20T14:54:48.861" v="1407" actId="1076"/>
          <ac:picMkLst>
            <pc:docMk/>
            <pc:sldMk cId="2725778326" sldId="2076137765"/>
            <ac:picMk id="9" creationId="{DFC7754A-8EE6-DD2D-9F20-CDDF129043C0}"/>
          </ac:picMkLst>
        </pc:picChg>
        <pc:picChg chg="add mod ord">
          <ac:chgData name="Schmitz, Erica" userId="0d2bac6e-4489-425e-921b-2ef7063f7cf7" providerId="ADAL" clId="{5E6E4DB7-3F30-460F-93F3-401DAB8869EE}" dt="2026-03-20T14:55:18.343" v="1408" actId="22"/>
          <ac:picMkLst>
            <pc:docMk/>
            <pc:sldMk cId="2725778326" sldId="2076137765"/>
            <ac:picMk id="11" creationId="{8F6347AB-FF8A-D437-1A8F-71843ABDF8B5}"/>
          </ac:picMkLst>
        </pc:picChg>
        <pc:picChg chg="add mod">
          <ac:chgData name="Schmitz, Erica" userId="0d2bac6e-4489-425e-921b-2ef7063f7cf7" providerId="ADAL" clId="{5E6E4DB7-3F30-460F-93F3-401DAB8869EE}" dt="2026-03-20T14:55:23.591" v="1410" actId="1076"/>
          <ac:picMkLst>
            <pc:docMk/>
            <pc:sldMk cId="2725778326" sldId="2076137765"/>
            <ac:picMk id="13" creationId="{F0547D70-C186-9272-82AF-2ED0DACE9B7D}"/>
          </ac:picMkLst>
        </pc:picChg>
      </pc:sldChg>
      <pc:sldChg chg="new del">
        <pc:chgData name="Schmitz, Erica" userId="0d2bac6e-4489-425e-921b-2ef7063f7cf7" providerId="ADAL" clId="{5E6E4DB7-3F30-460F-93F3-401DAB8869EE}" dt="2026-03-20T15:07:46.925" v="1412" actId="2696"/>
        <pc:sldMkLst>
          <pc:docMk/>
          <pc:sldMk cId="2181339295" sldId="2076137766"/>
        </pc:sldMkLst>
      </pc:sldChg>
      <pc:sldMasterChg chg="addSldLayout delSldLayout">
        <pc:chgData name="Schmitz, Erica" userId="0d2bac6e-4489-425e-921b-2ef7063f7cf7" providerId="ADAL" clId="{5E6E4DB7-3F30-460F-93F3-401DAB8869EE}" dt="2026-03-04T19:19:23.718" v="483" actId="2696"/>
        <pc:sldMasterMkLst>
          <pc:docMk/>
          <pc:sldMasterMk cId="3908961709" sldId="2147483675"/>
        </pc:sldMasterMkLst>
        <pc:sldLayoutChg chg="add del">
          <pc:chgData name="Schmitz, Erica" userId="0d2bac6e-4489-425e-921b-2ef7063f7cf7" providerId="ADAL" clId="{5E6E4DB7-3F30-460F-93F3-401DAB8869EE}" dt="2026-03-04T19:19:23.718" v="483" actId="2696"/>
          <pc:sldLayoutMkLst>
            <pc:docMk/>
            <pc:sldMasterMk cId="3908961709" sldId="2147483675"/>
            <pc:sldLayoutMk cId="1624325240" sldId="214748372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32692-74D1-4F10-859D-C904AEA60819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9EDE43-AFD8-4706-A826-0901D45B6352}">
      <dgm:prSet phldrT="[Text]" phldr="0"/>
      <dgm:spPr/>
      <dgm:t>
        <a:bodyPr/>
        <a:lstStyle/>
        <a:p>
          <a:r>
            <a:rPr lang="en-US"/>
            <a:t>Introduction - FEMA</a:t>
          </a:r>
        </a:p>
      </dgm:t>
    </dgm:pt>
    <dgm:pt modelId="{DEC01013-FE5E-431B-B071-3FFBE7AD6871}" type="parTrans" cxnId="{F5110C39-8564-4D87-9BA0-0FD193DA1ADE}">
      <dgm:prSet/>
      <dgm:spPr/>
      <dgm:t>
        <a:bodyPr/>
        <a:lstStyle/>
        <a:p>
          <a:endParaRPr lang="en-US"/>
        </a:p>
      </dgm:t>
    </dgm:pt>
    <dgm:pt modelId="{7A8B855C-4560-4271-9CE2-391C0FF3CC37}" type="sibTrans" cxnId="{F5110C39-8564-4D87-9BA0-0FD193DA1ADE}">
      <dgm:prSet/>
      <dgm:spPr/>
      <dgm:t>
        <a:bodyPr/>
        <a:lstStyle/>
        <a:p>
          <a:endParaRPr lang="en-US"/>
        </a:p>
      </dgm:t>
    </dgm:pt>
    <dgm:pt modelId="{C49441D2-0E1D-4CB2-BA0C-DF96AB946E30}">
      <dgm:prSet/>
      <dgm:spPr/>
      <dgm:t>
        <a:bodyPr/>
        <a:lstStyle/>
        <a:p>
          <a:r>
            <a:rPr lang="en-US"/>
            <a:t>Validation Basin Progress and Next Steps</a:t>
          </a:r>
        </a:p>
      </dgm:t>
    </dgm:pt>
    <dgm:pt modelId="{31818021-9DC9-4894-AE9A-9F1140153727}" type="parTrans" cxnId="{E97A0F6C-8365-49DE-ACCE-984B879FF2C6}">
      <dgm:prSet/>
      <dgm:spPr/>
      <dgm:t>
        <a:bodyPr/>
        <a:lstStyle/>
        <a:p>
          <a:endParaRPr lang="en-US"/>
        </a:p>
      </dgm:t>
    </dgm:pt>
    <dgm:pt modelId="{53794E78-C016-42AF-9AB6-44F5F5322256}" type="sibTrans" cxnId="{E97A0F6C-8365-49DE-ACCE-984B879FF2C6}">
      <dgm:prSet/>
      <dgm:spPr/>
      <dgm:t>
        <a:bodyPr/>
        <a:lstStyle/>
        <a:p>
          <a:endParaRPr lang="en-US"/>
        </a:p>
      </dgm:t>
    </dgm:pt>
    <dgm:pt modelId="{96EBCE5C-33AD-4788-99A8-5ED38848F73E}">
      <dgm:prSet/>
      <dgm:spPr/>
      <dgm:t>
        <a:bodyPr/>
        <a:lstStyle/>
        <a:p>
          <a:r>
            <a:rPr lang="en-US"/>
            <a:t>Technical Discussions</a:t>
          </a:r>
        </a:p>
      </dgm:t>
    </dgm:pt>
    <dgm:pt modelId="{1F73DA44-DCDA-4CF9-A541-527AB6BF4BF1}" type="parTrans" cxnId="{E1EAA9AC-BCCD-4DDE-8CF8-BB69170273EC}">
      <dgm:prSet/>
      <dgm:spPr/>
      <dgm:t>
        <a:bodyPr/>
        <a:lstStyle/>
        <a:p>
          <a:endParaRPr lang="en-US"/>
        </a:p>
      </dgm:t>
    </dgm:pt>
    <dgm:pt modelId="{5379B058-DC36-49FA-B4B4-B29FE3E5B3BF}" type="sibTrans" cxnId="{E1EAA9AC-BCCD-4DDE-8CF8-BB69170273EC}">
      <dgm:prSet/>
      <dgm:spPr/>
      <dgm:t>
        <a:bodyPr/>
        <a:lstStyle/>
        <a:p>
          <a:endParaRPr lang="en-US"/>
        </a:p>
      </dgm:t>
    </dgm:pt>
    <dgm:pt modelId="{B46AFDBE-2185-4332-9912-71639CF7DD74}" type="pres">
      <dgm:prSet presAssocID="{9C732692-74D1-4F10-859D-C904AEA60819}" presName="linear" presStyleCnt="0">
        <dgm:presLayoutVars>
          <dgm:dir/>
          <dgm:animLvl val="lvl"/>
          <dgm:resizeHandles val="exact"/>
        </dgm:presLayoutVars>
      </dgm:prSet>
      <dgm:spPr/>
    </dgm:pt>
    <dgm:pt modelId="{33B8D746-597A-4F85-8658-2D9D518646BE}" type="pres">
      <dgm:prSet presAssocID="{149EDE43-AFD8-4706-A826-0901D45B6352}" presName="parentLin" presStyleCnt="0"/>
      <dgm:spPr/>
    </dgm:pt>
    <dgm:pt modelId="{4C7CE4A7-919A-4823-89BB-43E2F0B9D08C}" type="pres">
      <dgm:prSet presAssocID="{149EDE43-AFD8-4706-A826-0901D45B6352}" presName="parentLeftMargin" presStyleLbl="node1" presStyleIdx="0" presStyleCnt="3"/>
      <dgm:spPr/>
    </dgm:pt>
    <dgm:pt modelId="{A9E578E0-BB7A-455A-9AC8-3EE7EDFD9CC4}" type="pres">
      <dgm:prSet presAssocID="{149EDE43-AFD8-4706-A826-0901D45B635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20C043F-A9D0-4B9F-ADE0-D56470E115D4}" type="pres">
      <dgm:prSet presAssocID="{149EDE43-AFD8-4706-A826-0901D45B6352}" presName="negativeSpace" presStyleCnt="0"/>
      <dgm:spPr/>
    </dgm:pt>
    <dgm:pt modelId="{5EFDC389-33C5-4838-9966-1CDDBDDF9ACF}" type="pres">
      <dgm:prSet presAssocID="{149EDE43-AFD8-4706-A826-0901D45B6352}" presName="childText" presStyleLbl="conFgAcc1" presStyleIdx="0" presStyleCnt="3">
        <dgm:presLayoutVars>
          <dgm:bulletEnabled val="1"/>
        </dgm:presLayoutVars>
      </dgm:prSet>
      <dgm:spPr/>
    </dgm:pt>
    <dgm:pt modelId="{CF286683-E30E-4161-A073-07A112E8B88F}" type="pres">
      <dgm:prSet presAssocID="{7A8B855C-4560-4271-9CE2-391C0FF3CC37}" presName="spaceBetweenRectangles" presStyleCnt="0"/>
      <dgm:spPr/>
    </dgm:pt>
    <dgm:pt modelId="{4E3AEFBB-A449-4C7F-B07F-8E48E4268BC7}" type="pres">
      <dgm:prSet presAssocID="{C49441D2-0E1D-4CB2-BA0C-DF96AB946E30}" presName="parentLin" presStyleCnt="0"/>
      <dgm:spPr/>
    </dgm:pt>
    <dgm:pt modelId="{855EF8A4-37C3-4F0D-8DB0-45BA25DDA1A9}" type="pres">
      <dgm:prSet presAssocID="{C49441D2-0E1D-4CB2-BA0C-DF96AB946E30}" presName="parentLeftMargin" presStyleLbl="node1" presStyleIdx="0" presStyleCnt="3"/>
      <dgm:spPr/>
    </dgm:pt>
    <dgm:pt modelId="{0549EE9A-2DDC-4367-9976-ED941F9DCE34}" type="pres">
      <dgm:prSet presAssocID="{C49441D2-0E1D-4CB2-BA0C-DF96AB946E3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5658052-6F16-47C2-B374-B27F1D59A947}" type="pres">
      <dgm:prSet presAssocID="{C49441D2-0E1D-4CB2-BA0C-DF96AB946E30}" presName="negativeSpace" presStyleCnt="0"/>
      <dgm:spPr/>
    </dgm:pt>
    <dgm:pt modelId="{5173F474-C956-459B-A252-8FE49FE1B6CE}" type="pres">
      <dgm:prSet presAssocID="{C49441D2-0E1D-4CB2-BA0C-DF96AB946E30}" presName="childText" presStyleLbl="conFgAcc1" presStyleIdx="1" presStyleCnt="3">
        <dgm:presLayoutVars>
          <dgm:bulletEnabled val="1"/>
        </dgm:presLayoutVars>
      </dgm:prSet>
      <dgm:spPr/>
    </dgm:pt>
    <dgm:pt modelId="{FEBDBD90-F60B-43D6-B3D9-8AAE67BBD05B}" type="pres">
      <dgm:prSet presAssocID="{53794E78-C016-42AF-9AB6-44F5F5322256}" presName="spaceBetweenRectangles" presStyleCnt="0"/>
      <dgm:spPr/>
    </dgm:pt>
    <dgm:pt modelId="{B9B90D4F-7DED-4C79-AB2D-138E4B87197D}" type="pres">
      <dgm:prSet presAssocID="{96EBCE5C-33AD-4788-99A8-5ED38848F73E}" presName="parentLin" presStyleCnt="0"/>
      <dgm:spPr/>
    </dgm:pt>
    <dgm:pt modelId="{2C52B5C4-AD27-4B6C-B4A4-2877BF69B279}" type="pres">
      <dgm:prSet presAssocID="{96EBCE5C-33AD-4788-99A8-5ED38848F73E}" presName="parentLeftMargin" presStyleLbl="node1" presStyleIdx="1" presStyleCnt="3"/>
      <dgm:spPr/>
    </dgm:pt>
    <dgm:pt modelId="{1954173F-2FE2-45FD-B465-E27CCCE72A9C}" type="pres">
      <dgm:prSet presAssocID="{96EBCE5C-33AD-4788-99A8-5ED38848F73E}" presName="parentText" presStyleLbl="node1" presStyleIdx="2" presStyleCnt="3" custLinFactNeighborX="10328">
        <dgm:presLayoutVars>
          <dgm:chMax val="0"/>
          <dgm:bulletEnabled val="1"/>
        </dgm:presLayoutVars>
      </dgm:prSet>
      <dgm:spPr/>
    </dgm:pt>
    <dgm:pt modelId="{2DE2CCD8-B184-45FB-B051-A5B63117A03C}" type="pres">
      <dgm:prSet presAssocID="{96EBCE5C-33AD-4788-99A8-5ED38848F73E}" presName="negativeSpace" presStyleCnt="0"/>
      <dgm:spPr/>
    </dgm:pt>
    <dgm:pt modelId="{08C80545-BA9C-45A3-A29D-5564CB78438B}" type="pres">
      <dgm:prSet presAssocID="{96EBCE5C-33AD-4788-99A8-5ED38848F73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7358703-8516-4810-821B-238E5F5FB9A9}" type="presOf" srcId="{C49441D2-0E1D-4CB2-BA0C-DF96AB946E30}" destId="{0549EE9A-2DDC-4367-9976-ED941F9DCE34}" srcOrd="1" destOrd="0" presId="urn:microsoft.com/office/officeart/2005/8/layout/list1"/>
    <dgm:cxn modelId="{52D3CE0B-CC07-4F5D-B710-17152F80D7CA}" type="presOf" srcId="{9C732692-74D1-4F10-859D-C904AEA60819}" destId="{B46AFDBE-2185-4332-9912-71639CF7DD74}" srcOrd="0" destOrd="0" presId="urn:microsoft.com/office/officeart/2005/8/layout/list1"/>
    <dgm:cxn modelId="{873EBD1B-A5FE-4579-9087-FFB8FE359D6B}" type="presOf" srcId="{149EDE43-AFD8-4706-A826-0901D45B6352}" destId="{4C7CE4A7-919A-4823-89BB-43E2F0B9D08C}" srcOrd="0" destOrd="0" presId="urn:microsoft.com/office/officeart/2005/8/layout/list1"/>
    <dgm:cxn modelId="{F5110C39-8564-4D87-9BA0-0FD193DA1ADE}" srcId="{9C732692-74D1-4F10-859D-C904AEA60819}" destId="{149EDE43-AFD8-4706-A826-0901D45B6352}" srcOrd="0" destOrd="0" parTransId="{DEC01013-FE5E-431B-B071-3FFBE7AD6871}" sibTransId="{7A8B855C-4560-4271-9CE2-391C0FF3CC37}"/>
    <dgm:cxn modelId="{AFD8853B-9DA3-42AF-96CC-F66270732C94}" type="presOf" srcId="{149EDE43-AFD8-4706-A826-0901D45B6352}" destId="{A9E578E0-BB7A-455A-9AC8-3EE7EDFD9CC4}" srcOrd="1" destOrd="0" presId="urn:microsoft.com/office/officeart/2005/8/layout/list1"/>
    <dgm:cxn modelId="{DF413661-CC38-443A-8178-8B8AD01FDEB9}" type="presOf" srcId="{C49441D2-0E1D-4CB2-BA0C-DF96AB946E30}" destId="{855EF8A4-37C3-4F0D-8DB0-45BA25DDA1A9}" srcOrd="0" destOrd="0" presId="urn:microsoft.com/office/officeart/2005/8/layout/list1"/>
    <dgm:cxn modelId="{E97A0F6C-8365-49DE-ACCE-984B879FF2C6}" srcId="{9C732692-74D1-4F10-859D-C904AEA60819}" destId="{C49441D2-0E1D-4CB2-BA0C-DF96AB946E30}" srcOrd="1" destOrd="0" parTransId="{31818021-9DC9-4894-AE9A-9F1140153727}" sibTransId="{53794E78-C016-42AF-9AB6-44F5F5322256}"/>
    <dgm:cxn modelId="{B777A44E-AA20-4F84-9BA4-F3F8282A4A75}" type="presOf" srcId="{96EBCE5C-33AD-4788-99A8-5ED38848F73E}" destId="{2C52B5C4-AD27-4B6C-B4A4-2877BF69B279}" srcOrd="0" destOrd="0" presId="urn:microsoft.com/office/officeart/2005/8/layout/list1"/>
    <dgm:cxn modelId="{E1EAA9AC-BCCD-4DDE-8CF8-BB69170273EC}" srcId="{9C732692-74D1-4F10-859D-C904AEA60819}" destId="{96EBCE5C-33AD-4788-99A8-5ED38848F73E}" srcOrd="2" destOrd="0" parTransId="{1F73DA44-DCDA-4CF9-A541-527AB6BF4BF1}" sibTransId="{5379B058-DC36-49FA-B4B4-B29FE3E5B3BF}"/>
    <dgm:cxn modelId="{91E395DA-84DF-4252-9FCD-C962698C4329}" type="presOf" srcId="{96EBCE5C-33AD-4788-99A8-5ED38848F73E}" destId="{1954173F-2FE2-45FD-B465-E27CCCE72A9C}" srcOrd="1" destOrd="0" presId="urn:microsoft.com/office/officeart/2005/8/layout/list1"/>
    <dgm:cxn modelId="{4CCC9D90-9E75-42C5-B6D1-0D1138B99B8B}" type="presParOf" srcId="{B46AFDBE-2185-4332-9912-71639CF7DD74}" destId="{33B8D746-597A-4F85-8658-2D9D518646BE}" srcOrd="0" destOrd="0" presId="urn:microsoft.com/office/officeart/2005/8/layout/list1"/>
    <dgm:cxn modelId="{D455F048-C0B0-4033-B9E2-B91CA042C613}" type="presParOf" srcId="{33B8D746-597A-4F85-8658-2D9D518646BE}" destId="{4C7CE4A7-919A-4823-89BB-43E2F0B9D08C}" srcOrd="0" destOrd="0" presId="urn:microsoft.com/office/officeart/2005/8/layout/list1"/>
    <dgm:cxn modelId="{141833F1-54E6-4C5C-8239-A4080140B5E4}" type="presParOf" srcId="{33B8D746-597A-4F85-8658-2D9D518646BE}" destId="{A9E578E0-BB7A-455A-9AC8-3EE7EDFD9CC4}" srcOrd="1" destOrd="0" presId="urn:microsoft.com/office/officeart/2005/8/layout/list1"/>
    <dgm:cxn modelId="{3808D6E6-9D7F-41BD-B9BF-F5715B3FFE0B}" type="presParOf" srcId="{B46AFDBE-2185-4332-9912-71639CF7DD74}" destId="{320C043F-A9D0-4B9F-ADE0-D56470E115D4}" srcOrd="1" destOrd="0" presId="urn:microsoft.com/office/officeart/2005/8/layout/list1"/>
    <dgm:cxn modelId="{86EDA19F-15B5-4881-9E6C-33FCD176D425}" type="presParOf" srcId="{B46AFDBE-2185-4332-9912-71639CF7DD74}" destId="{5EFDC389-33C5-4838-9966-1CDDBDDF9ACF}" srcOrd="2" destOrd="0" presId="urn:microsoft.com/office/officeart/2005/8/layout/list1"/>
    <dgm:cxn modelId="{3EF758D0-59D0-4C38-B02B-8638C17E6E20}" type="presParOf" srcId="{B46AFDBE-2185-4332-9912-71639CF7DD74}" destId="{CF286683-E30E-4161-A073-07A112E8B88F}" srcOrd="3" destOrd="0" presId="urn:microsoft.com/office/officeart/2005/8/layout/list1"/>
    <dgm:cxn modelId="{DCC9B96E-4991-4277-A5AF-522B8110F250}" type="presParOf" srcId="{B46AFDBE-2185-4332-9912-71639CF7DD74}" destId="{4E3AEFBB-A449-4C7F-B07F-8E48E4268BC7}" srcOrd="4" destOrd="0" presId="urn:microsoft.com/office/officeart/2005/8/layout/list1"/>
    <dgm:cxn modelId="{50BF3878-E85B-4D56-A4E3-1D7308699E89}" type="presParOf" srcId="{4E3AEFBB-A449-4C7F-B07F-8E48E4268BC7}" destId="{855EF8A4-37C3-4F0D-8DB0-45BA25DDA1A9}" srcOrd="0" destOrd="0" presId="urn:microsoft.com/office/officeart/2005/8/layout/list1"/>
    <dgm:cxn modelId="{95F59CF5-AA01-408C-A08B-F35F9B4607FE}" type="presParOf" srcId="{4E3AEFBB-A449-4C7F-B07F-8E48E4268BC7}" destId="{0549EE9A-2DDC-4367-9976-ED941F9DCE34}" srcOrd="1" destOrd="0" presId="urn:microsoft.com/office/officeart/2005/8/layout/list1"/>
    <dgm:cxn modelId="{7614E2B2-B37D-476F-94FB-DB1773266E77}" type="presParOf" srcId="{B46AFDBE-2185-4332-9912-71639CF7DD74}" destId="{C5658052-6F16-47C2-B374-B27F1D59A947}" srcOrd="5" destOrd="0" presId="urn:microsoft.com/office/officeart/2005/8/layout/list1"/>
    <dgm:cxn modelId="{0079F79D-3374-4180-BA95-3C6143794EE2}" type="presParOf" srcId="{B46AFDBE-2185-4332-9912-71639CF7DD74}" destId="{5173F474-C956-459B-A252-8FE49FE1B6CE}" srcOrd="6" destOrd="0" presId="urn:microsoft.com/office/officeart/2005/8/layout/list1"/>
    <dgm:cxn modelId="{B0D4DAB1-FE75-4A73-9E15-C8931383C091}" type="presParOf" srcId="{B46AFDBE-2185-4332-9912-71639CF7DD74}" destId="{FEBDBD90-F60B-43D6-B3D9-8AAE67BBD05B}" srcOrd="7" destOrd="0" presId="urn:microsoft.com/office/officeart/2005/8/layout/list1"/>
    <dgm:cxn modelId="{6CD1C302-2CD0-4A9B-BE2C-18E19E10B0EB}" type="presParOf" srcId="{B46AFDBE-2185-4332-9912-71639CF7DD74}" destId="{B9B90D4F-7DED-4C79-AB2D-138E4B87197D}" srcOrd="8" destOrd="0" presId="urn:microsoft.com/office/officeart/2005/8/layout/list1"/>
    <dgm:cxn modelId="{7756B459-DB19-4BC3-9B79-B2FE266D7C9A}" type="presParOf" srcId="{B9B90D4F-7DED-4C79-AB2D-138E4B87197D}" destId="{2C52B5C4-AD27-4B6C-B4A4-2877BF69B279}" srcOrd="0" destOrd="0" presId="urn:microsoft.com/office/officeart/2005/8/layout/list1"/>
    <dgm:cxn modelId="{276664B0-BC84-46BC-BFE7-2583F81A3BD7}" type="presParOf" srcId="{B9B90D4F-7DED-4C79-AB2D-138E4B87197D}" destId="{1954173F-2FE2-45FD-B465-E27CCCE72A9C}" srcOrd="1" destOrd="0" presId="urn:microsoft.com/office/officeart/2005/8/layout/list1"/>
    <dgm:cxn modelId="{B8B6EB59-2390-4344-AD06-3843D916A9E0}" type="presParOf" srcId="{B46AFDBE-2185-4332-9912-71639CF7DD74}" destId="{2DE2CCD8-B184-45FB-B051-A5B63117A03C}" srcOrd="9" destOrd="0" presId="urn:microsoft.com/office/officeart/2005/8/layout/list1"/>
    <dgm:cxn modelId="{6FB7CFCE-94C3-4694-B31C-51599306FF04}" type="presParOf" srcId="{B46AFDBE-2185-4332-9912-71639CF7DD74}" destId="{08C80545-BA9C-45A3-A29D-5564CB78438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DC389-33C5-4838-9966-1CDDBDDF9ACF}">
      <dsp:nvSpPr>
        <dsp:cNvPr id="0" name=""/>
        <dsp:cNvSpPr/>
      </dsp:nvSpPr>
      <dsp:spPr>
        <a:xfrm>
          <a:off x="0" y="1269637"/>
          <a:ext cx="65579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E578E0-BB7A-455A-9AC8-3EE7EDFD9CC4}">
      <dsp:nvSpPr>
        <dsp:cNvPr id="0" name=""/>
        <dsp:cNvSpPr/>
      </dsp:nvSpPr>
      <dsp:spPr>
        <a:xfrm>
          <a:off x="327898" y="974437"/>
          <a:ext cx="4590574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3513" tIns="0" rIns="17351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Introduction - FEMA</a:t>
          </a:r>
        </a:p>
      </dsp:txBody>
      <dsp:txXfrm>
        <a:off x="356719" y="1003258"/>
        <a:ext cx="4532932" cy="532758"/>
      </dsp:txXfrm>
    </dsp:sp>
    <dsp:sp modelId="{5173F474-C956-459B-A252-8FE49FE1B6CE}">
      <dsp:nvSpPr>
        <dsp:cNvPr id="0" name=""/>
        <dsp:cNvSpPr/>
      </dsp:nvSpPr>
      <dsp:spPr>
        <a:xfrm>
          <a:off x="0" y="2176837"/>
          <a:ext cx="65579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9EE9A-2DDC-4367-9976-ED941F9DCE34}">
      <dsp:nvSpPr>
        <dsp:cNvPr id="0" name=""/>
        <dsp:cNvSpPr/>
      </dsp:nvSpPr>
      <dsp:spPr>
        <a:xfrm>
          <a:off x="327898" y="1881637"/>
          <a:ext cx="4590574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3513" tIns="0" rIns="17351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Validation Basin Progress and Next Steps</a:t>
          </a:r>
        </a:p>
      </dsp:txBody>
      <dsp:txXfrm>
        <a:off x="356719" y="1910458"/>
        <a:ext cx="4532932" cy="532758"/>
      </dsp:txXfrm>
    </dsp:sp>
    <dsp:sp modelId="{08C80545-BA9C-45A3-A29D-5564CB78438B}">
      <dsp:nvSpPr>
        <dsp:cNvPr id="0" name=""/>
        <dsp:cNvSpPr/>
      </dsp:nvSpPr>
      <dsp:spPr>
        <a:xfrm>
          <a:off x="0" y="3084037"/>
          <a:ext cx="655796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4173F-2FE2-45FD-B465-E27CCCE72A9C}">
      <dsp:nvSpPr>
        <dsp:cNvPr id="0" name=""/>
        <dsp:cNvSpPr/>
      </dsp:nvSpPr>
      <dsp:spPr>
        <a:xfrm>
          <a:off x="361763" y="2788837"/>
          <a:ext cx="4590574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3513" tIns="0" rIns="17351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Technical Discussions</a:t>
          </a:r>
        </a:p>
      </dsp:txBody>
      <dsp:txXfrm>
        <a:off x="390584" y="2817658"/>
        <a:ext cx="4532932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3A961-2F6A-4F12-9805-185936B0C350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62B1F-257C-4700-BB4C-6FF8E0BAE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62B1F-257C-4700-BB4C-6FF8E0BAEF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0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262B1F-257C-4700-BB4C-6FF8E0BAEF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4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/o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B9F23-FC0F-C3BD-202A-627C50EA2A35}"/>
              </a:ext>
            </a:extLst>
          </p:cNvPr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083093"/>
            <a:ext cx="10820400" cy="1246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5400"/>
              </a:lnSpc>
              <a:defRPr sz="54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FEMA POWER POINT UPDATE TITLE GOES HERE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799" y="3919118"/>
            <a:ext cx="10820401" cy="4109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685799" y="3627842"/>
            <a:ext cx="10820401" cy="0"/>
          </a:xfrm>
          <a:prstGeom prst="line">
            <a:avLst/>
          </a:prstGeom>
          <a:ln w="76200">
            <a:solidFill>
              <a:srgbClr val="3D98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93" y="5007043"/>
            <a:ext cx="3317421" cy="1174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3D32C-DE4D-73CB-751A-A5A1ECE540DA}"/>
              </a:ext>
            </a:extLst>
          </p:cNvPr>
          <p:cNvSpPr/>
          <p:nvPr userDrawn="1"/>
        </p:nvSpPr>
        <p:spPr>
          <a:xfrm rot="16200000">
            <a:off x="1737360" y="-1055493"/>
            <a:ext cx="457200" cy="256032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4F14247-D33E-D0C2-CEBF-EC113074B9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380" y="87507"/>
            <a:ext cx="2311160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>
              <a:defRPr sz="1800" i="1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F2F3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Day, Month 00, 0000</a:t>
            </a:r>
          </a:p>
        </p:txBody>
      </p:sp>
    </p:spTree>
    <p:extLst>
      <p:ext uri="{BB962C8B-B14F-4D97-AF65-F5344CB8AC3E}">
        <p14:creationId xmlns:p14="http://schemas.microsoft.com/office/powerpoint/2010/main" val="166795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, Image, w/o Da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B9F23-FC0F-C3BD-202A-627C50EA2A35}"/>
              </a:ext>
            </a:extLst>
          </p:cNvPr>
          <p:cNvSpPr/>
          <p:nvPr userDrawn="1"/>
        </p:nvSpPr>
        <p:spPr>
          <a:xfrm>
            <a:off x="0" y="0"/>
            <a:ext cx="8183880" cy="4163783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D67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6126480" cy="1828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ts val="5400"/>
              </a:lnSpc>
              <a:defRPr sz="48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FEMA POWER POINT UPDATE TITLE GOES HERE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799" y="3106397"/>
            <a:ext cx="6126481" cy="3657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0C2578-2673-2D1D-57B9-B95C3381A9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8080" y="685801"/>
            <a:ext cx="4693920" cy="5486399"/>
          </a:xfrm>
          <a:prstGeom prst="rect">
            <a:avLst/>
          </a:prstGeom>
          <a:solidFill>
            <a:srgbClr val="EDEEEE"/>
          </a:solidFill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/>
          <p:nvPr userDrawn="1"/>
        </p:nvCxnSpPr>
        <p:spPr>
          <a:xfrm>
            <a:off x="685799" y="2812229"/>
            <a:ext cx="2743200" cy="0"/>
          </a:xfrm>
          <a:prstGeom prst="line">
            <a:avLst/>
          </a:prstGeom>
          <a:ln w="76200">
            <a:solidFill>
              <a:srgbClr val="3D98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826A3CF-6378-FF4F-D78D-77EE551935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801" y="5098903"/>
            <a:ext cx="3018281" cy="10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2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B9F23-FC0F-C3BD-202A-627C50EA2A35}"/>
              </a:ext>
            </a:extLst>
          </p:cNvPr>
          <p:cNvSpPr/>
          <p:nvPr userDrawn="1"/>
        </p:nvSpPr>
        <p:spPr>
          <a:xfrm>
            <a:off x="0" y="1"/>
            <a:ext cx="12192000" cy="4870302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D67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689726"/>
            <a:ext cx="10820400" cy="13716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ts val="5400"/>
              </a:lnSpc>
              <a:defRPr sz="48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FEMA POWER POINT UPDATE TITLE GOES HERE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227" y="2712968"/>
            <a:ext cx="7223760" cy="105495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0C2578-2673-2D1D-57B9-B95C3381A9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9336" y="3995989"/>
            <a:ext cx="10846864" cy="2862012"/>
          </a:xfrm>
          <a:prstGeom prst="rect">
            <a:avLst/>
          </a:prstGeom>
          <a:solidFill>
            <a:srgbClr val="EDEEEE"/>
          </a:solidFill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/>
          <p:nvPr userDrawn="1"/>
        </p:nvCxnSpPr>
        <p:spPr>
          <a:xfrm>
            <a:off x="685799" y="2423949"/>
            <a:ext cx="1828800" cy="0"/>
          </a:xfrm>
          <a:prstGeom prst="line">
            <a:avLst/>
          </a:prstGeom>
          <a:ln w="76200">
            <a:solidFill>
              <a:srgbClr val="3D98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1667DBA-FBEA-7959-FAA1-D0BB2747A1CC}"/>
              </a:ext>
            </a:extLst>
          </p:cNvPr>
          <p:cNvSpPr/>
          <p:nvPr userDrawn="1"/>
        </p:nvSpPr>
        <p:spPr>
          <a:xfrm rot="16200000">
            <a:off x="1737360" y="-1055493"/>
            <a:ext cx="457200" cy="256032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3B5834C-6435-483F-081E-02E064B77A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380" y="87507"/>
            <a:ext cx="2311160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>
              <a:defRPr sz="1800" i="1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F2F3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Day, Month 00, 0000</a:t>
            </a:r>
          </a:p>
        </p:txBody>
      </p: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C4D9BBB3-A86F-C01D-ADEE-78B66A8D19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0352" y="2659734"/>
            <a:ext cx="3317421" cy="11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84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/o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0B9F23-FC0F-C3BD-202A-627C50EA2A35}"/>
              </a:ext>
            </a:extLst>
          </p:cNvPr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2083093"/>
            <a:ext cx="10820400" cy="124647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5400"/>
              </a:lnSpc>
              <a:defRPr sz="54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FEMA POWER POINT UPDATE TITLE GOES HERE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799" y="3919118"/>
            <a:ext cx="10820401" cy="4109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685799" y="3627842"/>
            <a:ext cx="10820401" cy="0"/>
          </a:xfrm>
          <a:prstGeom prst="line">
            <a:avLst/>
          </a:prstGeom>
          <a:ln w="76200">
            <a:solidFill>
              <a:srgbClr val="3D98C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93" y="5007043"/>
            <a:ext cx="3317421" cy="11744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B3D32C-DE4D-73CB-751A-A5A1ECE540DA}"/>
              </a:ext>
            </a:extLst>
          </p:cNvPr>
          <p:cNvSpPr/>
          <p:nvPr userDrawn="1"/>
        </p:nvSpPr>
        <p:spPr>
          <a:xfrm rot="16200000">
            <a:off x="1737360" y="-1055493"/>
            <a:ext cx="457200" cy="256032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4F14247-D33E-D0C2-CEBF-EC113074B9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380" y="87507"/>
            <a:ext cx="2311160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>
              <a:defRPr sz="1800" i="1"/>
            </a:lvl3pPr>
            <a:lvl4pPr>
              <a:defRPr sz="1800"/>
            </a:lvl4pPr>
            <a:lvl5pPr>
              <a:defRPr sz="1800"/>
            </a:lvl5pPr>
          </a:lstStyle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2F2F3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Day, Month 00, 0000</a:t>
            </a:r>
          </a:p>
        </p:txBody>
      </p:sp>
    </p:spTree>
    <p:extLst>
      <p:ext uri="{BB962C8B-B14F-4D97-AF65-F5344CB8AC3E}">
        <p14:creationId xmlns:p14="http://schemas.microsoft.com/office/powerpoint/2010/main" val="300773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3CFB9-A605-D73C-14F7-65B35DE9543E}"/>
              </a:ext>
            </a:extLst>
          </p:cNvPr>
          <p:cNvSpPr/>
          <p:nvPr userDrawn="1"/>
        </p:nvSpPr>
        <p:spPr>
          <a:xfrm>
            <a:off x="-1" y="0"/>
            <a:ext cx="4165007" cy="6858000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6A167-4DCB-7FD2-1779-D0201BBC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8" y="406500"/>
            <a:ext cx="914403" cy="27432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8FCC257D-A786-9244-9E17-CE618C8B9275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491A14-A21F-5CB0-5548-0BCAEA712490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Federal Emergency Management Agency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B90E6E7-8126-4EC3-7421-A11B87CF614D}"/>
              </a:ext>
            </a:extLst>
          </p:cNvPr>
          <p:cNvSpPr txBox="1">
            <a:spLocks/>
          </p:cNvSpPr>
          <p:nvPr userDrawn="1"/>
        </p:nvSpPr>
        <p:spPr>
          <a:xfrm>
            <a:off x="683237" y="6177180"/>
            <a:ext cx="384048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chemeClr val="bg1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FC3DFAA-635A-5426-C250-E4FBD1CFE1EF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FEMA.GOV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3D7143-B41A-9EBF-F743-B49CE0C0915D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799" y="2510103"/>
            <a:ext cx="6873401" cy="147788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DIVIDER SLIDE FOR FEMA PRESENTATION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799" y="3987984"/>
            <a:ext cx="6873401" cy="3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5C4A2-142A-0F7E-6AC7-7EFBEB574A50}"/>
              </a:ext>
            </a:extLst>
          </p:cNvPr>
          <p:cNvSpPr/>
          <p:nvPr userDrawn="1"/>
        </p:nvSpPr>
        <p:spPr>
          <a:xfrm>
            <a:off x="4073566" y="2288097"/>
            <a:ext cx="91440" cy="2281806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4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C1919607-8AD0-4466-BC03-467A0DAC8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3BF6FD-FB50-1812-1828-BCE551E33CDE}"/>
              </a:ext>
            </a:extLst>
          </p:cNvPr>
          <p:cNvSpPr/>
          <p:nvPr userDrawn="1"/>
        </p:nvSpPr>
        <p:spPr>
          <a:xfrm>
            <a:off x="-1" y="0"/>
            <a:ext cx="4165007" cy="6858000"/>
          </a:xfrm>
          <a:prstGeom prst="rect">
            <a:avLst/>
          </a:prstGeom>
          <a:solidFill>
            <a:srgbClr val="003D67">
              <a:alpha val="80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3C7D0E6-61C8-9286-A8B9-08B6720E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71E5B-C450-EDAF-DE3D-D0E02BA0A8A4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Federal Emergency Management Agency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585824-14B5-8B0B-BA94-2DC29C829042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chemeClr val="bg1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DE267A-0BC5-4C0C-689F-9A1D82C795BB}"/>
              </a:ext>
            </a:extLst>
          </p:cNvPr>
          <p:cNvSpPr txBox="1">
            <a:spLocks/>
          </p:cNvSpPr>
          <p:nvPr userDrawn="1"/>
        </p:nvSpPr>
        <p:spPr>
          <a:xfrm>
            <a:off x="10594640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FEMA.GOV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5FF88-E89B-46F1-5688-D242716E6B54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itle 2">
            <a:extLst>
              <a:ext uri="{FF2B5EF4-FFF2-40B4-BE49-F238E27FC236}">
                <a16:creationId xmlns:a16="http://schemas.microsoft.com/office/drawing/2014/main" id="{3FC437A4-3281-B48A-FF6B-262D67E6C9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799" y="2510103"/>
            <a:ext cx="6873401" cy="147788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DIVIDER SLIDE FOR FEMA PRESENTATION + IMAGE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D25E123-4327-CE59-C051-1830C80A4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799" y="3987984"/>
            <a:ext cx="6873401" cy="3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0DAE1C-8422-100D-773A-625642456239}"/>
              </a:ext>
            </a:extLst>
          </p:cNvPr>
          <p:cNvSpPr/>
          <p:nvPr userDrawn="1"/>
        </p:nvSpPr>
        <p:spPr>
          <a:xfrm>
            <a:off x="4073566" y="2288097"/>
            <a:ext cx="91440" cy="2281806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6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EF1F52D-DB4C-7045-E5EB-C712DBEFE8E8}"/>
              </a:ext>
            </a:extLst>
          </p:cNvPr>
          <p:cNvSpPr/>
          <p:nvPr userDrawn="1"/>
        </p:nvSpPr>
        <p:spPr>
          <a:xfrm>
            <a:off x="0" y="0"/>
            <a:ext cx="12192000" cy="5969151"/>
          </a:xfrm>
          <a:prstGeom prst="rect">
            <a:avLst/>
          </a:prstGeom>
          <a:solidFill>
            <a:srgbClr val="B8D9E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3C7D0E6-61C8-9286-A8B9-08B6720E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3D67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71E5B-C450-EDAF-DE3D-D0E02BA0A8A4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3D67"/>
                </a:solidFill>
              </a:rPr>
              <a:t>Federal Emergency Management Agency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D585824-14B5-8B0B-BA94-2DC29C829042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DE267A-0BC5-4C0C-689F-9A1D82C795BB}"/>
              </a:ext>
            </a:extLst>
          </p:cNvPr>
          <p:cNvSpPr txBox="1">
            <a:spLocks/>
          </p:cNvSpPr>
          <p:nvPr userDrawn="1"/>
        </p:nvSpPr>
        <p:spPr>
          <a:xfrm>
            <a:off x="10596414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C5FF88-E89B-46F1-5688-D242716E6B54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2">
            <a:extLst>
              <a:ext uri="{FF2B5EF4-FFF2-40B4-BE49-F238E27FC236}">
                <a16:creationId xmlns:a16="http://schemas.microsoft.com/office/drawing/2014/main" id="{80B46D4C-CE88-FDFC-3BAD-F63125179D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023720"/>
            <a:ext cx="10822962" cy="403469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4000"/>
              </a:lnSpc>
              <a:defRPr sz="2800" b="0">
                <a:solidFill>
                  <a:srgbClr val="003D67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Quote Goes Here</a:t>
            </a:r>
            <a:br>
              <a:rPr lang="en-US"/>
            </a:b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aliquipvel</a:t>
            </a:r>
            <a:r>
              <a:rPr lang="en-US"/>
              <a:t> illum dolore  fac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aliquer</a:t>
            </a:r>
            <a:r>
              <a:rPr lang="en-US"/>
              <a:t> </a:t>
            </a:r>
            <a:r>
              <a:rPr lang="en-US" err="1"/>
              <a:t>suscipit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 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F489992-8A9B-4235-C76D-D017C46393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38" y="5197859"/>
            <a:ext cx="10822962" cy="359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rgbClr val="003D67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DA7EC-7A43-92C6-6264-D14C31AA172D}"/>
              </a:ext>
            </a:extLst>
          </p:cNvPr>
          <p:cNvSpPr/>
          <p:nvPr userDrawn="1"/>
        </p:nvSpPr>
        <p:spPr>
          <a:xfrm>
            <a:off x="-2562" y="1023720"/>
            <a:ext cx="228600" cy="41148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96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7AC7BAD-7820-55D5-D6AD-078844BA9F6E}"/>
              </a:ext>
            </a:extLst>
          </p:cNvPr>
          <p:cNvSpPr/>
          <p:nvPr userDrawn="1"/>
        </p:nvSpPr>
        <p:spPr>
          <a:xfrm>
            <a:off x="0" y="0"/>
            <a:ext cx="12192000" cy="160029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914496"/>
            <a:ext cx="10822962" cy="4572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400"/>
              </a:lnSpc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09B460A-EDE7-07F0-1661-D0EC7BD27687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0B54882-2840-2604-9037-D75D4A7CE4CF}"/>
              </a:ext>
            </a:extLst>
          </p:cNvPr>
          <p:cNvSpPr txBox="1">
            <a:spLocks/>
          </p:cNvSpPr>
          <p:nvPr userDrawn="1"/>
        </p:nvSpPr>
        <p:spPr>
          <a:xfrm>
            <a:off x="10596414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4B131F-B9FF-70DF-DEDF-C0982BAEC01B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766F6E7-ABA0-199F-224A-9DAF39CEC3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10828338" cy="414138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5A9768-47B8-7F5A-2E8C-1D8C598A0CC5}"/>
              </a:ext>
            </a:extLst>
          </p:cNvPr>
          <p:cNvSpPr/>
          <p:nvPr userDrawn="1"/>
        </p:nvSpPr>
        <p:spPr>
          <a:xfrm rot="16200000">
            <a:off x="11346177" y="845915"/>
            <a:ext cx="91440" cy="160020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41B45-1DEB-A79E-827B-BA5F1B92283F}"/>
              </a:ext>
            </a:extLst>
          </p:cNvPr>
          <p:cNvSpPr/>
          <p:nvPr userDrawn="1"/>
        </p:nvSpPr>
        <p:spPr>
          <a:xfrm>
            <a:off x="0" y="0"/>
            <a:ext cx="12192000" cy="2178423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914495"/>
            <a:ext cx="10822962" cy="9144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4400"/>
              </a:lnSpc>
              <a:defRPr sz="32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USE THIS LAYOUT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209B460A-EDE7-07F0-1661-D0EC7BD27687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0B54882-2840-2604-9037-D75D4A7CE4CF}"/>
              </a:ext>
            </a:extLst>
          </p:cNvPr>
          <p:cNvSpPr txBox="1">
            <a:spLocks/>
          </p:cNvSpPr>
          <p:nvPr userDrawn="1"/>
        </p:nvSpPr>
        <p:spPr>
          <a:xfrm>
            <a:off x="10596414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A4B131F-B9FF-70DF-DEDF-C0982BAEC01B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766F6E7-ABA0-199F-224A-9DAF39CEC3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2412098"/>
            <a:ext cx="10828338" cy="3547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766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748126-777C-5CE9-8208-25F07E61DBF9}"/>
              </a:ext>
            </a:extLst>
          </p:cNvPr>
          <p:cNvSpPr/>
          <p:nvPr userDrawn="1"/>
        </p:nvSpPr>
        <p:spPr>
          <a:xfrm>
            <a:off x="5210174" y="1138020"/>
            <a:ext cx="6981825" cy="5719980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431699" y="1380966"/>
            <a:ext cx="6559175" cy="4562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F2EFF1-E97C-2A0D-25D9-679E7335D9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81021"/>
            <a:ext cx="5210175" cy="3662780"/>
          </a:xfrm>
          <a:prstGeom prst="rect">
            <a:avLst/>
          </a:prstGeom>
          <a:solidFill>
            <a:srgbClr val="EDEEEE"/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138020"/>
            <a:ext cx="4298335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TABLE OF </a:t>
            </a:r>
            <a:br>
              <a:rPr lang="en-US"/>
            </a:br>
            <a:r>
              <a:rPr lang="en-US"/>
              <a:t>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738189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EF33D-DAFF-8C23-22A4-72E086FB7CE0}"/>
              </a:ext>
            </a:extLst>
          </p:cNvPr>
          <p:cNvCxnSpPr>
            <a:cxnSpLocks/>
          </p:cNvCxnSpPr>
          <p:nvPr userDrawn="1"/>
        </p:nvCxnSpPr>
        <p:spPr>
          <a:xfrm>
            <a:off x="5210175" y="6312051"/>
            <a:ext cx="5149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5310AB-8CEC-0439-AA42-00BCD3439538}"/>
              </a:ext>
            </a:extLst>
          </p:cNvPr>
          <p:cNvSpPr/>
          <p:nvPr userDrawn="1"/>
        </p:nvSpPr>
        <p:spPr>
          <a:xfrm>
            <a:off x="-2562" y="1138020"/>
            <a:ext cx="228600" cy="9144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81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w/ Caption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748126-777C-5CE9-8208-25F07E61DBF9}"/>
              </a:ext>
            </a:extLst>
          </p:cNvPr>
          <p:cNvSpPr/>
          <p:nvPr userDrawn="1"/>
        </p:nvSpPr>
        <p:spPr>
          <a:xfrm>
            <a:off x="-2562" y="5029200"/>
            <a:ext cx="12194561" cy="1828799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5431699" y="1138021"/>
            <a:ext cx="6074501" cy="3662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F2EFF1-E97C-2A0D-25D9-679E7335D9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238" y="2281021"/>
            <a:ext cx="4526937" cy="3662780"/>
          </a:xfrm>
          <a:prstGeom prst="rect">
            <a:avLst/>
          </a:prstGeom>
          <a:solidFill>
            <a:srgbClr val="EDEEEE"/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138020"/>
            <a:ext cx="4298335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738189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chemeClr val="bg1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5310AB-8CEC-0439-AA42-00BCD3439538}"/>
              </a:ext>
            </a:extLst>
          </p:cNvPr>
          <p:cNvSpPr/>
          <p:nvPr userDrawn="1"/>
        </p:nvSpPr>
        <p:spPr>
          <a:xfrm>
            <a:off x="-2562" y="1138020"/>
            <a:ext cx="228600" cy="9144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A252B19-3E39-F109-516A-01A2CF3F94F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431699" y="5258001"/>
            <a:ext cx="6074501" cy="685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Photo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523495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683238" y="2286315"/>
            <a:ext cx="6013397" cy="347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129358"/>
            <a:ext cx="6013397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THE TWO 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FEMA PowerPoint Presentation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738189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F2EFF1-E97C-2A0D-25D9-679E7335D9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23219" y="1129358"/>
            <a:ext cx="5268782" cy="4636745"/>
          </a:xfrm>
          <a:prstGeom prst="rect">
            <a:avLst/>
          </a:prstGeom>
          <a:solidFill>
            <a:srgbClr val="EDEEEE"/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3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6925236" y="1138021"/>
            <a:ext cx="4580963" cy="4831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593" y="1369905"/>
            <a:ext cx="6013397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THE TWO LINE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43AFDE3-C781-1F82-0EBE-2D5BEA972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38" y="1138020"/>
            <a:ext cx="6016752" cy="2318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A1075-1A33-D11B-9DDA-495E686C0B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2512906"/>
            <a:ext cx="6013450" cy="34562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543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320552" y="2052419"/>
            <a:ext cx="6185647" cy="3916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552" y="1383398"/>
            <a:ext cx="6185647" cy="4572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ONE LINE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43AFDE3-C781-1F82-0EBE-2D5BEA972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3318" y="1138020"/>
            <a:ext cx="6182882" cy="228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B85B6D-0B9C-8C4F-1713-1951698D2844}"/>
              </a:ext>
            </a:extLst>
          </p:cNvPr>
          <p:cNvSpPr/>
          <p:nvPr userDrawn="1"/>
        </p:nvSpPr>
        <p:spPr>
          <a:xfrm>
            <a:off x="-1" y="2649070"/>
            <a:ext cx="5091953" cy="332007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1BAE0020-C71C-4423-50AE-6FD966F514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238" y="1138020"/>
            <a:ext cx="3713949" cy="4145327"/>
          </a:xfrm>
          <a:prstGeom prst="rect">
            <a:avLst/>
          </a:prstGeom>
          <a:solidFill>
            <a:srgbClr val="EDEEEE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24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8C72B96-D07C-C69A-8B31-012039E01E84}"/>
              </a:ext>
            </a:extLst>
          </p:cNvPr>
          <p:cNvSpPr/>
          <p:nvPr userDrawn="1"/>
        </p:nvSpPr>
        <p:spPr>
          <a:xfrm>
            <a:off x="697847" y="2901822"/>
            <a:ext cx="3067329" cy="3067329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7847" y="1383398"/>
            <a:ext cx="10863304" cy="457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ONE LINE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5188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6748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43AFDE3-C781-1F82-0EBE-2D5BEA972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7847" y="1138020"/>
            <a:ext cx="10863304" cy="228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F26BA31-FDC3-9147-DF50-DE7A6014F5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17514" y="3113396"/>
            <a:ext cx="640080" cy="64008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8BAF6D0-43E7-5F2D-A562-449C90307F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6448" y="3949690"/>
            <a:ext cx="2603499" cy="180507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60C553-E9DF-DC68-F0D3-619517FC7397}"/>
              </a:ext>
            </a:extLst>
          </p:cNvPr>
          <p:cNvSpPr/>
          <p:nvPr userDrawn="1"/>
        </p:nvSpPr>
        <p:spPr>
          <a:xfrm>
            <a:off x="4595834" y="2901822"/>
            <a:ext cx="3067329" cy="3067329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1">
            <a:extLst>
              <a:ext uri="{FF2B5EF4-FFF2-40B4-BE49-F238E27FC236}">
                <a16:creationId xmlns:a16="http://schemas.microsoft.com/office/drawing/2014/main" id="{76676052-DFD7-1F40-A4EE-3A185ECFB3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09458" y="3113396"/>
            <a:ext cx="640080" cy="64008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FC3F8B39-51CD-8CCF-5ACC-2E53188A61D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27749" y="3949690"/>
            <a:ext cx="2603499" cy="180507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62456F-D0C7-46F5-32BD-A6909740B1A6}"/>
              </a:ext>
            </a:extLst>
          </p:cNvPr>
          <p:cNvSpPr/>
          <p:nvPr userDrawn="1"/>
        </p:nvSpPr>
        <p:spPr>
          <a:xfrm>
            <a:off x="8493822" y="2901822"/>
            <a:ext cx="3067329" cy="3067329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1">
            <a:extLst>
              <a:ext uri="{FF2B5EF4-FFF2-40B4-BE49-F238E27FC236}">
                <a16:creationId xmlns:a16="http://schemas.microsoft.com/office/drawing/2014/main" id="{C8D0B3B9-1485-E8E8-F419-A661ED9C0A3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613489" y="3113396"/>
            <a:ext cx="640080" cy="640080"/>
          </a:xfrm>
          <a:prstGeom prst="ellipse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69AB90A2-5602-D07B-7294-49D8892C26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22423" y="3949690"/>
            <a:ext cx="2603499" cy="180507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07038D-72AC-289E-DC13-17934DF43AFD}"/>
              </a:ext>
            </a:extLst>
          </p:cNvPr>
          <p:cNvCxnSpPr/>
          <p:nvPr userDrawn="1"/>
        </p:nvCxnSpPr>
        <p:spPr>
          <a:xfrm>
            <a:off x="4724400" y="2097231"/>
            <a:ext cx="2743200" cy="0"/>
          </a:xfrm>
          <a:prstGeom prst="line">
            <a:avLst/>
          </a:prstGeom>
          <a:ln w="76200">
            <a:solidFill>
              <a:srgbClr val="D24B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72E2BA8-7D7E-58AE-3A59-D1CEE0C58CDF}"/>
              </a:ext>
            </a:extLst>
          </p:cNvPr>
          <p:cNvSpPr/>
          <p:nvPr userDrawn="1"/>
        </p:nvSpPr>
        <p:spPr>
          <a:xfrm>
            <a:off x="628918" y="2901822"/>
            <a:ext cx="91440" cy="306324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0025E3-18F5-E88B-67D5-1A8E1A1BE41E}"/>
              </a:ext>
            </a:extLst>
          </p:cNvPr>
          <p:cNvSpPr/>
          <p:nvPr userDrawn="1"/>
        </p:nvSpPr>
        <p:spPr>
          <a:xfrm>
            <a:off x="4546800" y="2901822"/>
            <a:ext cx="91440" cy="306324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8A215D-436C-E2BE-2BA1-22F62D160360}"/>
              </a:ext>
            </a:extLst>
          </p:cNvPr>
          <p:cNvSpPr/>
          <p:nvPr userDrawn="1"/>
        </p:nvSpPr>
        <p:spPr>
          <a:xfrm>
            <a:off x="8441474" y="2901822"/>
            <a:ext cx="91440" cy="306324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439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0C9287-294F-4AE0-ED4B-B75EA839A03F}"/>
              </a:ext>
            </a:extLst>
          </p:cNvPr>
          <p:cNvSpPr/>
          <p:nvPr userDrawn="1"/>
        </p:nvSpPr>
        <p:spPr>
          <a:xfrm>
            <a:off x="0" y="0"/>
            <a:ext cx="12192000" cy="4470393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138020"/>
            <a:ext cx="10822963" cy="457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ONE LINE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08D9-00DA-8E75-C792-227EDF67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238" y="406500"/>
            <a:ext cx="3840480" cy="27432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Name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F26BA31-FDC3-9147-DF50-DE7A6014F5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97911" y="2951409"/>
            <a:ext cx="3063240" cy="3063240"/>
          </a:xfrm>
          <a:prstGeom prst="ellipse">
            <a:avLst/>
          </a:prstGeom>
          <a:solidFill>
            <a:srgbClr val="EDEEEE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CF584-0A5B-D610-8EE1-7EE1BCC7E5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3238" y="1757751"/>
            <a:ext cx="10822961" cy="965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</a:defRPr>
            </a:lvl2pPr>
            <a:lvl3pPr marL="914400" indent="0" algn="ctr">
              <a:buNone/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D1CF9D15-57F5-19BF-A52F-8BE9C0EAE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90574" y="2951409"/>
            <a:ext cx="3063240" cy="3063240"/>
          </a:xfrm>
          <a:prstGeom prst="ellipse">
            <a:avLst/>
          </a:prstGeom>
          <a:solidFill>
            <a:srgbClr val="EDEEEE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2" name="Picture Placeholder 21">
            <a:extLst>
              <a:ext uri="{FF2B5EF4-FFF2-40B4-BE49-F238E27FC236}">
                <a16:creationId xmlns:a16="http://schemas.microsoft.com/office/drawing/2014/main" id="{82C7A895-6BF9-9A4D-3A1A-DA1A65BBD97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3238" y="2951409"/>
            <a:ext cx="3063240" cy="3063240"/>
          </a:xfrm>
          <a:prstGeom prst="ellipse">
            <a:avLst/>
          </a:prstGeom>
          <a:solidFill>
            <a:srgbClr val="EDEEEE"/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0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683238" y="2898900"/>
            <a:ext cx="10877913" cy="457200"/>
          </a:xfrm>
          <a:prstGeom prst="rect">
            <a:avLst/>
          </a:prstGeom>
        </p:spPr>
        <p:txBody>
          <a:bodyPr lIns="64251" tIns="32125" rIns="64251" bIns="32125" anchor="ctr"/>
          <a:lstStyle>
            <a:lvl1pPr algn="ctr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000" baseline="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238" y="3752095"/>
            <a:ext cx="10877913" cy="341876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ctr">
              <a:lnSpc>
                <a:spcPct val="100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1800" cap="none" baseline="0">
                <a:solidFill>
                  <a:srgbClr val="3D98C1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C65CA8-500F-48D4-0AC5-DC4762A2E6FE}"/>
              </a:ext>
            </a:extLst>
          </p:cNvPr>
          <p:cNvCxnSpPr>
            <a:cxnSpLocks/>
          </p:cNvCxnSpPr>
          <p:nvPr userDrawn="1"/>
        </p:nvCxnSpPr>
        <p:spPr>
          <a:xfrm>
            <a:off x="4064794" y="3539228"/>
            <a:ext cx="4114800" cy="0"/>
          </a:xfrm>
          <a:prstGeom prst="line">
            <a:avLst/>
          </a:prstGeom>
          <a:ln w="76200">
            <a:solidFill>
              <a:srgbClr val="D24B6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E46107E-7A2A-250C-46E7-B56B8B9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D802289-ED52-4616-F018-545E71FE5EF2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4E4743A-2687-77A3-5F1D-9EE9160197A9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EF40A1-1F59-4C0B-C352-90D77AB2D0BC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6CF8E3-4B8A-F4CC-E9F2-DBA0BB411CE2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781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1130139"/>
            <a:ext cx="6096000" cy="4839008"/>
          </a:xfrm>
          <a:prstGeom prst="rect">
            <a:avLst/>
          </a:prstGeom>
          <a:solidFill>
            <a:srgbClr val="D6E9F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6593" y="2252571"/>
            <a:ext cx="5180646" cy="3716575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18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24440" y="1379318"/>
            <a:ext cx="5257962" cy="4348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3D67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D302FC-E143-232F-4B89-87D19D7E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8C538D4-57C8-276F-230E-E1B4C5E6E48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4275F6-B661-3AC7-4E64-07ED72025A43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2F96268-9F6D-B7C4-2E88-CAFD7FF012C1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981E66-FD99-912B-8622-449D06E986CE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itle 12">
            <a:extLst>
              <a:ext uri="{FF2B5EF4-FFF2-40B4-BE49-F238E27FC236}">
                <a16:creationId xmlns:a16="http://schemas.microsoft.com/office/drawing/2014/main" id="{23A86A49-3205-CCA8-1F08-9999A53DA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593" y="1130139"/>
            <a:ext cx="5180646" cy="9144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THE TWO LINE TITLE GOES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AE0455-A54A-A1F6-F438-32E83F7066C5}"/>
              </a:ext>
            </a:extLst>
          </p:cNvPr>
          <p:cNvSpPr/>
          <p:nvPr userDrawn="1"/>
        </p:nvSpPr>
        <p:spPr>
          <a:xfrm>
            <a:off x="-2562" y="1138020"/>
            <a:ext cx="228600" cy="9144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4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02B124E-1302-F2FA-C60D-1E138316DDEE}"/>
              </a:ext>
            </a:extLst>
          </p:cNvPr>
          <p:cNvSpPr/>
          <p:nvPr userDrawn="1"/>
        </p:nvSpPr>
        <p:spPr>
          <a:xfrm>
            <a:off x="0" y="0"/>
            <a:ext cx="12192000" cy="1828800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130138"/>
            <a:ext cx="5268383" cy="483900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130138"/>
            <a:ext cx="5268383" cy="483900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DDF51C-031E-BA3B-8010-40977CA24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C50EF1-3987-5BC7-70C8-B11FC2AFAF21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516D758-E3F4-68B9-18D4-8D6CF0DF8DE5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C6F70BC-CBDC-9AF6-7743-3DD1BE03F3DA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2893C8-A50A-C8C8-CF40-26218FBF10F1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516853A-72C1-7230-F779-0F090CB6C914}"/>
              </a:ext>
            </a:extLst>
          </p:cNvPr>
          <p:cNvSpPr/>
          <p:nvPr userDrawn="1"/>
        </p:nvSpPr>
        <p:spPr>
          <a:xfrm>
            <a:off x="637518" y="1130138"/>
            <a:ext cx="91440" cy="4837176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0052B5-05DF-9ABD-AAE8-ED25B6DE63DE}"/>
              </a:ext>
            </a:extLst>
          </p:cNvPr>
          <p:cNvSpPr/>
          <p:nvPr userDrawn="1"/>
        </p:nvSpPr>
        <p:spPr>
          <a:xfrm>
            <a:off x="6222578" y="1131967"/>
            <a:ext cx="91440" cy="4837176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93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E699EF9-52F4-410D-ED01-57F736BE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7AD8DE-DB8C-B2B0-B69C-1F3978C2BC2B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8ACF4-21C6-CE3F-6145-740A2C08C091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9F2CA-B8A0-323E-5457-183C7944C11A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C01E1-CE9A-46A3-9AA9-4DF09A79E39E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4E0A0-CED8-8317-1D6C-BCE57BF9B787}"/>
              </a:ext>
            </a:extLst>
          </p:cNvPr>
          <p:cNvSpPr/>
          <p:nvPr userDrawn="1"/>
        </p:nvSpPr>
        <p:spPr>
          <a:xfrm>
            <a:off x="4397188" y="896473"/>
            <a:ext cx="7794812" cy="5072674"/>
          </a:xfrm>
          <a:prstGeom prst="rect">
            <a:avLst/>
          </a:prstGeom>
          <a:solidFill>
            <a:srgbClr val="D6E9F2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5C6D8D2-7D1D-C23D-9518-646A80E7093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67836" y="2252572"/>
            <a:ext cx="6638364" cy="34752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rgbClr val="003D67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222519-922C-27A0-DCF5-9069E8C56E39}"/>
              </a:ext>
            </a:extLst>
          </p:cNvPr>
          <p:cNvSpPr/>
          <p:nvPr userDrawn="1"/>
        </p:nvSpPr>
        <p:spPr>
          <a:xfrm>
            <a:off x="4397188" y="1138020"/>
            <a:ext cx="228600" cy="914400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2C4FB7E-9173-A538-6611-7109EBAA5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7836" y="1146253"/>
            <a:ext cx="6638364" cy="906519"/>
          </a:xfrm>
          <a:prstGeom prst="rect">
            <a:avLst/>
          </a:prstGeom>
        </p:spPr>
        <p:txBody>
          <a:bodyPr/>
          <a:lstStyle>
            <a:lvl1pPr>
              <a:lnSpc>
                <a:spcPts val="3600"/>
              </a:lnSpc>
              <a:defRPr sz="3600">
                <a:solidFill>
                  <a:srgbClr val="003D67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THE TWO LINE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19084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7332F2-6FCD-D94C-1516-FC50C5F3E980}"/>
              </a:ext>
            </a:extLst>
          </p:cNvPr>
          <p:cNvSpPr/>
          <p:nvPr userDrawn="1"/>
        </p:nvSpPr>
        <p:spPr>
          <a:xfrm>
            <a:off x="0" y="-1"/>
            <a:ext cx="12192000" cy="215333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3238" y="2672869"/>
            <a:ext cx="5297638" cy="3297609"/>
          </a:xfrm>
          <a:prstGeom prst="rect">
            <a:avLst/>
          </a:prstGeom>
          <a:solidFill>
            <a:srgbClr val="D6E9F2">
              <a:alpha val="50000"/>
            </a:srgbClr>
          </a:solidFill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18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9116" y="1662990"/>
            <a:ext cx="5297084" cy="1009880"/>
          </a:xfrm>
          <a:prstGeom prst="rect">
            <a:avLst/>
          </a:prstGeom>
          <a:solidFill>
            <a:srgbClr val="B8D9E8"/>
          </a:solidFill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rgbClr val="003D67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09116" y="2672869"/>
            <a:ext cx="5297084" cy="3297609"/>
          </a:xfrm>
          <a:prstGeom prst="rect">
            <a:avLst/>
          </a:prstGeom>
          <a:solidFill>
            <a:srgbClr val="D6E9F2">
              <a:alpha val="50000"/>
            </a:srgbClr>
          </a:solidFill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18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3238" y="1662990"/>
            <a:ext cx="5297638" cy="1009880"/>
          </a:xfrm>
          <a:prstGeom prst="rect">
            <a:avLst/>
          </a:prstGeom>
          <a:solidFill>
            <a:srgbClr val="B8D9E8"/>
          </a:solidFill>
        </p:spPr>
        <p:txBody>
          <a:bodyPr anchor="ctr">
            <a:noAutofit/>
          </a:bodyPr>
          <a:lstStyle>
            <a:lvl1pPr marL="0" indent="0" algn="l">
              <a:buNone/>
              <a:defRPr sz="2800" b="1" u="none">
                <a:solidFill>
                  <a:srgbClr val="003D67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B364FF8-7FFA-5E58-ECFC-3B9DA96511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28DBD12-F45A-04E3-900B-105522635C9D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A272B80-BDB7-41DE-F207-A1D03D96F363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0EBCF8-C9FC-B826-E764-B48EAC255FE8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F7EAF3-C21A-2D81-A006-1D67C6D0D873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itle 20">
            <a:extLst>
              <a:ext uri="{FF2B5EF4-FFF2-40B4-BE49-F238E27FC236}">
                <a16:creationId xmlns:a16="http://schemas.microsoft.com/office/drawing/2014/main" id="{6C6A0C5D-245C-FF97-94A5-BA3749EC1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914497"/>
            <a:ext cx="10822962" cy="45720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>
                <a:solidFill>
                  <a:srgbClr val="003D67"/>
                </a:solidFill>
              </a:rPr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799350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7332F2-6FCD-D94C-1516-FC50C5F3E980}"/>
              </a:ext>
            </a:extLst>
          </p:cNvPr>
          <p:cNvSpPr/>
          <p:nvPr userDrawn="1"/>
        </p:nvSpPr>
        <p:spPr>
          <a:xfrm>
            <a:off x="0" y="-1"/>
            <a:ext cx="12192000" cy="215333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B364FF8-7FFA-5E58-ECFC-3B9DA965117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28DBD12-F45A-04E3-900B-105522635C9D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A272B80-BDB7-41DE-F207-A1D03D96F363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0EBCF8-C9FC-B826-E764-B48EAC255FE8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F7EAF3-C21A-2D81-A006-1D67C6D0D873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itle 20">
            <a:extLst>
              <a:ext uri="{FF2B5EF4-FFF2-40B4-BE49-F238E27FC236}">
                <a16:creationId xmlns:a16="http://schemas.microsoft.com/office/drawing/2014/main" id="{6C6A0C5D-245C-FF97-94A5-BA3749EC1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914496"/>
            <a:ext cx="10822962" cy="748049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Best practices for presentation design</a:t>
            </a:r>
            <a:endParaRPr lang="en-US">
              <a:solidFill>
                <a:srgbClr val="003D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9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boy, child&#10;&#10;Description automatically generated">
            <a:extLst>
              <a:ext uri="{FF2B5EF4-FFF2-40B4-BE49-F238E27FC236}">
                <a16:creationId xmlns:a16="http://schemas.microsoft.com/office/drawing/2014/main" id="{50ABA285-B143-4443-A825-3738EAF52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9951F2C-7AC9-61F9-FB5F-23CB5A1D0653}"/>
              </a:ext>
            </a:extLst>
          </p:cNvPr>
          <p:cNvSpPr/>
          <p:nvPr userDrawn="1"/>
        </p:nvSpPr>
        <p:spPr>
          <a:xfrm>
            <a:off x="6099047" y="1"/>
            <a:ext cx="6089957" cy="6857999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133A22-87FE-8303-2CA2-2E244FF7E4A5}"/>
              </a:ext>
            </a:extLst>
          </p:cNvPr>
          <p:cNvSpPr/>
          <p:nvPr userDrawn="1"/>
        </p:nvSpPr>
        <p:spPr>
          <a:xfrm>
            <a:off x="0" y="-1"/>
            <a:ext cx="6099048" cy="6857999"/>
          </a:xfrm>
          <a:prstGeom prst="rect">
            <a:avLst/>
          </a:prstGeom>
          <a:solidFill>
            <a:srgbClr val="003D67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93F786A-0C1F-ED01-C472-C403FEA5653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3238" y="2672869"/>
            <a:ext cx="5181116" cy="32976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10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spcBef>
                <a:spcPts val="1000"/>
              </a:spcBef>
              <a:buNone/>
              <a:defRPr sz="1800" baseline="0">
                <a:solidFill>
                  <a:schemeClr val="bg1"/>
                </a:solidFill>
              </a:defRPr>
            </a:lvl2pPr>
            <a:lvl3pPr marL="914400" indent="0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CB6218-57D8-5F5D-80DE-7A1077EFDE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27648" y="1662990"/>
            <a:ext cx="5178552" cy="100988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5AA03321-9122-4781-0C08-151C56147AE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27648" y="2672869"/>
            <a:ext cx="5178552" cy="32976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400"/>
              </a:lnSpc>
              <a:spcBef>
                <a:spcPts val="10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l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 algn="l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199ABB1-6096-1E9F-838B-9413BE54D3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238" y="1662990"/>
            <a:ext cx="5181116" cy="100988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Franklin Gothic Heavy" panose="020B0903020102020204" pitchFamily="34" charset="0"/>
                <a:cs typeface="Franklin Gothic Heavy" panose="020B09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32A6D66-C327-B814-8070-6F2ACD5BB5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6E36CD6-1E0E-B94D-1944-B379483B8A8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E6417A04-E1DF-838D-5A64-568864AEA39F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chemeClr val="bg1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09F775DA-0403-EEA6-DE63-2F05FE14557E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FEMA.GOV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1C3410-BC65-44AF-D444-9BAE1B59ABCB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itle 29">
            <a:extLst>
              <a:ext uri="{FF2B5EF4-FFF2-40B4-BE49-F238E27FC236}">
                <a16:creationId xmlns:a16="http://schemas.microsoft.com/office/drawing/2014/main" id="{5CB446BD-F0ED-886C-89BF-41E906B78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42" y="927109"/>
            <a:ext cx="10825958" cy="457200"/>
          </a:xfrm>
          <a:prstGeom prst="rect">
            <a:avLst/>
          </a:prstGeo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1116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2">
            <a:extLst>
              <a:ext uri="{FF2B5EF4-FFF2-40B4-BE49-F238E27FC236}">
                <a16:creationId xmlns:a16="http://schemas.microsoft.com/office/drawing/2014/main" id="{A9C0CC1D-67A4-95F5-3447-427BA1A3F107}"/>
              </a:ext>
            </a:extLst>
          </p:cNvPr>
          <p:cNvSpPr txBox="1">
            <a:spLocks/>
          </p:cNvSpPr>
          <p:nvPr userDrawn="1"/>
        </p:nvSpPr>
        <p:spPr>
          <a:xfrm>
            <a:off x="683238" y="914496"/>
            <a:ext cx="10822962" cy="45720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3D67"/>
                </a:solidFill>
              </a:rPr>
              <a:t>Title goes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D7761D9-17AE-DFFE-4D17-4C54B577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DDF8B82-CBBD-95C4-5244-D0C748153BCE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4EBBA6-DDFC-1D2C-34DA-CA53921B9E06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7068FD-8AA4-5FEF-CC0E-7A4E63901245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D4A32A-8CD2-94AD-0897-927933B8ADFF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771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814FCF-B85D-E8B1-84DB-9B5BAFEA5212}"/>
              </a:ext>
            </a:extLst>
          </p:cNvPr>
          <p:cNvSpPr/>
          <p:nvPr userDrawn="1"/>
        </p:nvSpPr>
        <p:spPr>
          <a:xfrm>
            <a:off x="6707084" y="1585649"/>
            <a:ext cx="5484915" cy="4383502"/>
          </a:xfrm>
          <a:prstGeom prst="rect">
            <a:avLst/>
          </a:prstGeom>
          <a:solidFill>
            <a:srgbClr val="B8D9E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1A20D-B6C1-FBA1-45E4-8DB59D655AF6}"/>
              </a:ext>
            </a:extLst>
          </p:cNvPr>
          <p:cNvSpPr/>
          <p:nvPr userDrawn="1"/>
        </p:nvSpPr>
        <p:spPr>
          <a:xfrm>
            <a:off x="0" y="0"/>
            <a:ext cx="12192000" cy="1600297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935686" y="1814674"/>
            <a:ext cx="4575278" cy="39307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683238" y="1818045"/>
            <a:ext cx="5795245" cy="41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chart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1437B8-EA35-D67D-20E0-14AA38FCEC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A7C8E54-5472-08D2-125D-7D37591DC8CE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Federal Emergency Management Agency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0D1CF2-94BA-63E6-CF6D-98D1EE2C8EC7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3AF5D92-58AD-024D-6C47-C21D8E375E01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864A8E-E129-71E4-3155-0BF76E0A75BD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BB4805E-985C-7E04-4390-0B5340F3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39" y="910698"/>
            <a:ext cx="10827725" cy="45720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5061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F69C2C-5904-51E2-1530-FAD55CEC7FF4}"/>
              </a:ext>
            </a:extLst>
          </p:cNvPr>
          <p:cNvSpPr/>
          <p:nvPr userDrawn="1"/>
        </p:nvSpPr>
        <p:spPr>
          <a:xfrm>
            <a:off x="0" y="-98611"/>
            <a:ext cx="12192000" cy="3527612"/>
          </a:xfrm>
          <a:prstGeom prst="rect">
            <a:avLst/>
          </a:prstGeom>
          <a:solidFill>
            <a:srgbClr val="D6E9F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62C417-9A33-9EED-801F-F9A8A1B080A0}"/>
              </a:ext>
            </a:extLst>
          </p:cNvPr>
          <p:cNvSpPr/>
          <p:nvPr userDrawn="1"/>
        </p:nvSpPr>
        <p:spPr>
          <a:xfrm>
            <a:off x="682625" y="2043955"/>
            <a:ext cx="10823575" cy="3941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5E3278-5035-0FF7-4778-AD96CE893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60DACD-B816-8A79-749B-3FE916723AEA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2EC50B-A568-643B-9459-47ADE7156C1E}"/>
              </a:ext>
            </a:extLst>
          </p:cNvPr>
          <p:cNvSpPr txBox="1">
            <a:spLocks/>
          </p:cNvSpPr>
          <p:nvPr userDrawn="1"/>
        </p:nvSpPr>
        <p:spPr>
          <a:xfrm>
            <a:off x="683238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30E3154-BE26-C14F-11B0-5335A746F244}"/>
              </a:ext>
            </a:extLst>
          </p:cNvPr>
          <p:cNvSpPr txBox="1">
            <a:spLocks/>
          </p:cNvSpPr>
          <p:nvPr userDrawn="1"/>
        </p:nvSpPr>
        <p:spPr>
          <a:xfrm>
            <a:off x="10591797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5188"/>
                </a:solidFill>
              </a:rPr>
              <a:t>FEMA.GOV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3FA4D5-260F-29EF-D98D-2308B231AAD4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4340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itle 12">
            <a:extLst>
              <a:ext uri="{FF2B5EF4-FFF2-40B4-BE49-F238E27FC236}">
                <a16:creationId xmlns:a16="http://schemas.microsoft.com/office/drawing/2014/main" id="{8F104947-6421-9F45-4E11-83230EAB3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25" y="1383398"/>
            <a:ext cx="10823575" cy="457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Chart with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DB672FF-0C96-54AA-E62D-3365409F13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625" y="1138020"/>
            <a:ext cx="10823575" cy="228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Example</a:t>
            </a:r>
          </a:p>
        </p:txBody>
      </p:sp>
      <p:sp>
        <p:nvSpPr>
          <p:cNvPr id="10" name="Content Placeholder 22">
            <a:extLst>
              <a:ext uri="{FF2B5EF4-FFF2-40B4-BE49-F238E27FC236}">
                <a16:creationId xmlns:a16="http://schemas.microsoft.com/office/drawing/2014/main" id="{66A3A184-7861-F681-FE22-4BC9635D77D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2625" y="2043955"/>
            <a:ext cx="10823575" cy="393802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here to add chart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44CB01-3C12-6B8A-724F-33CEF3EAD0D7}"/>
              </a:ext>
            </a:extLst>
          </p:cNvPr>
          <p:cNvSpPr/>
          <p:nvPr userDrawn="1"/>
        </p:nvSpPr>
        <p:spPr>
          <a:xfrm>
            <a:off x="591798" y="2043955"/>
            <a:ext cx="91440" cy="3941064"/>
          </a:xfrm>
          <a:prstGeom prst="rect">
            <a:avLst/>
          </a:prstGeom>
          <a:solidFill>
            <a:srgbClr val="3D98C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40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748126-777C-5CE9-8208-25F07E61DBF9}"/>
              </a:ext>
            </a:extLst>
          </p:cNvPr>
          <p:cNvSpPr/>
          <p:nvPr userDrawn="1"/>
        </p:nvSpPr>
        <p:spPr>
          <a:xfrm>
            <a:off x="5210174" y="1138020"/>
            <a:ext cx="6981825" cy="5719980"/>
          </a:xfrm>
          <a:prstGeom prst="rect">
            <a:avLst/>
          </a:prstGeom>
          <a:solidFill>
            <a:srgbClr val="003D6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7131343" y="1602393"/>
            <a:ext cx="4374858" cy="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First Last Name 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Email/ Phone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3F2EFF1-E97C-2A0D-25D9-679E7335D9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281021"/>
            <a:ext cx="5210175" cy="3766631"/>
          </a:xfrm>
          <a:prstGeom prst="rect">
            <a:avLst/>
          </a:prstGeom>
          <a:solidFill>
            <a:srgbClr val="EDEEEE"/>
          </a:solidFill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38" y="1486451"/>
            <a:ext cx="4298335" cy="457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600"/>
              </a:lnSpc>
              <a:defRPr sz="3600">
                <a:solidFill>
                  <a:srgbClr val="005288"/>
                </a:solidFill>
                <a:latin typeface="Franklin Gothic Heavy" panose="020B0903020102020204" pitchFamily="34" charset="0"/>
              </a:defRPr>
            </a:lvl1pPr>
          </a:lstStyle>
          <a:p>
            <a:r>
              <a:rPr lang="en-US"/>
              <a:t>WITH 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C5DE-B688-4495-07A7-4148D30D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97" y="406500"/>
            <a:ext cx="914403" cy="27432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5188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5585C0B-1CC5-4DF6-E0D7-5EE3749B83EC}"/>
              </a:ext>
            </a:extLst>
          </p:cNvPr>
          <p:cNvSpPr txBox="1">
            <a:spLocks/>
          </p:cNvSpPr>
          <p:nvPr userDrawn="1"/>
        </p:nvSpPr>
        <p:spPr>
          <a:xfrm>
            <a:off x="4632799" y="406500"/>
            <a:ext cx="29260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5188"/>
                </a:solidFill>
              </a:rPr>
              <a:t>Federal Emergency Management Agency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22C56A-106C-0E5F-1D4F-7E175AD10A3C}"/>
              </a:ext>
            </a:extLst>
          </p:cNvPr>
          <p:cNvSpPr txBox="1">
            <a:spLocks/>
          </p:cNvSpPr>
          <p:nvPr userDrawn="1"/>
        </p:nvSpPr>
        <p:spPr>
          <a:xfrm>
            <a:off x="738189" y="6177180"/>
            <a:ext cx="384048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solidFill>
                  <a:srgbClr val="005188"/>
                </a:solidFill>
                <a:effectLst/>
                <a:latin typeface="+mj-lt"/>
              </a:rPr>
              <a:t>Helping people before, during and after disasters</a:t>
            </a:r>
            <a:endParaRPr lang="en-US">
              <a:solidFill>
                <a:srgbClr val="005188"/>
              </a:solidFill>
              <a:latin typeface="+mj-lt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E19CA39-588F-8A10-B614-E723AB88A4C1}"/>
              </a:ext>
            </a:extLst>
          </p:cNvPr>
          <p:cNvSpPr txBox="1">
            <a:spLocks/>
          </p:cNvSpPr>
          <p:nvPr userDrawn="1"/>
        </p:nvSpPr>
        <p:spPr>
          <a:xfrm>
            <a:off x="10646748" y="6177180"/>
            <a:ext cx="9144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FEMA.GOV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0306DA-98AD-A0E2-B943-F4F33785C7E5}"/>
              </a:ext>
            </a:extLst>
          </p:cNvPr>
          <p:cNvCxnSpPr>
            <a:cxnSpLocks/>
          </p:cNvCxnSpPr>
          <p:nvPr userDrawn="1"/>
        </p:nvCxnSpPr>
        <p:spPr>
          <a:xfrm>
            <a:off x="4397188" y="6312051"/>
            <a:ext cx="5962427" cy="0"/>
          </a:xfrm>
          <a:prstGeom prst="line">
            <a:avLst/>
          </a:prstGeom>
          <a:ln w="19050">
            <a:solidFill>
              <a:srgbClr val="005188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EEF33D-DAFF-8C23-22A4-72E086FB7CE0}"/>
              </a:ext>
            </a:extLst>
          </p:cNvPr>
          <p:cNvCxnSpPr>
            <a:cxnSpLocks/>
          </p:cNvCxnSpPr>
          <p:nvPr userDrawn="1"/>
        </p:nvCxnSpPr>
        <p:spPr>
          <a:xfrm>
            <a:off x="5210175" y="6312051"/>
            <a:ext cx="51494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5310AB-8CEC-0439-AA42-00BCD3439538}"/>
              </a:ext>
            </a:extLst>
          </p:cNvPr>
          <p:cNvSpPr/>
          <p:nvPr userDrawn="1"/>
        </p:nvSpPr>
        <p:spPr>
          <a:xfrm>
            <a:off x="-2562" y="1138020"/>
            <a:ext cx="228600" cy="914400"/>
          </a:xfrm>
          <a:prstGeom prst="rect">
            <a:avLst/>
          </a:prstGeom>
          <a:solidFill>
            <a:srgbClr val="D24B6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152C2B9-9F35-9871-091F-0D0BABFD1C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238" y="1243505"/>
            <a:ext cx="4297680" cy="2318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rgbClr val="3D98C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Connect	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4437238-B0F9-CF92-2E69-1E0EE7E27C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9553" y="1366620"/>
            <a:ext cx="1371600" cy="1371600"/>
          </a:xfrm>
          <a:prstGeom prst="ellipse">
            <a:avLst/>
          </a:prstGeom>
          <a:solidFill>
            <a:srgbClr val="3D98C1"/>
          </a:solidFill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2965DE6-C84D-A2E6-8A1E-0C0F49ABA33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131343" y="3257109"/>
            <a:ext cx="4374858" cy="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First Last Name 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Email/ Phone</a:t>
            </a:r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6A2A1E15-FCDC-1304-44B4-0B47B8D8DB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29553" y="3021336"/>
            <a:ext cx="1371600" cy="1371600"/>
          </a:xfrm>
          <a:prstGeom prst="ellipse">
            <a:avLst/>
          </a:prstGeom>
          <a:solidFill>
            <a:srgbClr val="3D98C1"/>
          </a:solidFill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16C009E-167A-FD15-3ACE-F95EBC108FE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186293" y="4911825"/>
            <a:ext cx="4374858" cy="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First Last Name 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Email/ Phone</a:t>
            </a:r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CD8CDBBC-A1FD-58C4-08B2-BD70E9A4A27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9553" y="4676052"/>
            <a:ext cx="1371600" cy="1371600"/>
          </a:xfrm>
          <a:prstGeom prst="ellipse">
            <a:avLst/>
          </a:prstGeom>
          <a:solidFill>
            <a:srgbClr val="3D98C1"/>
          </a:solidFill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8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ingle">
    <p:bg>
      <p:bgPr>
        <a:solidFill>
          <a:srgbClr val="3D9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1" y="2596295"/>
            <a:ext cx="6858000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WITH 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5638801" y="3297230"/>
            <a:ext cx="914400" cy="0"/>
          </a:xfrm>
          <a:prstGeom prst="line">
            <a:avLst/>
          </a:prstGeom>
          <a:ln w="76200">
            <a:solidFill>
              <a:srgbClr val="D24B6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62895" y="4979832"/>
            <a:ext cx="2066212" cy="73152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D28ECB-CA68-2DA6-0583-A15002662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47161" y="2361007"/>
            <a:ext cx="4297680" cy="2318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rgbClr val="003D67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Connect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DDA8D4F-A0D6-191F-F488-3C36E163C5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908572" y="3566636"/>
            <a:ext cx="4374858" cy="900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First Last Name </a:t>
            </a:r>
          </a:p>
          <a:p>
            <a:pPr lvl="0"/>
            <a:r>
              <a:rPr lang="en-US"/>
              <a:t>Title </a:t>
            </a:r>
          </a:p>
          <a:p>
            <a:pPr lvl="0"/>
            <a:r>
              <a:rPr lang="en-US"/>
              <a:t>Email/ Phone</a:t>
            </a:r>
          </a:p>
        </p:txBody>
      </p:sp>
    </p:spTree>
    <p:extLst>
      <p:ext uri="{BB962C8B-B14F-4D97-AF65-F5344CB8AC3E}">
        <p14:creationId xmlns:p14="http://schemas.microsoft.com/office/powerpoint/2010/main" val="553001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/o Image">
    <p:bg>
      <p:bgPr>
        <a:solidFill>
          <a:srgbClr val="0051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1" y="1707756"/>
            <a:ext cx="68580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10000" b="0">
                <a:solidFill>
                  <a:schemeClr val="bg1"/>
                </a:solidFill>
                <a:latin typeface="Franklin Gothic Heavy" panose="020B0903020102020204" pitchFamily="34" charset="0"/>
                <a:cs typeface="Arial"/>
              </a:defRPr>
            </a:lvl1pPr>
          </a:lstStyle>
          <a:p>
            <a:r>
              <a:rPr lang="en-US"/>
              <a:t>THE END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1" y="3361051"/>
            <a:ext cx="6858000" cy="4109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5201C8-7CAA-7C42-838D-C5DE0E04D695}"/>
              </a:ext>
            </a:extLst>
          </p:cNvPr>
          <p:cNvCxnSpPr>
            <a:cxnSpLocks/>
          </p:cNvCxnSpPr>
          <p:nvPr userDrawn="1"/>
        </p:nvCxnSpPr>
        <p:spPr>
          <a:xfrm>
            <a:off x="3078481" y="3002818"/>
            <a:ext cx="6035040" cy="0"/>
          </a:xfrm>
          <a:prstGeom prst="line">
            <a:avLst/>
          </a:prstGeom>
          <a:ln w="76200">
            <a:solidFill>
              <a:srgbClr val="3D98C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7FF45BEC-92F7-F6C6-B39B-3464B35D9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37291" y="4180297"/>
            <a:ext cx="3317421" cy="11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3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4" y="2895600"/>
            <a:ext cx="10715631" cy="4109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5" y="3792666"/>
            <a:ext cx="3276604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75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061912-18C8-41D6-8A7B-B688E67B5E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33" y="0"/>
            <a:ext cx="1218433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3437" y="0"/>
            <a:ext cx="12192000" cy="6858002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qr code&#10;&#10;Description automatically generated">
            <a:extLst>
              <a:ext uri="{FF2B5EF4-FFF2-40B4-BE49-F238E27FC236}">
                <a16:creationId xmlns:a16="http://schemas.microsoft.com/office/drawing/2014/main" id="{0DB439AC-DE17-AF36-577F-A1AD8FC08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026" y="3780731"/>
            <a:ext cx="3317421" cy="1174497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25A2850-52BB-81ED-890C-DD762F25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42E9A10-C261-AC17-40D3-568668A5F7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41093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658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24" name="Footer Placeholder 10">
            <a:extLst>
              <a:ext uri="{FF2B5EF4-FFF2-40B4-BE49-F238E27FC236}">
                <a16:creationId xmlns:a16="http://schemas.microsoft.com/office/drawing/2014/main" id="{EBCE6F1D-4512-4F04-0213-BCE4117160B2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34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000754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000754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03733"/>
            <a:ext cx="10715627" cy="31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F4EC7-5AD6-077C-DCE5-20A08368A3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3D4360EA-2E53-1F97-8194-73AA40BB23DD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44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57849" y="1463675"/>
            <a:ext cx="5124552" cy="41656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849" y="691884"/>
            <a:ext cx="5124552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B1C80DA-BDD6-89FB-0C86-E9146879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/>
          <a:lstStyle/>
          <a:p>
            <a:fld id="{08CCC229-AB65-5F40-B719-1933DA0A7CB3}" type="datetime1">
              <a:rPr lang="en-US" smtClean="0"/>
              <a:t>3/20/2026</a:t>
            </a:fld>
            <a:endParaRPr lang="en-US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011EFF9B-03F3-D55F-12EF-15C293A69AFE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70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boy, child&#10;&#10;Description automatically generated">
            <a:extLst>
              <a:ext uri="{FF2B5EF4-FFF2-40B4-BE49-F238E27FC236}">
                <a16:creationId xmlns:a16="http://schemas.microsoft.com/office/drawing/2014/main" id="{50ABA285-B143-4443-A825-3738EAF52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83E3B04E-B55B-76EC-2FD2-61531E9F9A39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342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374059"/>
            <a:ext cx="1071562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E564A2-0BDB-6508-9377-CD4B4F77E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F6954497-62B3-198E-40D1-FABE5D8A04F3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58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000754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5" y="452440"/>
            <a:ext cx="10715632" cy="235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8B6E0-CF4B-1618-090C-525E345B2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1B813468-B685-D2BF-19AF-2EDE51DB72A2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41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66C02-708D-8BF4-6F79-ECC191E27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8184" y="5958625"/>
            <a:ext cx="1792740" cy="638839"/>
          </a:xfrm>
          <a:prstGeom prst="rect">
            <a:avLst/>
          </a:prstGeom>
        </p:spPr>
      </p:pic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93736E4E-C7F2-6EDB-8F56-94242926064A}"/>
              </a:ext>
            </a:extLst>
          </p:cNvPr>
          <p:cNvSpPr txBox="1">
            <a:spLocks/>
          </p:cNvSpPr>
          <p:nvPr userDrawn="1"/>
        </p:nvSpPr>
        <p:spPr>
          <a:xfrm>
            <a:off x="7486650" y="6095481"/>
            <a:ext cx="3967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B5D"/>
                </a:solidFill>
              </a:rPr>
              <a:t>Federal Emergency Management Agency	 </a:t>
            </a:r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>
              <a:solidFill>
                <a:srgbClr val="5A5B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0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AF4E3-97F9-4FB4-B62A-4312343B8872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8203FE-9444-40A1-AD94-37609BE125B2}"/>
              </a:ext>
            </a:extLst>
          </p:cNvPr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7B343F-3799-4E0F-B21C-4B7AE049159B}"/>
              </a:ext>
            </a:extLst>
          </p:cNvPr>
          <p:cNvSpPr txBox="1">
            <a:spLocks/>
          </p:cNvSpPr>
          <p:nvPr userDrawn="1"/>
        </p:nvSpPr>
        <p:spPr>
          <a:xfrm>
            <a:off x="444025" y="1198685"/>
            <a:ext cx="11203332" cy="64008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 anchorCtr="0">
            <a:normAutofit fontScale="250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0" kern="1200" spc="-5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79441A9-2AF1-405E-9976-9198BBD31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0" y="5542774"/>
            <a:ext cx="742915" cy="754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203E20-8EFD-411D-B9E9-B447C5C98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D67E3-14E4-4523-BD2C-084094120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C1ABF-E3E8-44FE-BD24-92AC208A68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11351-AA05-4F60-9B75-C550D3923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252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25933EF-00E1-480E-BD15-775EB283A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5994400" cy="2209800"/>
          </a:xfrm>
        </p:spPr>
        <p:txBody>
          <a:bodyPr>
            <a:normAutofit/>
          </a:bodyPr>
          <a:lstStyle>
            <a:lvl1pPr algn="l">
              <a:defRPr sz="5333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191000"/>
            <a:ext cx="5892800" cy="1143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733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E654C8-7855-406F-8E05-0CE1802A3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5851016"/>
            <a:ext cx="3196963" cy="7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6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6D3D1D7-0742-4C50-BC26-2671AEFA80FC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33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60949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4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99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4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48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9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6D3D1D7-0742-4C50-BC26-2671AEFA80FC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69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2667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>
                <a:latin typeface="+mn-lt"/>
              </a:defRPr>
            </a:lvl1pPr>
            <a:lvl2pPr>
              <a:defRPr sz="3200">
                <a:latin typeface="+mn-lt"/>
              </a:defRPr>
            </a:lvl2pPr>
            <a:lvl3pPr>
              <a:defRPr sz="2667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6D3D1D7-0742-4C50-BC26-2671AEFA80FC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25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>
                <a:latin typeface="+mn-lt"/>
              </a:defRPr>
            </a:lvl1pPr>
            <a:lvl2pPr marL="609498" indent="0">
              <a:buNone/>
              <a:defRPr sz="2667" b="1"/>
            </a:lvl2pPr>
            <a:lvl3pPr marL="1218995" indent="0">
              <a:buNone/>
              <a:defRPr sz="2400" b="1"/>
            </a:lvl3pPr>
            <a:lvl4pPr marL="1828493" indent="0">
              <a:buNone/>
              <a:defRPr sz="2133" b="1"/>
            </a:lvl4pPr>
            <a:lvl5pPr marL="2437991" indent="0">
              <a:buNone/>
              <a:defRPr sz="2133" b="1"/>
            </a:lvl5pPr>
            <a:lvl6pPr marL="3047489" indent="0">
              <a:buNone/>
              <a:defRPr sz="2133" b="1"/>
            </a:lvl6pPr>
            <a:lvl7pPr marL="3656987" indent="0">
              <a:buNone/>
              <a:defRPr sz="2133" b="1"/>
            </a:lvl7pPr>
            <a:lvl8pPr marL="4266485" indent="0">
              <a:buNone/>
              <a:defRPr sz="2133" b="1"/>
            </a:lvl8pPr>
            <a:lvl9pPr marL="487598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133">
                <a:latin typeface="+mn-lt"/>
              </a:defRPr>
            </a:lvl4pPr>
            <a:lvl5pPr>
              <a:defRPr sz="2133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>
                <a:latin typeface="+mn-lt"/>
              </a:defRPr>
            </a:lvl1pPr>
            <a:lvl2pPr marL="609498" indent="0">
              <a:buNone/>
              <a:defRPr sz="2667" b="1"/>
            </a:lvl2pPr>
            <a:lvl3pPr marL="1218995" indent="0">
              <a:buNone/>
              <a:defRPr sz="2400" b="1"/>
            </a:lvl3pPr>
            <a:lvl4pPr marL="1828493" indent="0">
              <a:buNone/>
              <a:defRPr sz="2133" b="1"/>
            </a:lvl4pPr>
            <a:lvl5pPr marL="2437991" indent="0">
              <a:buNone/>
              <a:defRPr sz="2133" b="1"/>
            </a:lvl5pPr>
            <a:lvl6pPr marL="3047489" indent="0">
              <a:buNone/>
              <a:defRPr sz="2133" b="1"/>
            </a:lvl6pPr>
            <a:lvl7pPr marL="3656987" indent="0">
              <a:buNone/>
              <a:defRPr sz="2133" b="1"/>
            </a:lvl7pPr>
            <a:lvl8pPr marL="4266485" indent="0">
              <a:buNone/>
              <a:defRPr sz="2133" b="1"/>
            </a:lvl8pPr>
            <a:lvl9pPr marL="487598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667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133">
                <a:latin typeface="+mn-lt"/>
              </a:defRPr>
            </a:lvl4pPr>
            <a:lvl5pPr>
              <a:defRPr sz="2133">
                <a:latin typeface="+mn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6D3D1D7-0742-4C50-BC26-2671AEFA80FC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842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D1D7-0742-4C50-BC26-2671AEFA80FC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712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00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DE13F-5776-4FF6-8CD5-32032F43A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27A0A-5E58-43A7-ADC1-4F9B32268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805" y="6050165"/>
            <a:ext cx="2290255" cy="5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4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6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3" r:id="rId37"/>
    <p:sldLayoutId id="2147483724" r:id="rId38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rgbClr val="2F2F30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rgbClr val="2F2F30"/>
        </a:buClr>
        <a:buSzPct val="100000"/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Clr>
          <a:srgbClr val="2F2F30"/>
        </a:buClr>
        <a:buFont typeface="Franklin Gothic Book" panose="020B05030201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0095" y="-3544"/>
            <a:ext cx="11781904" cy="1226288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21971"/>
            <a:ext cx="10972800" cy="4987636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961" y="6408739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067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6D3D1D7-0742-4C50-BC26-2671AEFA80FC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3600" y="6408739"/>
            <a:ext cx="28448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067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51629F4A-BF58-4D9C-955F-9F91E41672D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262468" cy="6858000"/>
          </a:xfrm>
          <a:prstGeom prst="rect">
            <a:avLst/>
          </a:prstGeom>
          <a:solidFill>
            <a:srgbClr val="2E7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BFA05-79B3-4691-B884-FAEBD97917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429" y="141939"/>
            <a:ext cx="1110576" cy="1662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F6DA4-F153-490E-A627-A81F83CC74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5061" y="6328898"/>
            <a:ext cx="1524000" cy="33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txStyles>
    <p:titleStyle>
      <a:lvl1pPr marL="156629" indent="0" algn="l" defTabSz="1218995" rtl="0" eaLnBrk="1" latinLnBrk="0" hangingPunct="1">
        <a:spcBef>
          <a:spcPct val="0"/>
        </a:spcBef>
        <a:buNone/>
        <a:defRPr sz="4800" b="1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11143" indent="-311143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4267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66214" indent="-313259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3733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1523745" indent="-304748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32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2133241" indent="-304748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–"/>
        <a:defRPr sz="2667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2742739" indent="-304748" algn="l" defTabSz="1218995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»"/>
        <a:defRPr sz="2667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3352238" indent="-304748" algn="l" defTabSz="12189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6" indent="-304748" algn="l" defTabSz="12189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4" indent="-304748" algn="l" defTabSz="12189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32" indent="-304748" algn="l" defTabSz="12189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5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3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1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9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7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5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2" algn="l" defTabSz="12189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E8E0D-EDFE-A58F-66B5-569A3C883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10525"/>
            <a:ext cx="10820400" cy="1246472"/>
          </a:xfrm>
        </p:spPr>
        <p:txBody>
          <a:bodyPr/>
          <a:lstStyle/>
          <a:p>
            <a:r>
              <a:rPr lang="en-US"/>
              <a:t>FFRD Validation Basins</a:t>
            </a:r>
            <a:br>
              <a:rPr lang="en-US"/>
            </a:br>
            <a:r>
              <a:rPr lang="en-US"/>
              <a:t>Cross-Basin Meeting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907C3C-58D7-24B4-F8AB-BAFFBFAABB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556" y="96651"/>
            <a:ext cx="1749940" cy="274320"/>
          </a:xfrm>
        </p:spPr>
        <p:txBody>
          <a:bodyPr/>
          <a:lstStyle/>
          <a:p>
            <a:r>
              <a:rPr lang="en-US"/>
              <a:t>March 20</a:t>
            </a:r>
            <a:r>
              <a:rPr lang="en-US" baseline="30000"/>
              <a:t>th</a:t>
            </a:r>
            <a:r>
              <a:rPr lang="en-US"/>
              <a:t>, 2026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FFBA0F-90E6-069B-DD92-2F5BD5D7F43D}"/>
              </a:ext>
            </a:extLst>
          </p:cNvPr>
          <p:cNvSpPr txBox="1">
            <a:spLocks/>
          </p:cNvSpPr>
          <p:nvPr/>
        </p:nvSpPr>
        <p:spPr>
          <a:xfrm>
            <a:off x="685800" y="3287053"/>
            <a:ext cx="10820400" cy="1246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400"/>
              </a:lnSpc>
              <a:spcBef>
                <a:spcPct val="0"/>
              </a:spcBef>
              <a:buNone/>
              <a:defRPr sz="5400" b="0" kern="1200">
                <a:solidFill>
                  <a:schemeClr val="bg1"/>
                </a:solidFill>
                <a:latin typeface="Franklin Gothic Heavy" panose="020B0903020102020204" pitchFamily="34" charset="0"/>
                <a:ea typeface="+mj-ea"/>
                <a:cs typeface="Arial"/>
              </a:defRPr>
            </a:lvl1pPr>
          </a:lstStyle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08998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9EB00-5510-537D-2B43-DD8C7C709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905A0-B885-95B1-367B-D49D8C7DA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Heavy"/>
              </a:rPr>
              <a:t>Allegheny (0501) Progress Update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F3720-CCC9-E385-5261-3C79F73C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4585D0-65D7-BF89-C5E1-AA753EC892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3025775" cy="4141385"/>
          </a:xfrm>
        </p:spPr>
        <p:txBody>
          <a:bodyPr/>
          <a:lstStyle/>
          <a:p>
            <a:r>
              <a:rPr lang="en-US" u="sng"/>
              <a:t>General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Identified Initial List of Data Contributors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Data Collection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Terrain (Processed)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/>
              <a:t>Landuse</a:t>
            </a:r>
            <a:r>
              <a:rPr lang="en-US"/>
              <a:t>/Soils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Dams / Levees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Gage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Streamlines (Not Topo Adjusted/Bathymetry)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US Census Urban Areas</a:t>
            </a:r>
          </a:p>
        </p:txBody>
      </p:sp>
      <p:pic>
        <p:nvPicPr>
          <p:cNvPr id="3" name="Picture 2" descr="A map of a large area&#10;&#10;AI-generated content may be incorrect.">
            <a:extLst>
              <a:ext uri="{FF2B5EF4-FFF2-40B4-BE49-F238E27FC236}">
                <a16:creationId xmlns:a16="http://schemas.microsoft.com/office/drawing/2014/main" id="{51459183-793C-824A-6563-C119DD1C9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59" y="1732277"/>
            <a:ext cx="5142865" cy="4495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BB88DA-AFF3-1954-8ABC-04CAA7799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538243"/>
              </p:ext>
            </p:extLst>
          </p:nvPr>
        </p:nvGraphicFramePr>
        <p:xfrm>
          <a:off x="3604895" y="2468559"/>
          <a:ext cx="3173730" cy="2840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30">
                  <a:extLst>
                    <a:ext uri="{9D8B030D-6E8A-4147-A177-3AD203B41FA5}">
                      <a16:colId xmlns:a16="http://schemas.microsoft.com/office/drawing/2014/main" val="255218805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904187046"/>
                    </a:ext>
                  </a:extLst>
                </a:gridCol>
              </a:tblGrid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PTS: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ARC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5941516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Watershed Name: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Allegheny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1239947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HUC4 ID: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0501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0465721"/>
                  </a:ext>
                </a:extLst>
              </a:tr>
              <a:tr h="19748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Drainage Area (mi</a:t>
                      </a:r>
                      <a:r>
                        <a:rPr lang="en-US" sz="900" kern="100" baseline="30000">
                          <a:effectLst/>
                        </a:rPr>
                        <a:t>2</a:t>
                      </a:r>
                      <a:r>
                        <a:rPr lang="en-US" sz="900" kern="100">
                          <a:effectLst/>
                        </a:rPr>
                        <a:t>):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11,729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3894086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# of HUC 8s: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9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0955995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# of HUC 10s: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71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2503174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Urban Areas: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(Based on Census Data)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28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(430 mi</a:t>
                      </a:r>
                      <a:r>
                        <a:rPr lang="en-US" sz="900" kern="100" baseline="30000">
                          <a:effectLst/>
                        </a:rPr>
                        <a:t>2</a:t>
                      </a:r>
                      <a:r>
                        <a:rPr lang="en-US" sz="900" kern="100">
                          <a:effectLst/>
                        </a:rPr>
                        <a:t>)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957522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USGS Streamgages: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1067139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Levees: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(Based on NLD)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78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686101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Dams: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(Based on NID)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241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8368959"/>
                  </a:ext>
                </a:extLst>
              </a:tr>
              <a:tr h="189865">
                <a:tc>
                  <a:txBody>
                    <a:bodyPr/>
                    <a:lstStyle/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Stream miles: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(Based on NHD)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Aft>
                          <a:spcPts val="800"/>
                        </a:spcAft>
                        <a:buNone/>
                      </a:pPr>
                      <a:r>
                        <a:rPr lang="en-US" sz="900" kern="100">
                          <a:effectLst/>
                        </a:rPr>
                        <a:t>14,445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0475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387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2FB74-3408-3E64-0EC5-F998F80B5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46884-C524-DDF2-8EFA-BC39920AF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Heavy"/>
              </a:rPr>
              <a:t>Allegheny (0501) Progress Update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9B148-063E-471C-395B-C80FE80F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FD8254-1618-4D4F-24E7-55335C7265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5335620" cy="4141385"/>
          </a:xfrm>
        </p:spPr>
        <p:txBody>
          <a:bodyPr/>
          <a:lstStyle/>
          <a:p>
            <a:r>
              <a:rPr lang="en-US"/>
              <a:t>Meteorology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Storm Catalog Developed &amp; Atmospheric Collected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Finishing Storm Typing (Tropical / </a:t>
            </a:r>
            <a:r>
              <a:rPr lang="en-US" err="1"/>
              <a:t>NonTropical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~46 of 450 Remaining to Type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6FBDAD9-08F8-04E5-F1C0-0B6266233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46524"/>
              </p:ext>
            </p:extLst>
          </p:nvPr>
        </p:nvGraphicFramePr>
        <p:xfrm>
          <a:off x="682625" y="3702120"/>
          <a:ext cx="5198398" cy="2387550"/>
        </p:xfrm>
        <a:graphic>
          <a:graphicData uri="http://schemas.openxmlformats.org/drawingml/2006/table">
            <a:tbl>
              <a:tblPr/>
              <a:tblGrid>
                <a:gridCol w="1354129">
                  <a:extLst>
                    <a:ext uri="{9D8B030D-6E8A-4147-A177-3AD203B41FA5}">
                      <a16:colId xmlns:a16="http://schemas.microsoft.com/office/drawing/2014/main" val="4091871590"/>
                    </a:ext>
                  </a:extLst>
                </a:gridCol>
                <a:gridCol w="763401">
                  <a:extLst>
                    <a:ext uri="{9D8B030D-6E8A-4147-A177-3AD203B41FA5}">
                      <a16:colId xmlns:a16="http://schemas.microsoft.com/office/drawing/2014/main" val="1328463530"/>
                    </a:ext>
                  </a:extLst>
                </a:gridCol>
                <a:gridCol w="1026956">
                  <a:extLst>
                    <a:ext uri="{9D8B030D-6E8A-4147-A177-3AD203B41FA5}">
                      <a16:colId xmlns:a16="http://schemas.microsoft.com/office/drawing/2014/main" val="1729110358"/>
                    </a:ext>
                  </a:extLst>
                </a:gridCol>
                <a:gridCol w="1026956">
                  <a:extLst>
                    <a:ext uri="{9D8B030D-6E8A-4147-A177-3AD203B41FA5}">
                      <a16:colId xmlns:a16="http://schemas.microsoft.com/office/drawing/2014/main" val="4135026242"/>
                    </a:ext>
                  </a:extLst>
                </a:gridCol>
                <a:gridCol w="1026956">
                  <a:extLst>
                    <a:ext uri="{9D8B030D-6E8A-4147-A177-3AD203B41FA5}">
                      <a16:colId xmlns:a16="http://schemas.microsoft.com/office/drawing/2014/main" val="2223630272"/>
                    </a:ext>
                  </a:extLst>
                </a:gridCol>
              </a:tblGrid>
              <a:tr h="50894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Storm Type​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Kunkel et al. (2012)​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Agel et al. (2015)​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Alshehri et al. (2024)​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ARC et al. (2026)​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13310"/>
                  </a:ext>
                </a:extLst>
              </a:tr>
              <a:tr h="36119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Tropical Cyclone​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36.00​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19.00​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17.00​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2.22​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625797"/>
                  </a:ext>
                </a:extLst>
              </a:tr>
              <a:tr h="36119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Extratropical Cyclone​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16.00​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66.00​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31.00​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47.33​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9013"/>
                  </a:ext>
                </a:extLst>
              </a:tr>
              <a:tr h="21344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Front​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47.00​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NA​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49.00​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34.22​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798482"/>
                  </a:ext>
                </a:extLst>
              </a:tr>
              <a:tr h="36119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Convective System​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NA​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NA​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NA​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3.78​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459808"/>
                  </a:ext>
                </a:extLst>
              </a:tr>
              <a:tr h="361192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Other/Not Labeled​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NA​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3.00​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12.44​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712004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DF81A078-D961-F95A-F4AA-EB8B18AF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41" y="1943392"/>
            <a:ext cx="6240459" cy="31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3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D5C07-030D-FB38-263F-C5A5F22D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Heavy"/>
              </a:rPr>
              <a:t>Allegheny (0501) Progress Update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82AAB-4DEE-F02C-3C73-310EC73B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4C70F0-0498-9931-9FCB-1815D3E35F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6809857" cy="4141385"/>
          </a:xfrm>
        </p:spPr>
        <p:txBody>
          <a:bodyPr/>
          <a:lstStyle/>
          <a:p>
            <a:r>
              <a:rPr lang="en-US"/>
              <a:t>HEC-HMS Model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HMS Model Constructed with Initial Subbasin Parameters, Naming 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Dams Included As Placeholders – Ready for Data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Initial Routing Parameters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Performed Test Simulation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DB4DB-C226-9D4B-2691-115E7BE9E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8" t="22533" r="21453" b="8533"/>
          <a:stretch>
            <a:fillRect/>
          </a:stretch>
        </p:blipFill>
        <p:spPr>
          <a:xfrm>
            <a:off x="7492482" y="1715510"/>
            <a:ext cx="3816221" cy="451733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35983B-6784-7A9D-E566-EE2E8096E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550659"/>
              </p:ext>
            </p:extLst>
          </p:nvPr>
        </p:nvGraphicFramePr>
        <p:xfrm>
          <a:off x="4186608" y="4241940"/>
          <a:ext cx="381622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9446">
                  <a:extLst>
                    <a:ext uri="{9D8B030D-6E8A-4147-A177-3AD203B41FA5}">
                      <a16:colId xmlns:a16="http://schemas.microsoft.com/office/drawing/2014/main" val="1683886266"/>
                    </a:ext>
                  </a:extLst>
                </a:gridCol>
                <a:gridCol w="1576776">
                  <a:extLst>
                    <a:ext uri="{9D8B030D-6E8A-4147-A177-3AD203B41FA5}">
                      <a16:colId xmlns:a16="http://schemas.microsoft.com/office/drawing/2014/main" val="1719326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HMS Subbasin Stats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# of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491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# of Subbasins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7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Min (SQMI)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264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Average (SQMI)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85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Max (SQMI)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112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85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5AC63-7349-09C5-8CE9-E312F5A8F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6D41B-129A-617B-04E4-812E26E9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Heavy"/>
              </a:rPr>
              <a:t>Allegheny (0501) Progress Update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2A700-D04D-A4F2-150F-28EC2FAD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AD405-6601-A7F1-86D7-71CAC825F60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3344862" cy="4141385"/>
          </a:xfrm>
        </p:spPr>
        <p:txBody>
          <a:bodyPr/>
          <a:lstStyle/>
          <a:p>
            <a:r>
              <a:rPr lang="en-US"/>
              <a:t>Dam Scoping Table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List of dams initially identified for Res-SIM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Kinzua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Piney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Conemaugh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Loyalhanna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Mahoning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Reviewing initial list of Res-SIM Dams (Keep in HMS)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2329AE-D8C6-7FF1-A405-6E6EE7909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700022"/>
              </p:ext>
            </p:extLst>
          </p:nvPr>
        </p:nvGraphicFramePr>
        <p:xfrm>
          <a:off x="4292922" y="1818045"/>
          <a:ext cx="7533635" cy="812800"/>
        </p:xfrm>
        <a:graphic>
          <a:graphicData uri="http://schemas.openxmlformats.org/drawingml/2006/table">
            <a:tbl>
              <a:tblPr/>
              <a:tblGrid>
                <a:gridCol w="1262543">
                  <a:extLst>
                    <a:ext uri="{9D8B030D-6E8A-4147-A177-3AD203B41FA5}">
                      <a16:colId xmlns:a16="http://schemas.microsoft.com/office/drawing/2014/main" val="1359602304"/>
                    </a:ext>
                  </a:extLst>
                </a:gridCol>
                <a:gridCol w="1026683">
                  <a:extLst>
                    <a:ext uri="{9D8B030D-6E8A-4147-A177-3AD203B41FA5}">
                      <a16:colId xmlns:a16="http://schemas.microsoft.com/office/drawing/2014/main" val="2362673952"/>
                    </a:ext>
                  </a:extLst>
                </a:gridCol>
                <a:gridCol w="1026683">
                  <a:extLst>
                    <a:ext uri="{9D8B030D-6E8A-4147-A177-3AD203B41FA5}">
                      <a16:colId xmlns:a16="http://schemas.microsoft.com/office/drawing/2014/main" val="627736604"/>
                    </a:ext>
                  </a:extLst>
                </a:gridCol>
                <a:gridCol w="849369">
                  <a:extLst>
                    <a:ext uri="{9D8B030D-6E8A-4147-A177-3AD203B41FA5}">
                      <a16:colId xmlns:a16="http://schemas.microsoft.com/office/drawing/2014/main" val="405951932"/>
                    </a:ext>
                  </a:extLst>
                </a:gridCol>
                <a:gridCol w="1203997">
                  <a:extLst>
                    <a:ext uri="{9D8B030D-6E8A-4147-A177-3AD203B41FA5}">
                      <a16:colId xmlns:a16="http://schemas.microsoft.com/office/drawing/2014/main" val="2719475620"/>
                    </a:ext>
                  </a:extLst>
                </a:gridCol>
                <a:gridCol w="1026683">
                  <a:extLst>
                    <a:ext uri="{9D8B030D-6E8A-4147-A177-3AD203B41FA5}">
                      <a16:colId xmlns:a16="http://schemas.microsoft.com/office/drawing/2014/main" val="2887988737"/>
                    </a:ext>
                  </a:extLst>
                </a:gridCol>
                <a:gridCol w="1137677">
                  <a:extLst>
                    <a:ext uri="{9D8B030D-6E8A-4147-A177-3AD203B41FA5}">
                      <a16:colId xmlns:a16="http://schemas.microsoft.com/office/drawing/2014/main" val="2466280606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Validation Basin​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Total Dams​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HEC-ResSim​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HEC-HMS​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HEC-RAS</a:t>
                      </a: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(Type A, B, C)​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HEC-RAS</a:t>
                      </a: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(Type D)​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Not Modeled </a:t>
                      </a:r>
                    </a:p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</a:rPr>
                        <a:t>(Type E)​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09788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Allegheny​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241​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5​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41​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76​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157​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8​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3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12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6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37039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F53F0F1-7053-0724-D5D8-0D873D9D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7" y="2205723"/>
            <a:ext cx="214482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02ACAA-0F0A-7D72-599C-8F93FAAD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91" r="20038"/>
          <a:stretch>
            <a:fillRect/>
          </a:stretch>
        </p:blipFill>
        <p:spPr>
          <a:xfrm>
            <a:off x="3752850" y="2758483"/>
            <a:ext cx="2671167" cy="3397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9900B-069A-2A1E-5A08-A8D68C4886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52" r="8656"/>
          <a:stretch>
            <a:fillRect/>
          </a:stretch>
        </p:blipFill>
        <p:spPr>
          <a:xfrm>
            <a:off x="6698654" y="2758484"/>
            <a:ext cx="2473134" cy="3393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BC51D-8575-73FF-03D1-AF576B1559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98" r="3855"/>
          <a:stretch>
            <a:fillRect/>
          </a:stretch>
        </p:blipFill>
        <p:spPr>
          <a:xfrm>
            <a:off x="9442641" y="2758484"/>
            <a:ext cx="2473134" cy="33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F8FCB-1C08-EBE1-0394-1249391C6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A6DF-793A-2964-2E99-84D07E65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Heavy"/>
              </a:rPr>
              <a:t>Allegheny (0501) Progress Update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280BC-FB47-DFF8-7847-A26332C0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E4B94D-EE12-34FD-D8F5-F2D2C1628D5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Levee Refinement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Coordinated with USACE on Levee Refinement Status &amp; Assignments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Provided terrain files for select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1F33D-33E3-083B-E8E5-2C89EB03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699" y="1879600"/>
            <a:ext cx="3254432" cy="426873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63198B-577D-2FBD-C57D-4B341BFAB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554240"/>
              </p:ext>
            </p:extLst>
          </p:nvPr>
        </p:nvGraphicFramePr>
        <p:xfrm>
          <a:off x="1649025" y="3714136"/>
          <a:ext cx="5831274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637">
                  <a:extLst>
                    <a:ext uri="{9D8B030D-6E8A-4147-A177-3AD203B41FA5}">
                      <a16:colId xmlns:a16="http://schemas.microsoft.com/office/drawing/2014/main" val="2313112227"/>
                    </a:ext>
                  </a:extLst>
                </a:gridCol>
                <a:gridCol w="2915637">
                  <a:extLst>
                    <a:ext uri="{9D8B030D-6E8A-4147-A177-3AD203B41FA5}">
                      <a16:colId xmlns:a16="http://schemas.microsoft.com/office/drawing/2014/main" val="579858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Allegheny Initial Levee Stats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# of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10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Total # of Levees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489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Levee Refinement</a:t>
                      </a:r>
                    </a:p>
                    <a:p>
                      <a:r>
                        <a:rPr lang="en-US" sz="1400"/>
                        <a:t>(Reviewed - Complete)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543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USACE Levee Refinement</a:t>
                      </a:r>
                    </a:p>
                    <a:p>
                      <a:r>
                        <a:rPr lang="en-US" sz="1400"/>
                        <a:t>(In Review/Process)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~8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19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0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20C00-FD41-BC5F-6DAB-63EDC1D50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682B-668D-C6CC-8332-46BD1F3C8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Heavy"/>
              </a:rPr>
              <a:t>Allegheny (0501) Progress Update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03630-6A64-3CCC-5460-6BCD3301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4056D7-5E1F-4CB2-BBA6-9596F4A82A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8045"/>
            <a:ext cx="4057326" cy="4141385"/>
          </a:xfrm>
        </p:spPr>
        <p:txBody>
          <a:bodyPr/>
          <a:lstStyle/>
          <a:p>
            <a:r>
              <a:rPr lang="en-US"/>
              <a:t>Calibration Events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Using Storm Catalog to Rank and Select Events &amp; 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Initial Flood Hazard Mechanisms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Snowmelt Versus Rainfall Only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Plan to select at least 2 snowmelt events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24B859-D168-EF31-5013-6123367EC1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191530"/>
              </p:ext>
            </p:extLst>
          </p:nvPr>
        </p:nvGraphicFramePr>
        <p:xfrm>
          <a:off x="4878813" y="2961637"/>
          <a:ext cx="351401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007">
                  <a:extLst>
                    <a:ext uri="{9D8B030D-6E8A-4147-A177-3AD203B41FA5}">
                      <a16:colId xmlns:a16="http://schemas.microsoft.com/office/drawing/2014/main" val="546572362"/>
                    </a:ext>
                  </a:extLst>
                </a:gridCol>
                <a:gridCol w="1757007">
                  <a:extLst>
                    <a:ext uri="{9D8B030D-6E8A-4147-A177-3AD203B41FA5}">
                      <a16:colId xmlns:a16="http://schemas.microsoft.com/office/drawing/2014/main" val="2517531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Gage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# of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993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Primary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00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Secondary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735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Tertiary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83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67881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266927E-6CDA-25ED-0EE5-EC5625942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689" y="1818045"/>
            <a:ext cx="3471083" cy="437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5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C963-649D-CDD0-C244-00A0CC0D7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Heavy"/>
              </a:rPr>
              <a:t>Allegheny (0501) Progress Update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4FD4E-1F40-FF0A-93DE-37929A99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F3B2B988-3651-3C7D-674D-48A5642C84D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78471492"/>
              </p:ext>
            </p:extLst>
          </p:nvPr>
        </p:nvGraphicFramePr>
        <p:xfrm>
          <a:off x="677249" y="1758297"/>
          <a:ext cx="10828338" cy="4381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4723">
                  <a:extLst>
                    <a:ext uri="{9D8B030D-6E8A-4147-A177-3AD203B41FA5}">
                      <a16:colId xmlns:a16="http://schemas.microsoft.com/office/drawing/2014/main" val="3288149649"/>
                    </a:ext>
                  </a:extLst>
                </a:gridCol>
                <a:gridCol w="1804723">
                  <a:extLst>
                    <a:ext uri="{9D8B030D-6E8A-4147-A177-3AD203B41FA5}">
                      <a16:colId xmlns:a16="http://schemas.microsoft.com/office/drawing/2014/main" val="2651080418"/>
                    </a:ext>
                  </a:extLst>
                </a:gridCol>
                <a:gridCol w="1804723">
                  <a:extLst>
                    <a:ext uri="{9D8B030D-6E8A-4147-A177-3AD203B41FA5}">
                      <a16:colId xmlns:a16="http://schemas.microsoft.com/office/drawing/2014/main" val="828924987"/>
                    </a:ext>
                  </a:extLst>
                </a:gridCol>
                <a:gridCol w="1804723">
                  <a:extLst>
                    <a:ext uri="{9D8B030D-6E8A-4147-A177-3AD203B41FA5}">
                      <a16:colId xmlns:a16="http://schemas.microsoft.com/office/drawing/2014/main" val="2888840124"/>
                    </a:ext>
                  </a:extLst>
                </a:gridCol>
                <a:gridCol w="1804723">
                  <a:extLst>
                    <a:ext uri="{9D8B030D-6E8A-4147-A177-3AD203B41FA5}">
                      <a16:colId xmlns:a16="http://schemas.microsoft.com/office/drawing/2014/main" val="2860606760"/>
                    </a:ext>
                  </a:extLst>
                </a:gridCol>
                <a:gridCol w="1804723">
                  <a:extLst>
                    <a:ext uri="{9D8B030D-6E8A-4147-A177-3AD203B41FA5}">
                      <a16:colId xmlns:a16="http://schemas.microsoft.com/office/drawing/2014/main" val="1920846319"/>
                    </a:ext>
                  </a:extLst>
                </a:gridCol>
              </a:tblGrid>
              <a:tr h="40040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Year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Anchor Date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# of Gages Report &gt;2yr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Reported Frequency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Average Reported Frequency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Max Discharge (cfs)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275278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9/11/2004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413.7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185000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45824763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1/16/1996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337.1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4795976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4/6/2024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4839877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3/7/2011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0268527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3/18/2007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74386998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1/12/2018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48546985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1/12/2017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138000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23935499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1/1/1991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133000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71411375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2/18/2022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39437939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1/8/1998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2931287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1/11/2005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122000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2567204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2/5/2008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84284311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5/21/2014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49100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0092825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1/25/2010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36900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11661070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3/24/1994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60449705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11/8/1997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19305722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1/23/1999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24600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8698892"/>
                  </a:ext>
                </a:extLst>
              </a:tr>
              <a:tr h="22115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12/21/2013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8148403"/>
                  </a:ext>
                </a:extLst>
              </a:tr>
            </a:tbl>
          </a:graphicData>
        </a:graphic>
      </p:graphicFrame>
      <p:sp>
        <p:nvSpPr>
          <p:cNvPr id="15" name="Arrow: Right 14">
            <a:extLst>
              <a:ext uri="{FF2B5EF4-FFF2-40B4-BE49-F238E27FC236}">
                <a16:creationId xmlns:a16="http://schemas.microsoft.com/office/drawing/2014/main" id="{689DADB2-5C43-CED9-FB0F-1ACF38560182}"/>
              </a:ext>
            </a:extLst>
          </p:cNvPr>
          <p:cNvSpPr/>
          <p:nvPr/>
        </p:nvSpPr>
        <p:spPr>
          <a:xfrm>
            <a:off x="597159" y="2192694"/>
            <a:ext cx="671804" cy="14929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8641A-1AE5-1389-74C4-2046D8AB7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EC6E-92AE-1102-4368-3C4B78BA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Franklin Gothic Heavy"/>
              </a:rPr>
              <a:t>South Platte (1019) Progress Update</a:t>
            </a:r>
            <a:endParaRPr lang="en-US">
              <a:solidFill>
                <a:srgbClr val="000000"/>
              </a:solidFill>
              <a:latin typeface="Franklin Gothic Heavy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1E1AC-CFE8-D3CF-3A94-06014D4E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9990FD-7C2F-41EC-2724-AD9D71DEE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62827"/>
              </p:ext>
            </p:extLst>
          </p:nvPr>
        </p:nvGraphicFramePr>
        <p:xfrm>
          <a:off x="180528" y="1650201"/>
          <a:ext cx="11870008" cy="4848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566">
                  <a:extLst>
                    <a:ext uri="{9D8B030D-6E8A-4147-A177-3AD203B41FA5}">
                      <a16:colId xmlns:a16="http://schemas.microsoft.com/office/drawing/2014/main" val="564731921"/>
                    </a:ext>
                  </a:extLst>
                </a:gridCol>
                <a:gridCol w="5103067">
                  <a:extLst>
                    <a:ext uri="{9D8B030D-6E8A-4147-A177-3AD203B41FA5}">
                      <a16:colId xmlns:a16="http://schemas.microsoft.com/office/drawing/2014/main" val="2690834181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3194716445"/>
                    </a:ext>
                  </a:extLst>
                </a:gridCol>
              </a:tblGrid>
              <a:tr h="33689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FFRD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Progress 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Upcoming Next Steps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631997"/>
                  </a:ext>
                </a:extLst>
              </a:tr>
              <a:tr h="1600261">
                <a:tc>
                  <a:txBody>
                    <a:bodyPr/>
                    <a:lstStyle/>
                    <a:p>
                      <a:r>
                        <a:rPr lang="en-US" sz="1400"/>
                        <a:t>Scoping &amp; Data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u="sng"/>
                        <a:t>Data Collection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Identify Key Data Providers &amp; Datasets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Terrain Development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u="sng"/>
                        <a:t>Scoping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Single Events for Calibration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Continuous simulation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u="sng"/>
                        <a:t>Dam &amp; Levee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Draft Levee Scoping/Refinement Table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Draft Dam Scoping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Key Data Provider Coordination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Format collected data per SOP and agreed upon standards.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484116"/>
                  </a:ext>
                </a:extLst>
              </a:tr>
              <a:tr h="842243">
                <a:tc>
                  <a:txBody>
                    <a:bodyPr/>
                    <a:lstStyle/>
                    <a:p>
                      <a:r>
                        <a:rPr lang="en-US" sz="1400"/>
                        <a:t>Meteorology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Storm Catalog Development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Storm Typing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Transposition Domain 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Confirm Calibration Events/POR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328344"/>
                  </a:ext>
                </a:extLst>
              </a:tr>
              <a:tr h="208084">
                <a:tc>
                  <a:txBody>
                    <a:bodyPr/>
                    <a:lstStyle/>
                    <a:p>
                      <a:r>
                        <a:rPr lang="en-US" sz="1400"/>
                        <a:t>Hydrology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Franklin Gothic Book"/>
                        </a:rPr>
                        <a:t>Began to assemble HMS Model &amp; Parameters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Franklin Gothic Book"/>
                        </a:rPr>
                        <a:t>Finalize HMS model &amp; Parameters with Stakeholder Data</a:t>
                      </a:r>
                    </a:p>
                    <a:p>
                      <a:pPr marL="285750" lvl="0" indent="-285750"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Franklin Gothic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088424"/>
                  </a:ext>
                </a:extLst>
              </a:tr>
              <a:tr h="336897">
                <a:tc>
                  <a:txBody>
                    <a:bodyPr/>
                    <a:lstStyle/>
                    <a:p>
                      <a:r>
                        <a:rPr lang="en-US" sz="1400"/>
                        <a:t>Hydraulics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/>
                        <a:t>RAS Model Unit Identification/Delineation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Franklin Gothic 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768438"/>
                  </a:ext>
                </a:extLst>
              </a:tr>
              <a:tr h="589570">
                <a:tc>
                  <a:txBody>
                    <a:bodyPr/>
                    <a:lstStyle/>
                    <a:p>
                      <a:r>
                        <a:rPr lang="en-US" sz="1400"/>
                        <a:t>Documentation &amp;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Submitted South Platte Storm Typing Memo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Submitted South Platte Transposition Domain Memo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Continue Refinement With Project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87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068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15185-5732-F91F-ADA3-819A2229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Hydrologic Drivers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39C18-71FC-754A-3807-9C4CC3932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FDD84-341F-3ED4-F256-B94141079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6D2391-3660-BD4E-4649-3A803BA04C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8" y="1942816"/>
            <a:ext cx="8423183" cy="414178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FABAC0-6B47-CAAE-755C-605DC860F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12" y="5092474"/>
            <a:ext cx="1190791" cy="6001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8931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65676-D76E-D930-981D-0F01E0C7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1A6E4C-63BB-34AF-66E8-0DA2E0D6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03CF8-90EC-E577-CA1B-20D47A391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F6347AB-FF8A-D437-1A8F-71843ABDF8B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86950" y="3116949"/>
            <a:ext cx="2419688" cy="1543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7754A-8EE6-DD2D-9F20-CDDF12904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0" y="1788181"/>
            <a:ext cx="6963747" cy="4201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547D70-C186-9272-82AF-2ED0DACE9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484" y="1788181"/>
            <a:ext cx="2419688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7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C1013D5-9B68-5FA7-135F-B7ACBB67F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120813"/>
              </p:ext>
            </p:extLst>
          </p:nvPr>
        </p:nvGraphicFramePr>
        <p:xfrm>
          <a:off x="5432425" y="1381125"/>
          <a:ext cx="6557963" cy="4562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AB4B576-406C-11C3-2D3F-B5881C7E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3D706-E924-0D23-72CD-C48AD549D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971C1A-2BC7-10CA-EDC5-CA0D8CB2AB16}"/>
              </a:ext>
            </a:extLst>
          </p:cNvPr>
          <p:cNvSpPr txBox="1"/>
          <p:nvPr/>
        </p:nvSpPr>
        <p:spPr>
          <a:xfrm>
            <a:off x="228600" y="4969933"/>
            <a:ext cx="1515533" cy="11599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1DB3956-7923-2D2E-2F59-EC93BAEE1F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l="1128" r="1128"/>
          <a:stretch/>
        </p:blipFill>
        <p:spPr>
          <a:prstGeom prst="rect">
            <a:avLst/>
          </a:prstGeom>
          <a:solidFill>
            <a:srgbClr val="EDEEEE"/>
          </a:solidFill>
        </p:spPr>
      </p:pic>
    </p:spTree>
    <p:extLst>
      <p:ext uri="{BB962C8B-B14F-4D97-AF65-F5344CB8AC3E}">
        <p14:creationId xmlns:p14="http://schemas.microsoft.com/office/powerpoint/2010/main" val="476338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43B02-4179-62AF-42DE-9357D533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Event Selection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92EC2-5E4F-134C-FCAE-C70D02FD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CC7FB-AD8A-FB2B-48FB-B93A98BC8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60D726-9C05-DEC6-9C6D-267FC03E95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8" y="1801717"/>
            <a:ext cx="5128093" cy="414178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E12B43-A59D-F190-C045-91187B114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71" y="1801717"/>
            <a:ext cx="5220927" cy="42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0F9BD-E105-C78D-D8AD-541C2B0EE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6BA1B-FA78-F4F8-D0C6-B6F0A981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DFFCE-7AB7-F829-316F-6F6F116F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ECE8053-1D3D-83B3-392F-F701CCB43DA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2" y="1801717"/>
            <a:ext cx="5128093" cy="414178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3CD0D1-4721-7CCC-8C01-3FA3D6245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2735"/>
            <a:ext cx="5399316" cy="43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68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2436F58-EFFC-71C4-6C7F-EA238B628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Technical Discussions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3755863-9B68-18B9-01CE-1990B7B12E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59EDC-8068-95E3-3F09-55D2FDD7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99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6176C-77A4-3955-F5A5-93C6F3315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Franklin Gothic Heavy"/>
              </a:rPr>
              <a:t>RES-SIM Scoping Decision Process - Example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D1D8B-DCD8-74D1-F2A9-DE02471A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89613E-A3CA-8B8F-D1DF-1E8930F719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 example of 4 hydroelectric dams that indicate it could be operated as a system. Part of the </a:t>
            </a:r>
            <a:r>
              <a:rPr lang="en-US">
                <a:ea typeface="+mn-lt"/>
                <a:cs typeface="+mn-lt"/>
              </a:rPr>
              <a:t>East Fork Tuckasegee River Project</a:t>
            </a:r>
            <a:endParaRPr lang="en-US"/>
          </a:p>
          <a:p>
            <a:r>
              <a:rPr lang="en-US"/>
              <a:t>We have some initial information, but not full details of the dams yet. It isn't obvious to us yet if these would require RES-SIM.</a:t>
            </a:r>
          </a:p>
          <a:p>
            <a:r>
              <a:rPr lang="en-US" u="sng"/>
              <a:t>Question for USACE: </a:t>
            </a:r>
            <a:endParaRPr lang="en-US"/>
          </a:p>
          <a:p>
            <a:r>
              <a:rPr lang="en-US"/>
              <a:t>What information would you be seeking in this case to determine whether any of these Dams would need to be included in RES-SIM?</a:t>
            </a:r>
          </a:p>
          <a:p>
            <a:r>
              <a:rPr lang="en-US"/>
              <a:t> If you were starting the Dam Scoping Process, how would you approach the RES-SIM determination in this area?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8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C46215C8-6338-EC23-6A57-A58B4D5D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77" y="3744270"/>
            <a:ext cx="9496425" cy="1962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Content Placeholder 5" descr="A map of a river&#10;&#10;AI-generated content may be incorrect.">
            <a:extLst>
              <a:ext uri="{FF2B5EF4-FFF2-40B4-BE49-F238E27FC236}">
                <a16:creationId xmlns:a16="http://schemas.microsoft.com/office/drawing/2014/main" id="{0B1C740C-0F7E-FCDF-464A-3F53F8EA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77" y="366221"/>
            <a:ext cx="7362825" cy="3152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FEDC24-1859-6A07-4F20-726279F67F54}"/>
              </a:ext>
            </a:extLst>
          </p:cNvPr>
          <p:cNvSpPr txBox="1"/>
          <p:nvPr/>
        </p:nvSpPr>
        <p:spPr>
          <a:xfrm>
            <a:off x="2511131" y="1896376"/>
            <a:ext cx="38607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1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518BB-DF58-7251-916B-A43E455A7713}"/>
              </a:ext>
            </a:extLst>
          </p:cNvPr>
          <p:cNvSpPr txBox="1"/>
          <p:nvPr/>
        </p:nvSpPr>
        <p:spPr>
          <a:xfrm>
            <a:off x="937248" y="1151580"/>
            <a:ext cx="38607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2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B6897-5544-22D3-E558-B38A52D296BD}"/>
              </a:ext>
            </a:extLst>
          </p:cNvPr>
          <p:cNvSpPr txBox="1"/>
          <p:nvPr/>
        </p:nvSpPr>
        <p:spPr>
          <a:xfrm>
            <a:off x="6287900" y="3054929"/>
            <a:ext cx="38607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3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F2FD4-0198-2437-E520-78E8CC175D51}"/>
              </a:ext>
            </a:extLst>
          </p:cNvPr>
          <p:cNvSpPr txBox="1"/>
          <p:nvPr/>
        </p:nvSpPr>
        <p:spPr>
          <a:xfrm>
            <a:off x="6139563" y="1896376"/>
            <a:ext cx="38607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4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DB2A3B-8033-A363-65EA-974900E3C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757" y="688502"/>
            <a:ext cx="3436918" cy="24157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3288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AC546-95EE-B249-E69F-8CCCB7278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Franklin Gothic Heavy"/>
              </a:rPr>
              <a:t>RAS Model Unit Delineation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6E4A5-E918-206D-CA85-6F51931A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11936C-9FEB-B822-B485-7BCC7F48E91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There are some examples from South Platte to share.</a:t>
            </a:r>
          </a:p>
          <a:p>
            <a:r>
              <a:rPr lang="en-US"/>
              <a:t>Seeking opinions from USACE on RAS Model Unit delineation relating to Size and Gage Availability.</a:t>
            </a:r>
          </a:p>
          <a:p>
            <a:r>
              <a:rPr lang="en-US"/>
              <a:t>Questions about best practices for developing overlapping model units.</a:t>
            </a:r>
          </a:p>
        </p:txBody>
      </p:sp>
    </p:spTree>
    <p:extLst>
      <p:ext uri="{BB962C8B-B14F-4D97-AF65-F5344CB8AC3E}">
        <p14:creationId xmlns:p14="http://schemas.microsoft.com/office/powerpoint/2010/main" val="1966143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F06A6-A0EA-4EC7-8F9D-9B9440EB3E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VALIDATION BASIN 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49D33-BEF8-F976-D230-485B6A898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8BD01-5D78-6FAC-0BCC-51427334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1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AACD7-1BAA-0DF8-3FEB-9FE647F9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Upper Tennessee Meteorology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3D661-1D7E-3EA1-7794-44C27D980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 Goes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AC001-C0E1-BB46-36D1-70D9A28A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555EFE8-4965-A10F-F4AD-9D81DD4D8A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2625" y="1817688"/>
            <a:ext cx="3435223" cy="3101784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b="1"/>
              <a:t>Completed By March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Relevant Meteorology Data Collected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Storm Catalog Generated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Normalization Grid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Storm Typing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/>
              <a:t>Tropical vs. Non-Tropical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Calibration Event Meteorology Files Developed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DDF3E45-95FA-9536-F116-640ABD098D27}"/>
              </a:ext>
            </a:extLst>
          </p:cNvPr>
          <p:cNvSpPr txBox="1">
            <a:spLocks/>
          </p:cNvSpPr>
          <p:nvPr/>
        </p:nvSpPr>
        <p:spPr>
          <a:xfrm>
            <a:off x="682625" y="4919472"/>
            <a:ext cx="3435223" cy="10240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F2F3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SzPct val="100000"/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Font typeface="Franklin Gothic Book" panose="020B05030201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b="1"/>
              <a:t>Meteorology Remaining Items: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Review/Checklist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Valid Placements/Fishnets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7A6110-9231-7096-5316-48968D7A0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18" y="1817688"/>
            <a:ext cx="7091048" cy="433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60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E49E3-8FF9-5837-8782-0DD1F6C2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Upper Tennessee Storm 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DB2A6-1944-2F30-76D5-594E230C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5EA925-BF62-7109-C650-58DE5C5B8F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" y="1789442"/>
            <a:ext cx="5800768" cy="4272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F0B17-B56A-7CD4-09A8-E44C74D5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55" y="1789442"/>
            <a:ext cx="5813931" cy="435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2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1AEA-1EC9-4E33-F164-34F010A6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Upper Tennessee Hydrology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138ED-2AD3-6F5A-4FBD-1202C875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863642-D1FB-D1E4-4370-D73A367D5D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3129" y="1797460"/>
            <a:ext cx="3435223" cy="1818905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b="1"/>
              <a:t>Completed By March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Relevant Hydro Data Collected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USGS Gages Prioritized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Calibration Events Selected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Have an initial working HMS model</a:t>
            </a:r>
          </a:p>
          <a:p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822D752-E590-44E8-70EA-7ECEEFCF3101}"/>
              </a:ext>
            </a:extLst>
          </p:cNvPr>
          <p:cNvSpPr txBox="1">
            <a:spLocks/>
          </p:cNvSpPr>
          <p:nvPr/>
        </p:nvSpPr>
        <p:spPr>
          <a:xfrm>
            <a:off x="143128" y="3616365"/>
            <a:ext cx="3435223" cy="256497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F2F3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SzPct val="100000"/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Font typeface="Franklin Gothic Book" panose="020B05030201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b="1"/>
              <a:t>HMS Refinements Still Needed (Scoping Phase):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Reservoir Rules/Rating Curves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Updates based on Mixed Populations Analysis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Updates if additional non-USGS Gage Data is obtained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Add all Observed Data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Calibrate and Refine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C4FF4B-8EE7-322B-F6F9-1CDF520D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03587"/>
            <a:ext cx="3963681" cy="32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039FA-4410-2879-DFCD-49F65A1B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412" y="5268468"/>
            <a:ext cx="7871460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60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4B664-A6FA-EFC3-2244-CD868187F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3052B-B2A9-8228-89A6-9B6690A7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Upper Tennessee Hydraulics/Dam/Levee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097C6-9343-46A1-A9EB-C0B97D72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1E5AEE3-EBBB-F192-99C7-74350DB678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3168" y="1605372"/>
            <a:ext cx="3435223" cy="1823628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400" b="1"/>
              <a:t>Completed By March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Initial RAS Model Delineation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Model Linking Register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Initial Dam Scoping Table (HMS Focus)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Collected and Refined Levee Data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>
              <a:lnSpc>
                <a:spcPct val="100000"/>
              </a:lnSpc>
            </a:pPr>
            <a:endParaRPr lang="en-US" sz="1400"/>
          </a:p>
          <a:p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9A86E89-D3F9-A9DD-78C6-8529D3B127BF}"/>
              </a:ext>
            </a:extLst>
          </p:cNvPr>
          <p:cNvSpPr txBox="1">
            <a:spLocks/>
          </p:cNvSpPr>
          <p:nvPr/>
        </p:nvSpPr>
        <p:spPr>
          <a:xfrm>
            <a:off x="463168" y="3429000"/>
            <a:ext cx="3435223" cy="269349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0" indent="0" algn="l" defTabSz="457200" rtl="0" eaLnBrk="1" latinLnBrk="0" hangingPunct="1">
              <a:lnSpc>
                <a:spcPts val="2600"/>
              </a:lnSpc>
              <a:spcBef>
                <a:spcPts val="1000"/>
              </a:spcBef>
              <a:buClr>
                <a:srgbClr val="2F2F30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SzPct val="100000"/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buClr>
                <a:srgbClr val="2F2F30"/>
              </a:buClr>
              <a:buFont typeface="Franklin Gothic Book" panose="020B05030201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b="1"/>
              <a:t>Remaining Items (Scoping Phase):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Mesh Refinement Scoping and EDH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Collect/Incorporate Bathymetry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Collect more Dam Information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Revisit Dam Scoping Table to be more precise for RES-SIM/RAS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/>
              <a:t>Dam/Levee Breach Data and Determinations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A2435A-9101-EFE7-8E15-5152B4DCB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204" y="1715890"/>
            <a:ext cx="5368434" cy="4475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A5683-2ACA-73D7-1501-745F723BA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451" y="2305413"/>
            <a:ext cx="777307" cy="861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D2394F-CB0E-67A5-2D32-AFE4D0C9517C}"/>
              </a:ext>
            </a:extLst>
          </p:cNvPr>
          <p:cNvSpPr txBox="1"/>
          <p:nvPr/>
        </p:nvSpPr>
        <p:spPr>
          <a:xfrm>
            <a:off x="9797678" y="1997636"/>
            <a:ext cx="128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Gages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BAC342-0B98-BA47-7E40-4294FFB3D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451" y="3517818"/>
            <a:ext cx="228620" cy="243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132E2C-5473-0BE6-8D00-62BF0A175006}"/>
              </a:ext>
            </a:extLst>
          </p:cNvPr>
          <p:cNvSpPr txBox="1"/>
          <p:nvPr/>
        </p:nvSpPr>
        <p:spPr>
          <a:xfrm>
            <a:off x="9797678" y="3210041"/>
            <a:ext cx="1931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Dams &gt; 10,000 ac-ft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76355-7FC1-8E35-F19A-126D780D038B}"/>
              </a:ext>
            </a:extLst>
          </p:cNvPr>
          <p:cNvSpPr txBox="1"/>
          <p:nvPr/>
        </p:nvSpPr>
        <p:spPr>
          <a:xfrm>
            <a:off x="9797678" y="3915567"/>
            <a:ext cx="1931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RAS Model Units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C3A931-FA37-398F-6343-B7CB800EAAF5}"/>
              </a:ext>
            </a:extLst>
          </p:cNvPr>
          <p:cNvSpPr/>
          <p:nvPr/>
        </p:nvSpPr>
        <p:spPr>
          <a:xfrm>
            <a:off x="9964451" y="4223344"/>
            <a:ext cx="334581" cy="19910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3961-A17F-FF5F-C5A6-D6B82A0C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38" y="898570"/>
            <a:ext cx="10822962" cy="457200"/>
          </a:xfrm>
        </p:spPr>
        <p:txBody>
          <a:bodyPr/>
          <a:lstStyle/>
          <a:p>
            <a:r>
              <a:rPr lang="en-US" sz="2800"/>
              <a:t>Major Scoping Phase Tasks Remaining – Upper Tennessee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0ACA4-4327-FFC9-BB7A-23739B00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3D9F6E-8ED4-9375-39ED-DFA7C147DB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Coordination with Data Providers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This will likely necessitate refinement of some of the currently completed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Finish Dam Scoping Determination for all Dams/Models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Develop Elevation Derived Hydrography and Incorporate Bathymetric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Items related to Dam/Levee Breach Locations, Data Collection, and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Finalize Documentation, Deliverables, and Reviews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Scoping and Data Preparation Report, Basin Execution Work Plan</a:t>
            </a:r>
          </a:p>
        </p:txBody>
      </p:sp>
    </p:spTree>
    <p:extLst>
      <p:ext uri="{BB962C8B-B14F-4D97-AF65-F5344CB8AC3E}">
        <p14:creationId xmlns:p14="http://schemas.microsoft.com/office/powerpoint/2010/main" val="546740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2E4A6-709F-8456-C0FA-81F97DB0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D9291-40D8-2DC0-354F-73522C653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Franklin Gothic Heavy"/>
              </a:rPr>
              <a:t>Allegheny (0501) Progress Update</a:t>
            </a:r>
            <a:endParaRPr lang="en-US">
              <a:solidFill>
                <a:srgbClr val="000000"/>
              </a:solidFill>
              <a:latin typeface="Franklin Gothic Heavy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75FB4-1BE5-ECCB-406B-F1CFF0C56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C257D-A786-9244-9E17-CE618C8B9275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5CE0D1-1DAE-842A-5873-D3D78827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928217"/>
              </p:ext>
            </p:extLst>
          </p:nvPr>
        </p:nvGraphicFramePr>
        <p:xfrm>
          <a:off x="180528" y="1650201"/>
          <a:ext cx="11870008" cy="5153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566">
                  <a:extLst>
                    <a:ext uri="{9D8B030D-6E8A-4147-A177-3AD203B41FA5}">
                      <a16:colId xmlns:a16="http://schemas.microsoft.com/office/drawing/2014/main" val="564731921"/>
                    </a:ext>
                  </a:extLst>
                </a:gridCol>
                <a:gridCol w="5103067">
                  <a:extLst>
                    <a:ext uri="{9D8B030D-6E8A-4147-A177-3AD203B41FA5}">
                      <a16:colId xmlns:a16="http://schemas.microsoft.com/office/drawing/2014/main" val="2690834181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3194716445"/>
                    </a:ext>
                  </a:extLst>
                </a:gridCol>
              </a:tblGrid>
              <a:tr h="4916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FFRD (Hydrology First)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Progress Update</a:t>
                      </a:r>
                    </a:p>
                    <a:p>
                      <a:pPr algn="ctr"/>
                      <a:r>
                        <a:rPr lang="en-US" sz="1400"/>
                        <a:t>(Expected To Complete)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Upcoming Next Steps</a:t>
                      </a:r>
                    </a:p>
                    <a:p>
                      <a:pPr algn="ctr"/>
                      <a:r>
                        <a:rPr lang="en-US" sz="1400"/>
                        <a:t>(To Finish Scoping &amp; Data Preparation)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631997"/>
                  </a:ext>
                </a:extLst>
              </a:tr>
              <a:tr h="970826">
                <a:tc>
                  <a:txBody>
                    <a:bodyPr/>
                    <a:lstStyle/>
                    <a:p>
                      <a:r>
                        <a:rPr lang="en-US" sz="1400"/>
                        <a:t>Scoping &amp; Data Preparation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Continued Data Collection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Identified Initial Flood Hazard Mechanisms per Storm Catalog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Levee Refinement Table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Dam Scoping Table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/>
                        <a:t>Perform Outreach for Data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Format All Data to Standards.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Develop Hydrography &amp; Bathymetry Data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Complete HMS setup with all collected Data.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Confirm Res-Sim status after data collection.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Finalize Documentation including Formal Scoping Report and Work Plans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TAG Review &amp; Approval</a:t>
                      </a:r>
                    </a:p>
                    <a:p>
                      <a:endParaRPr lang="en-US" sz="14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3484116"/>
                  </a:ext>
                </a:extLst>
              </a:tr>
              <a:tr h="1099015">
                <a:tc>
                  <a:txBody>
                    <a:bodyPr/>
                    <a:lstStyle/>
                    <a:p>
                      <a:r>
                        <a:rPr lang="en-US" sz="1400"/>
                        <a:t>Meteorology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Completed Storm Catalog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Addressed Tropical/</a:t>
                      </a:r>
                      <a:r>
                        <a:rPr lang="en-US" sz="1400" err="1"/>
                        <a:t>NonTropical</a:t>
                      </a:r>
                      <a:r>
                        <a:rPr lang="en-US" sz="1400"/>
                        <a:t> Storm Typing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Complete Meteorology Report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/>
                        <a:t>Identified Initial Flood Hazard Mechanisms per Storm Catalog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Selected Initial Calibration Events/POR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9328344"/>
                  </a:ext>
                </a:extLst>
              </a:tr>
              <a:tr h="1190045">
                <a:tc>
                  <a:txBody>
                    <a:bodyPr/>
                    <a:lstStyle/>
                    <a:p>
                      <a:r>
                        <a:rPr lang="en-US" sz="1400"/>
                        <a:t>Hydrology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Assembled HMS Model &amp; Parameters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Performed Test Run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Establish RAS Model Units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Model Linking Register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Mesh Refinement Scoping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2088424"/>
                  </a:ext>
                </a:extLst>
              </a:tr>
              <a:tr h="584853">
                <a:tc>
                  <a:txBody>
                    <a:bodyPr/>
                    <a:lstStyle/>
                    <a:p>
                      <a:r>
                        <a:rPr lang="en-US" sz="1400"/>
                        <a:t>Reservoir Operations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/>
                        <a:t>Inserted initial dams in HMS model as identified in the dam scoping table.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637901"/>
                  </a:ext>
                </a:extLst>
              </a:tr>
              <a:tr h="694115">
                <a:tc>
                  <a:txBody>
                    <a:bodyPr/>
                    <a:lstStyle/>
                    <a:p>
                      <a:r>
                        <a:rPr lang="en-US" sz="1400"/>
                        <a:t>Documentation &amp;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Progress Report &amp; Checklist of Data, Next Steps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Submitted Terrain Standards, Storm Typing Memo/Determination, and Dam Scoping Approach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3987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9427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Updated Slide Deck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mpass_theme">
  <a:themeElements>
    <a:clrScheme name="FEMA A-E PTS">
      <a:dk1>
        <a:sysClr val="windowText" lastClr="000000"/>
      </a:dk1>
      <a:lt1>
        <a:srgbClr val="FFFFFF"/>
      </a:lt1>
      <a:dk2>
        <a:srgbClr val="DFE3E5"/>
      </a:dk2>
      <a:lt2>
        <a:srgbClr val="F5F5ED"/>
      </a:lt2>
      <a:accent1>
        <a:srgbClr val="233972"/>
      </a:accent1>
      <a:accent2>
        <a:srgbClr val="DC2825"/>
      </a:accent2>
      <a:accent3>
        <a:srgbClr val="3379BD"/>
      </a:accent3>
      <a:accent4>
        <a:srgbClr val="B9E1ED"/>
      </a:accent4>
      <a:accent5>
        <a:srgbClr val="E9F2F9"/>
      </a:accent5>
      <a:accent6>
        <a:srgbClr val="F2C400"/>
      </a:accent6>
      <a:hlink>
        <a:srgbClr val="000000"/>
      </a:hlink>
      <a:folHlink>
        <a:srgbClr val="000000"/>
      </a:folHlink>
    </a:clrScheme>
    <a:fontScheme name="FEMA A-E PTS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_theme" id="{0B2334F7-BAAF-4819-A72C-97BED7D5C12E}" vid="{D51E041B-222D-45FE-8664-883FAC9323E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b89c74-1ba0-4c21-8bc1-1b608b23b2ea" xsi:nil="true"/>
    <lcf76f155ced4ddcb4097134ff3c332f xmlns="deab340e-a48a-4e65-b331-ba4a51edd283">
      <Terms xmlns="http://schemas.microsoft.com/office/infopath/2007/PartnerControls"/>
    </lcf76f155ced4ddcb4097134ff3c332f>
    <person_x0020_test xmlns="deab340e-a48a-4e65-b331-ba4a51edd283">
      <UserInfo xmlns="deab340e-a48a-4e65-b331-ba4a51edd283">
        <DisplayName xmlns="deab340e-a48a-4e65-b331-ba4a51edd283"/>
        <AccountId xmlns="deab340e-a48a-4e65-b331-ba4a51edd283">1</AccountId>
        <AccountType xmlns="deab340e-a48a-4e65-b331-ba4a51edd283"/>
      </UserInfo>
    </person_x0020_test>
    <Test xmlns="deab340e-a48a-4e65-b331-ba4a51edd28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53C88D1F80974CAE802345EEA1A901" ma:contentTypeVersion="19" ma:contentTypeDescription="Create a new document." ma:contentTypeScope="" ma:versionID="1a94fa9ab07fe008820970afdad3e864">
  <xsd:schema xmlns:xsd="http://www.w3.org/2001/XMLSchema" xmlns:xs="http://www.w3.org/2001/XMLSchema" xmlns:p="http://schemas.microsoft.com/office/2006/metadata/properties" xmlns:ns2="deab340e-a48a-4e65-b331-ba4a51edd283" xmlns:ns3="6db89c74-1ba0-4c21-8bc1-1b608b23b2ea" targetNamespace="http://schemas.microsoft.com/office/2006/metadata/properties" ma:root="true" ma:fieldsID="7d4d743546c2ee774f82b23ac3fd781c" ns2:_="" ns3:_="">
    <xsd:import namespace="deab340e-a48a-4e65-b331-ba4a51edd283"/>
    <xsd:import namespace="6db89c74-1ba0-4c21-8bc1-1b608b23b2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  <xsd:element ref="ns2:Test" minOccurs="0"/>
                <xsd:element ref="ns2:person_x0020_t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b340e-a48a-4e65-b331-ba4a51edd2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331c6f-9f67-492c-b097-0046b48c9d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Test" ma:index="24" nillable="true" ma:displayName="Test" ma:list="f50b2b47-efd4-415b-a4ee-11c49bd5c389" ma:internalName="Test" ma:showField="Title">
      <xsd:simpleType>
        <xsd:restriction base="dms:Lookup"/>
      </xsd:simpleType>
    </xsd:element>
    <xsd:element name="person_x0020_test" ma:index="25" nillable="true" ma:displayName="person test" ma:list="UserInfo" ma:SearchPeopleOnly="false" ma:SharePointGroup="0" ma:internalName="person_x0020_test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89c74-1ba0-4c21-8bc1-1b608b23b2e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ee4f313-7b22-45d6-9cf6-2a7be5239550}" ma:internalName="TaxCatchAll" ma:showField="CatchAllData" ma:web="6db89c74-1ba0-4c21-8bc1-1b608b23b2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FBCF34-B1D4-48D5-ADE1-5A65C4B0347C}">
  <ds:schemaRefs>
    <ds:schemaRef ds:uri="6db89c74-1ba0-4c21-8bc1-1b608b23b2ea"/>
    <ds:schemaRef ds:uri="deab340e-a48a-4e65-b331-ba4a51edd2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DA9216B-7B72-4697-93A8-42AE62DFF9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BED079-1695-49F4-91E6-4E71499BC358}">
  <ds:schemaRefs>
    <ds:schemaRef ds:uri="6db89c74-1ba0-4c21-8bc1-1b608b23b2ea"/>
    <ds:schemaRef ds:uri="deab340e-a48a-4e65-b331-ba4a51edd2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9096ad9-8b60-446a-90b7-017dbb9421a3}" enabled="1" method="Standard" siteId="{3d234255-e20f-4205-88a5-9658a402999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25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Updated Slide Deck</vt:lpstr>
      <vt:lpstr>compass_theme</vt:lpstr>
      <vt:lpstr>FFRD Validation Basins Cross-Basin Meeting</vt:lpstr>
      <vt:lpstr>Agenda</vt:lpstr>
      <vt:lpstr>VALIDATION BASIN PROGRESS</vt:lpstr>
      <vt:lpstr>Upper Tennessee Meteorology</vt:lpstr>
      <vt:lpstr>Upper Tennessee Storm Typing</vt:lpstr>
      <vt:lpstr>Upper Tennessee Hydrology</vt:lpstr>
      <vt:lpstr>Upper Tennessee Hydraulics/Dam/Levee</vt:lpstr>
      <vt:lpstr>Major Scoping Phase Tasks Remaining – Upper Tennessee</vt:lpstr>
      <vt:lpstr>Allegheny (0501) Progress Update</vt:lpstr>
      <vt:lpstr>Allegheny (0501) Progress Update</vt:lpstr>
      <vt:lpstr>Allegheny (0501) Progress Update</vt:lpstr>
      <vt:lpstr>Allegheny (0501) Progress Update</vt:lpstr>
      <vt:lpstr>Allegheny (0501) Progress Update</vt:lpstr>
      <vt:lpstr>Allegheny (0501) Progress Update</vt:lpstr>
      <vt:lpstr>Allegheny (0501) Progress Update</vt:lpstr>
      <vt:lpstr>Allegheny (0501) Progress Update</vt:lpstr>
      <vt:lpstr>South Platte (1019) Progress Update</vt:lpstr>
      <vt:lpstr>Hydrologic Drivers</vt:lpstr>
      <vt:lpstr>Dams</vt:lpstr>
      <vt:lpstr>Single Event Selection</vt:lpstr>
      <vt:lpstr>PowerPoint Presentation</vt:lpstr>
      <vt:lpstr>Technical Discussions</vt:lpstr>
      <vt:lpstr>RES-SIM Scoping Decision Process - Example</vt:lpstr>
      <vt:lpstr>PowerPoint Presentation</vt:lpstr>
      <vt:lpstr>RAS Model Unit Delineation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Edwards, Hayden</dc:creator>
  <cp:revision>1</cp:revision>
  <dcterms:created xsi:type="dcterms:W3CDTF">2025-12-12T20:00:37Z</dcterms:created>
  <dcterms:modified xsi:type="dcterms:W3CDTF">2026-03-20T15:28:03Z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0x010100F353C88D1F80974CAE802345EEA1A901</vt:lpwstr>
  </property>
  <property fmtid="{D5CDD505-2E9C-101B-9397-08002B2CF9AE}" pid="3" name="MediaServiceImageTags">
    <vt:lpwstr/>
  </property>
</Properties>
</file>