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4"/>
    <p:sldMasterId id="2147483675" r:id="rId5"/>
    <p:sldMasterId id="2147483715" r:id="rId6"/>
  </p:sldMasterIdLst>
  <p:notesMasterIdLst>
    <p:notesMasterId r:id="rId33"/>
  </p:notesMasterIdLst>
  <p:sldIdLst>
    <p:sldId id="315" r:id="rId7"/>
    <p:sldId id="2076137717" r:id="rId8"/>
    <p:sldId id="2076137747" r:id="rId9"/>
    <p:sldId id="2076137729" r:id="rId10"/>
    <p:sldId id="2076137723" r:id="rId11"/>
    <p:sldId id="2076137724" r:id="rId12"/>
    <p:sldId id="2076137748" r:id="rId13"/>
    <p:sldId id="2076137727" r:id="rId14"/>
    <p:sldId id="2076137732" r:id="rId15"/>
    <p:sldId id="2076137751" r:id="rId16"/>
    <p:sldId id="2076137743" r:id="rId17"/>
    <p:sldId id="2076137746" r:id="rId18"/>
    <p:sldId id="2076137755" r:id="rId19"/>
    <p:sldId id="2076137745" r:id="rId20"/>
    <p:sldId id="2076137753" r:id="rId21"/>
    <p:sldId id="2076137752" r:id="rId22"/>
    <p:sldId id="2076137754" r:id="rId23"/>
    <p:sldId id="294" r:id="rId24"/>
    <p:sldId id="263" r:id="rId25"/>
    <p:sldId id="285" r:id="rId26"/>
    <p:sldId id="289" r:id="rId27"/>
    <p:sldId id="288" r:id="rId28"/>
    <p:sldId id="291" r:id="rId29"/>
    <p:sldId id="295" r:id="rId30"/>
    <p:sldId id="292" r:id="rId31"/>
    <p:sldId id="29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29C956A-74E5-4725-B68F-C5F330F8DE73}">
          <p14:sldIdLst>
            <p14:sldId id="315"/>
            <p14:sldId id="2076137717"/>
            <p14:sldId id="2076137747"/>
          </p14:sldIdLst>
        </p14:section>
        <p14:section name="Basins" id="{E67E70EF-353C-4C45-AD29-CC6F41D9BFAE}">
          <p14:sldIdLst>
            <p14:sldId id="2076137729"/>
            <p14:sldId id="2076137723"/>
            <p14:sldId id="2076137724"/>
            <p14:sldId id="2076137748"/>
            <p14:sldId id="2076137727"/>
            <p14:sldId id="2076137732"/>
            <p14:sldId id="2076137751"/>
            <p14:sldId id="2076137743"/>
            <p14:sldId id="2076137746"/>
            <p14:sldId id="2076137755"/>
            <p14:sldId id="2076137745"/>
            <p14:sldId id="2076137753"/>
            <p14:sldId id="2076137752"/>
            <p14:sldId id="2076137754"/>
            <p14:sldId id="294"/>
            <p14:sldId id="263"/>
            <p14:sldId id="285"/>
            <p14:sldId id="289"/>
            <p14:sldId id="288"/>
            <p14:sldId id="291"/>
            <p14:sldId id="295"/>
            <p14:sldId id="292"/>
            <p14:sldId id="29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4E79100-B0DB-1F4E-1D90-E98DC17E96AF}" name="Rosa, David" initials="RD" userId="S::david.rosa_fema.dhs.gov#ext#@mbakerintl.onmicrosoft.com::03deb99e-7822-45a1-95d5-ec48fdb5f7be" providerId="AD"/>
  <p188:author id="{B4A1B409-D79D-CC86-BE7E-890AF178EAE7}" name="Schmitz, Erica" initials="SE" userId="S::erica.schmitz_stantec.com#ext#@mbakerintl.onmicrosoft.com::5515d847-d007-42d3-86c2-8757823783ab" providerId="AD"/>
  <p188:author id="{5E2D2714-B85A-4040-4F90-20284C89F9BE}" name="Edwards, Hayden" initials="HE" userId="S::Hayden.Edwards@aecom.com::518ca3b8-355a-4110-9583-9a5ac1e6ce86" providerId="AD"/>
  <p188:author id="{29BCB61E-23B5-C0C2-5AB3-26C3F7EB16AD}" name="Edwards, Hayden" initials="EH" userId="S::hayden.edwards_aecom.com#ext#@mbakerintl.onmicrosoft.com::73660078-9b4b-46c8-bbd6-10b354ce4c9e" providerId="AD"/>
  <p188:author id="{6FB9723A-E82F-A443-6553-FDB6B74178A9}" name="Uhlemann, Geoff" initials="GU" userId="S::Geoff.Uhlemann@mbakerintl.com::97b448a8-93bd-4612-bd1e-9c0dc50c36d9" providerId="AD"/>
  <p188:author id="{E81E0A7D-812E-1E6D-247F-A4F79AFCD406}" name="Covey, John" initials="CJ" userId="S::John.Covey@wsp.com::6d67e556-be10-43fb-a5e1-17df385a3f98" providerId="AD"/>
  <p188:author id="{EA661C87-F8AF-795A-16DE-469A658FA539}" name="Mampara, Mathew" initials="MM" userId="S::mmampara_dewberry.com#ext#@mbakerintl.onmicrosoft.com::184694ea-2a90-43d7-a4e8-34a04f2f4994" providerId="AD"/>
  <p188:author id="{8CD214D1-AEA5-5222-0D1F-747E45422608}" name="Schmitz, Erica" initials="ES" userId="S::Erica.Schmitz@stantec.com::0d2bac6e-4489-425e-921b-2ef7063f7cf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D67"/>
    <a:srgbClr val="005288"/>
    <a:srgbClr val="5A5B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178"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732692-74D1-4F10-859D-C904AEA60819}" type="doc">
      <dgm:prSet loTypeId="urn:microsoft.com/office/officeart/2005/8/layout/list1" loCatId="list" qsTypeId="urn:microsoft.com/office/officeart/2005/8/quickstyle/simple2" qsCatId="simple" csTypeId="urn:microsoft.com/office/officeart/2005/8/colors/accent1_2" csCatId="accent1" phldr="1"/>
      <dgm:spPr/>
      <dgm:t>
        <a:bodyPr/>
        <a:lstStyle/>
        <a:p>
          <a:endParaRPr lang="en-US"/>
        </a:p>
      </dgm:t>
    </dgm:pt>
    <dgm:pt modelId="{149EDE43-AFD8-4706-A826-0901D45B6352}">
      <dgm:prSet phldrT="[Text]" phldr="0"/>
      <dgm:spPr/>
      <dgm:t>
        <a:bodyPr/>
        <a:lstStyle/>
        <a:p>
          <a:r>
            <a:rPr lang="en-US"/>
            <a:t>Data Technical Outreach</a:t>
          </a:r>
        </a:p>
      </dgm:t>
    </dgm:pt>
    <dgm:pt modelId="{DEC01013-FE5E-431B-B071-3FFBE7AD6871}" type="parTrans" cxnId="{F5110C39-8564-4D87-9BA0-0FD193DA1ADE}">
      <dgm:prSet/>
      <dgm:spPr/>
      <dgm:t>
        <a:bodyPr/>
        <a:lstStyle/>
        <a:p>
          <a:endParaRPr lang="en-US"/>
        </a:p>
      </dgm:t>
    </dgm:pt>
    <dgm:pt modelId="{7A8B855C-4560-4271-9CE2-391C0FF3CC37}" type="sibTrans" cxnId="{F5110C39-8564-4D87-9BA0-0FD193DA1ADE}">
      <dgm:prSet/>
      <dgm:spPr/>
      <dgm:t>
        <a:bodyPr/>
        <a:lstStyle/>
        <a:p>
          <a:endParaRPr lang="en-US"/>
        </a:p>
      </dgm:t>
    </dgm:pt>
    <dgm:pt modelId="{C49441D2-0E1D-4CB2-BA0C-DF96AB946E30}">
      <dgm:prSet/>
      <dgm:spPr/>
      <dgm:t>
        <a:bodyPr/>
        <a:lstStyle/>
        <a:p>
          <a:r>
            <a:rPr lang="en-US"/>
            <a:t>Validation Basin Progress</a:t>
          </a:r>
        </a:p>
      </dgm:t>
    </dgm:pt>
    <dgm:pt modelId="{31818021-9DC9-4894-AE9A-9F1140153727}" type="parTrans" cxnId="{E97A0F6C-8365-49DE-ACCE-984B879FF2C6}">
      <dgm:prSet/>
      <dgm:spPr/>
      <dgm:t>
        <a:bodyPr/>
        <a:lstStyle/>
        <a:p>
          <a:endParaRPr lang="en-US"/>
        </a:p>
      </dgm:t>
    </dgm:pt>
    <dgm:pt modelId="{53794E78-C016-42AF-9AB6-44F5F5322256}" type="sibTrans" cxnId="{E97A0F6C-8365-49DE-ACCE-984B879FF2C6}">
      <dgm:prSet/>
      <dgm:spPr/>
      <dgm:t>
        <a:bodyPr/>
        <a:lstStyle/>
        <a:p>
          <a:endParaRPr lang="en-US"/>
        </a:p>
      </dgm:t>
    </dgm:pt>
    <dgm:pt modelId="{96EBCE5C-33AD-4788-99A8-5ED38848F73E}">
      <dgm:prSet/>
      <dgm:spPr/>
      <dgm:t>
        <a:bodyPr/>
        <a:lstStyle/>
        <a:p>
          <a:r>
            <a:rPr lang="en-US"/>
            <a:t>Technical Discussions</a:t>
          </a:r>
        </a:p>
      </dgm:t>
    </dgm:pt>
    <dgm:pt modelId="{1F73DA44-DCDA-4CF9-A541-527AB6BF4BF1}" type="parTrans" cxnId="{E1EAA9AC-BCCD-4DDE-8CF8-BB69170273EC}">
      <dgm:prSet/>
      <dgm:spPr/>
      <dgm:t>
        <a:bodyPr/>
        <a:lstStyle/>
        <a:p>
          <a:endParaRPr lang="en-US"/>
        </a:p>
      </dgm:t>
    </dgm:pt>
    <dgm:pt modelId="{5379B058-DC36-49FA-B4B4-B29FE3E5B3BF}" type="sibTrans" cxnId="{E1EAA9AC-BCCD-4DDE-8CF8-BB69170273EC}">
      <dgm:prSet/>
      <dgm:spPr/>
      <dgm:t>
        <a:bodyPr/>
        <a:lstStyle/>
        <a:p>
          <a:endParaRPr lang="en-US"/>
        </a:p>
      </dgm:t>
    </dgm:pt>
    <dgm:pt modelId="{B46AFDBE-2185-4332-9912-71639CF7DD74}" type="pres">
      <dgm:prSet presAssocID="{9C732692-74D1-4F10-859D-C904AEA60819}" presName="linear" presStyleCnt="0">
        <dgm:presLayoutVars>
          <dgm:dir/>
          <dgm:animLvl val="lvl"/>
          <dgm:resizeHandles val="exact"/>
        </dgm:presLayoutVars>
      </dgm:prSet>
      <dgm:spPr/>
    </dgm:pt>
    <dgm:pt modelId="{33B8D746-597A-4F85-8658-2D9D518646BE}" type="pres">
      <dgm:prSet presAssocID="{149EDE43-AFD8-4706-A826-0901D45B6352}" presName="parentLin" presStyleCnt="0"/>
      <dgm:spPr/>
    </dgm:pt>
    <dgm:pt modelId="{4C7CE4A7-919A-4823-89BB-43E2F0B9D08C}" type="pres">
      <dgm:prSet presAssocID="{149EDE43-AFD8-4706-A826-0901D45B6352}" presName="parentLeftMargin" presStyleLbl="node1" presStyleIdx="0" presStyleCnt="3"/>
      <dgm:spPr/>
    </dgm:pt>
    <dgm:pt modelId="{A9E578E0-BB7A-455A-9AC8-3EE7EDFD9CC4}" type="pres">
      <dgm:prSet presAssocID="{149EDE43-AFD8-4706-A826-0901D45B6352}" presName="parentText" presStyleLbl="node1" presStyleIdx="0" presStyleCnt="3">
        <dgm:presLayoutVars>
          <dgm:chMax val="0"/>
          <dgm:bulletEnabled val="1"/>
        </dgm:presLayoutVars>
      </dgm:prSet>
      <dgm:spPr/>
    </dgm:pt>
    <dgm:pt modelId="{320C043F-A9D0-4B9F-ADE0-D56470E115D4}" type="pres">
      <dgm:prSet presAssocID="{149EDE43-AFD8-4706-A826-0901D45B6352}" presName="negativeSpace" presStyleCnt="0"/>
      <dgm:spPr/>
    </dgm:pt>
    <dgm:pt modelId="{5EFDC389-33C5-4838-9966-1CDDBDDF9ACF}" type="pres">
      <dgm:prSet presAssocID="{149EDE43-AFD8-4706-A826-0901D45B6352}" presName="childText" presStyleLbl="conFgAcc1" presStyleIdx="0" presStyleCnt="3">
        <dgm:presLayoutVars>
          <dgm:bulletEnabled val="1"/>
        </dgm:presLayoutVars>
      </dgm:prSet>
      <dgm:spPr/>
    </dgm:pt>
    <dgm:pt modelId="{CF286683-E30E-4161-A073-07A112E8B88F}" type="pres">
      <dgm:prSet presAssocID="{7A8B855C-4560-4271-9CE2-391C0FF3CC37}" presName="spaceBetweenRectangles" presStyleCnt="0"/>
      <dgm:spPr/>
    </dgm:pt>
    <dgm:pt modelId="{4E3AEFBB-A449-4C7F-B07F-8E48E4268BC7}" type="pres">
      <dgm:prSet presAssocID="{C49441D2-0E1D-4CB2-BA0C-DF96AB946E30}" presName="parentLin" presStyleCnt="0"/>
      <dgm:spPr/>
    </dgm:pt>
    <dgm:pt modelId="{855EF8A4-37C3-4F0D-8DB0-45BA25DDA1A9}" type="pres">
      <dgm:prSet presAssocID="{C49441D2-0E1D-4CB2-BA0C-DF96AB946E30}" presName="parentLeftMargin" presStyleLbl="node1" presStyleIdx="0" presStyleCnt="3"/>
      <dgm:spPr/>
    </dgm:pt>
    <dgm:pt modelId="{0549EE9A-2DDC-4367-9976-ED941F9DCE34}" type="pres">
      <dgm:prSet presAssocID="{C49441D2-0E1D-4CB2-BA0C-DF96AB946E30}" presName="parentText" presStyleLbl="node1" presStyleIdx="1" presStyleCnt="3">
        <dgm:presLayoutVars>
          <dgm:chMax val="0"/>
          <dgm:bulletEnabled val="1"/>
        </dgm:presLayoutVars>
      </dgm:prSet>
      <dgm:spPr/>
    </dgm:pt>
    <dgm:pt modelId="{C5658052-6F16-47C2-B374-B27F1D59A947}" type="pres">
      <dgm:prSet presAssocID="{C49441D2-0E1D-4CB2-BA0C-DF96AB946E30}" presName="negativeSpace" presStyleCnt="0"/>
      <dgm:spPr/>
    </dgm:pt>
    <dgm:pt modelId="{5173F474-C956-459B-A252-8FE49FE1B6CE}" type="pres">
      <dgm:prSet presAssocID="{C49441D2-0E1D-4CB2-BA0C-DF96AB946E30}" presName="childText" presStyleLbl="conFgAcc1" presStyleIdx="1" presStyleCnt="3">
        <dgm:presLayoutVars>
          <dgm:bulletEnabled val="1"/>
        </dgm:presLayoutVars>
      </dgm:prSet>
      <dgm:spPr/>
    </dgm:pt>
    <dgm:pt modelId="{FEBDBD90-F60B-43D6-B3D9-8AAE67BBD05B}" type="pres">
      <dgm:prSet presAssocID="{53794E78-C016-42AF-9AB6-44F5F5322256}" presName="spaceBetweenRectangles" presStyleCnt="0"/>
      <dgm:spPr/>
    </dgm:pt>
    <dgm:pt modelId="{B9B90D4F-7DED-4C79-AB2D-138E4B87197D}" type="pres">
      <dgm:prSet presAssocID="{96EBCE5C-33AD-4788-99A8-5ED38848F73E}" presName="parentLin" presStyleCnt="0"/>
      <dgm:spPr/>
    </dgm:pt>
    <dgm:pt modelId="{2C52B5C4-AD27-4B6C-B4A4-2877BF69B279}" type="pres">
      <dgm:prSet presAssocID="{96EBCE5C-33AD-4788-99A8-5ED38848F73E}" presName="parentLeftMargin" presStyleLbl="node1" presStyleIdx="1" presStyleCnt="3"/>
      <dgm:spPr/>
    </dgm:pt>
    <dgm:pt modelId="{1954173F-2FE2-45FD-B465-E27CCCE72A9C}" type="pres">
      <dgm:prSet presAssocID="{96EBCE5C-33AD-4788-99A8-5ED38848F73E}" presName="parentText" presStyleLbl="node1" presStyleIdx="2" presStyleCnt="3" custLinFactNeighborX="10328">
        <dgm:presLayoutVars>
          <dgm:chMax val="0"/>
          <dgm:bulletEnabled val="1"/>
        </dgm:presLayoutVars>
      </dgm:prSet>
      <dgm:spPr/>
    </dgm:pt>
    <dgm:pt modelId="{2DE2CCD8-B184-45FB-B051-A5B63117A03C}" type="pres">
      <dgm:prSet presAssocID="{96EBCE5C-33AD-4788-99A8-5ED38848F73E}" presName="negativeSpace" presStyleCnt="0"/>
      <dgm:spPr/>
    </dgm:pt>
    <dgm:pt modelId="{08C80545-BA9C-45A3-A29D-5564CB78438B}" type="pres">
      <dgm:prSet presAssocID="{96EBCE5C-33AD-4788-99A8-5ED38848F73E}" presName="childText" presStyleLbl="conFgAcc1" presStyleIdx="2" presStyleCnt="3">
        <dgm:presLayoutVars>
          <dgm:bulletEnabled val="1"/>
        </dgm:presLayoutVars>
      </dgm:prSet>
      <dgm:spPr/>
    </dgm:pt>
  </dgm:ptLst>
  <dgm:cxnLst>
    <dgm:cxn modelId="{97358703-8516-4810-821B-238E5F5FB9A9}" type="presOf" srcId="{C49441D2-0E1D-4CB2-BA0C-DF96AB946E30}" destId="{0549EE9A-2DDC-4367-9976-ED941F9DCE34}" srcOrd="1" destOrd="0" presId="urn:microsoft.com/office/officeart/2005/8/layout/list1"/>
    <dgm:cxn modelId="{52D3CE0B-CC07-4F5D-B710-17152F80D7CA}" type="presOf" srcId="{9C732692-74D1-4F10-859D-C904AEA60819}" destId="{B46AFDBE-2185-4332-9912-71639CF7DD74}" srcOrd="0" destOrd="0" presId="urn:microsoft.com/office/officeart/2005/8/layout/list1"/>
    <dgm:cxn modelId="{873EBD1B-A5FE-4579-9087-FFB8FE359D6B}" type="presOf" srcId="{149EDE43-AFD8-4706-A826-0901D45B6352}" destId="{4C7CE4A7-919A-4823-89BB-43E2F0B9D08C}" srcOrd="0" destOrd="0" presId="urn:microsoft.com/office/officeart/2005/8/layout/list1"/>
    <dgm:cxn modelId="{F5110C39-8564-4D87-9BA0-0FD193DA1ADE}" srcId="{9C732692-74D1-4F10-859D-C904AEA60819}" destId="{149EDE43-AFD8-4706-A826-0901D45B6352}" srcOrd="0" destOrd="0" parTransId="{DEC01013-FE5E-431B-B071-3FFBE7AD6871}" sibTransId="{7A8B855C-4560-4271-9CE2-391C0FF3CC37}"/>
    <dgm:cxn modelId="{AFD8853B-9DA3-42AF-96CC-F66270732C94}" type="presOf" srcId="{149EDE43-AFD8-4706-A826-0901D45B6352}" destId="{A9E578E0-BB7A-455A-9AC8-3EE7EDFD9CC4}" srcOrd="1" destOrd="0" presId="urn:microsoft.com/office/officeart/2005/8/layout/list1"/>
    <dgm:cxn modelId="{DF413661-CC38-443A-8178-8B8AD01FDEB9}" type="presOf" srcId="{C49441D2-0E1D-4CB2-BA0C-DF96AB946E30}" destId="{855EF8A4-37C3-4F0D-8DB0-45BA25DDA1A9}" srcOrd="0" destOrd="0" presId="urn:microsoft.com/office/officeart/2005/8/layout/list1"/>
    <dgm:cxn modelId="{E97A0F6C-8365-49DE-ACCE-984B879FF2C6}" srcId="{9C732692-74D1-4F10-859D-C904AEA60819}" destId="{C49441D2-0E1D-4CB2-BA0C-DF96AB946E30}" srcOrd="1" destOrd="0" parTransId="{31818021-9DC9-4894-AE9A-9F1140153727}" sibTransId="{53794E78-C016-42AF-9AB6-44F5F5322256}"/>
    <dgm:cxn modelId="{B777A44E-AA20-4F84-9BA4-F3F8282A4A75}" type="presOf" srcId="{96EBCE5C-33AD-4788-99A8-5ED38848F73E}" destId="{2C52B5C4-AD27-4B6C-B4A4-2877BF69B279}" srcOrd="0" destOrd="0" presId="urn:microsoft.com/office/officeart/2005/8/layout/list1"/>
    <dgm:cxn modelId="{E1EAA9AC-BCCD-4DDE-8CF8-BB69170273EC}" srcId="{9C732692-74D1-4F10-859D-C904AEA60819}" destId="{96EBCE5C-33AD-4788-99A8-5ED38848F73E}" srcOrd="2" destOrd="0" parTransId="{1F73DA44-DCDA-4CF9-A541-527AB6BF4BF1}" sibTransId="{5379B058-DC36-49FA-B4B4-B29FE3E5B3BF}"/>
    <dgm:cxn modelId="{91E395DA-84DF-4252-9FCD-C962698C4329}" type="presOf" srcId="{96EBCE5C-33AD-4788-99A8-5ED38848F73E}" destId="{1954173F-2FE2-45FD-B465-E27CCCE72A9C}" srcOrd="1" destOrd="0" presId="urn:microsoft.com/office/officeart/2005/8/layout/list1"/>
    <dgm:cxn modelId="{4CCC9D90-9E75-42C5-B6D1-0D1138B99B8B}" type="presParOf" srcId="{B46AFDBE-2185-4332-9912-71639CF7DD74}" destId="{33B8D746-597A-4F85-8658-2D9D518646BE}" srcOrd="0" destOrd="0" presId="urn:microsoft.com/office/officeart/2005/8/layout/list1"/>
    <dgm:cxn modelId="{D455F048-C0B0-4033-B9E2-B91CA042C613}" type="presParOf" srcId="{33B8D746-597A-4F85-8658-2D9D518646BE}" destId="{4C7CE4A7-919A-4823-89BB-43E2F0B9D08C}" srcOrd="0" destOrd="0" presId="urn:microsoft.com/office/officeart/2005/8/layout/list1"/>
    <dgm:cxn modelId="{141833F1-54E6-4C5C-8239-A4080140B5E4}" type="presParOf" srcId="{33B8D746-597A-4F85-8658-2D9D518646BE}" destId="{A9E578E0-BB7A-455A-9AC8-3EE7EDFD9CC4}" srcOrd="1" destOrd="0" presId="urn:microsoft.com/office/officeart/2005/8/layout/list1"/>
    <dgm:cxn modelId="{3808D6E6-9D7F-41BD-B9BF-F5715B3FFE0B}" type="presParOf" srcId="{B46AFDBE-2185-4332-9912-71639CF7DD74}" destId="{320C043F-A9D0-4B9F-ADE0-D56470E115D4}" srcOrd="1" destOrd="0" presId="urn:microsoft.com/office/officeart/2005/8/layout/list1"/>
    <dgm:cxn modelId="{86EDA19F-15B5-4881-9E6C-33FCD176D425}" type="presParOf" srcId="{B46AFDBE-2185-4332-9912-71639CF7DD74}" destId="{5EFDC389-33C5-4838-9966-1CDDBDDF9ACF}" srcOrd="2" destOrd="0" presId="urn:microsoft.com/office/officeart/2005/8/layout/list1"/>
    <dgm:cxn modelId="{3EF758D0-59D0-4C38-B02B-8638C17E6E20}" type="presParOf" srcId="{B46AFDBE-2185-4332-9912-71639CF7DD74}" destId="{CF286683-E30E-4161-A073-07A112E8B88F}" srcOrd="3" destOrd="0" presId="urn:microsoft.com/office/officeart/2005/8/layout/list1"/>
    <dgm:cxn modelId="{DCC9B96E-4991-4277-A5AF-522B8110F250}" type="presParOf" srcId="{B46AFDBE-2185-4332-9912-71639CF7DD74}" destId="{4E3AEFBB-A449-4C7F-B07F-8E48E4268BC7}" srcOrd="4" destOrd="0" presId="urn:microsoft.com/office/officeart/2005/8/layout/list1"/>
    <dgm:cxn modelId="{50BF3878-E85B-4D56-A4E3-1D7308699E89}" type="presParOf" srcId="{4E3AEFBB-A449-4C7F-B07F-8E48E4268BC7}" destId="{855EF8A4-37C3-4F0D-8DB0-45BA25DDA1A9}" srcOrd="0" destOrd="0" presId="urn:microsoft.com/office/officeart/2005/8/layout/list1"/>
    <dgm:cxn modelId="{95F59CF5-AA01-408C-A08B-F35F9B4607FE}" type="presParOf" srcId="{4E3AEFBB-A449-4C7F-B07F-8E48E4268BC7}" destId="{0549EE9A-2DDC-4367-9976-ED941F9DCE34}" srcOrd="1" destOrd="0" presId="urn:microsoft.com/office/officeart/2005/8/layout/list1"/>
    <dgm:cxn modelId="{7614E2B2-B37D-476F-94FB-DB1773266E77}" type="presParOf" srcId="{B46AFDBE-2185-4332-9912-71639CF7DD74}" destId="{C5658052-6F16-47C2-B374-B27F1D59A947}" srcOrd="5" destOrd="0" presId="urn:microsoft.com/office/officeart/2005/8/layout/list1"/>
    <dgm:cxn modelId="{0079F79D-3374-4180-BA95-3C6143794EE2}" type="presParOf" srcId="{B46AFDBE-2185-4332-9912-71639CF7DD74}" destId="{5173F474-C956-459B-A252-8FE49FE1B6CE}" srcOrd="6" destOrd="0" presId="urn:microsoft.com/office/officeart/2005/8/layout/list1"/>
    <dgm:cxn modelId="{B0D4DAB1-FE75-4A73-9E15-C8931383C091}" type="presParOf" srcId="{B46AFDBE-2185-4332-9912-71639CF7DD74}" destId="{FEBDBD90-F60B-43D6-B3D9-8AAE67BBD05B}" srcOrd="7" destOrd="0" presId="urn:microsoft.com/office/officeart/2005/8/layout/list1"/>
    <dgm:cxn modelId="{6CD1C302-2CD0-4A9B-BE2C-18E19E10B0EB}" type="presParOf" srcId="{B46AFDBE-2185-4332-9912-71639CF7DD74}" destId="{B9B90D4F-7DED-4C79-AB2D-138E4B87197D}" srcOrd="8" destOrd="0" presId="urn:microsoft.com/office/officeart/2005/8/layout/list1"/>
    <dgm:cxn modelId="{7756B459-DB19-4BC3-9B79-B2FE266D7C9A}" type="presParOf" srcId="{B9B90D4F-7DED-4C79-AB2D-138E4B87197D}" destId="{2C52B5C4-AD27-4B6C-B4A4-2877BF69B279}" srcOrd="0" destOrd="0" presId="urn:microsoft.com/office/officeart/2005/8/layout/list1"/>
    <dgm:cxn modelId="{276664B0-BC84-46BC-BFE7-2583F81A3BD7}" type="presParOf" srcId="{B9B90D4F-7DED-4C79-AB2D-138E4B87197D}" destId="{1954173F-2FE2-45FD-B465-E27CCCE72A9C}" srcOrd="1" destOrd="0" presId="urn:microsoft.com/office/officeart/2005/8/layout/list1"/>
    <dgm:cxn modelId="{B8B6EB59-2390-4344-AD06-3843D916A9E0}" type="presParOf" srcId="{B46AFDBE-2185-4332-9912-71639CF7DD74}" destId="{2DE2CCD8-B184-45FB-B051-A5B63117A03C}" srcOrd="9" destOrd="0" presId="urn:microsoft.com/office/officeart/2005/8/layout/list1"/>
    <dgm:cxn modelId="{6FB7CFCE-94C3-4694-B31C-51599306FF04}" type="presParOf" srcId="{B46AFDBE-2185-4332-9912-71639CF7DD74}" destId="{08C80545-BA9C-45A3-A29D-5564CB78438B}"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FDC389-33C5-4838-9966-1CDDBDDF9ACF}">
      <dsp:nvSpPr>
        <dsp:cNvPr id="0" name=""/>
        <dsp:cNvSpPr/>
      </dsp:nvSpPr>
      <dsp:spPr>
        <a:xfrm>
          <a:off x="0" y="662677"/>
          <a:ext cx="6557962" cy="806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E578E0-BB7A-455A-9AC8-3EE7EDFD9CC4}">
      <dsp:nvSpPr>
        <dsp:cNvPr id="0" name=""/>
        <dsp:cNvSpPr/>
      </dsp:nvSpPr>
      <dsp:spPr>
        <a:xfrm>
          <a:off x="327898" y="190357"/>
          <a:ext cx="4590574" cy="94464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3513" tIns="0" rIns="173513" bIns="0" numCol="1" spcCol="1270" anchor="ctr" anchorCtr="0">
          <a:noAutofit/>
        </a:bodyPr>
        <a:lstStyle/>
        <a:p>
          <a:pPr marL="0" lvl="0" indent="0" algn="l" defTabSz="1422400">
            <a:lnSpc>
              <a:spcPct val="90000"/>
            </a:lnSpc>
            <a:spcBef>
              <a:spcPct val="0"/>
            </a:spcBef>
            <a:spcAft>
              <a:spcPct val="35000"/>
            </a:spcAft>
            <a:buNone/>
          </a:pPr>
          <a:r>
            <a:rPr lang="en-US" sz="3200" kern="1200"/>
            <a:t>Data Technical Outreach</a:t>
          </a:r>
        </a:p>
      </dsp:txBody>
      <dsp:txXfrm>
        <a:off x="374012" y="236471"/>
        <a:ext cx="4498346" cy="852412"/>
      </dsp:txXfrm>
    </dsp:sp>
    <dsp:sp modelId="{5173F474-C956-459B-A252-8FE49FE1B6CE}">
      <dsp:nvSpPr>
        <dsp:cNvPr id="0" name=""/>
        <dsp:cNvSpPr/>
      </dsp:nvSpPr>
      <dsp:spPr>
        <a:xfrm>
          <a:off x="0" y="2114197"/>
          <a:ext cx="6557962" cy="806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49EE9A-2DDC-4367-9976-ED941F9DCE34}">
      <dsp:nvSpPr>
        <dsp:cNvPr id="0" name=""/>
        <dsp:cNvSpPr/>
      </dsp:nvSpPr>
      <dsp:spPr>
        <a:xfrm>
          <a:off x="327898" y="1641877"/>
          <a:ext cx="4590574" cy="94464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3513" tIns="0" rIns="173513" bIns="0" numCol="1" spcCol="1270" anchor="ctr" anchorCtr="0">
          <a:noAutofit/>
        </a:bodyPr>
        <a:lstStyle/>
        <a:p>
          <a:pPr marL="0" lvl="0" indent="0" algn="l" defTabSz="1422400">
            <a:lnSpc>
              <a:spcPct val="90000"/>
            </a:lnSpc>
            <a:spcBef>
              <a:spcPct val="0"/>
            </a:spcBef>
            <a:spcAft>
              <a:spcPct val="35000"/>
            </a:spcAft>
            <a:buNone/>
          </a:pPr>
          <a:r>
            <a:rPr lang="en-US" sz="3200" kern="1200"/>
            <a:t>Validation Basin Progress</a:t>
          </a:r>
        </a:p>
      </dsp:txBody>
      <dsp:txXfrm>
        <a:off x="374012" y="1687991"/>
        <a:ext cx="4498346" cy="852412"/>
      </dsp:txXfrm>
    </dsp:sp>
    <dsp:sp modelId="{08C80545-BA9C-45A3-A29D-5564CB78438B}">
      <dsp:nvSpPr>
        <dsp:cNvPr id="0" name=""/>
        <dsp:cNvSpPr/>
      </dsp:nvSpPr>
      <dsp:spPr>
        <a:xfrm>
          <a:off x="0" y="3565717"/>
          <a:ext cx="6557962" cy="806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54173F-2FE2-45FD-B465-E27CCCE72A9C}">
      <dsp:nvSpPr>
        <dsp:cNvPr id="0" name=""/>
        <dsp:cNvSpPr/>
      </dsp:nvSpPr>
      <dsp:spPr>
        <a:xfrm>
          <a:off x="361763" y="3093397"/>
          <a:ext cx="4590574" cy="94464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3513" tIns="0" rIns="173513" bIns="0" numCol="1" spcCol="1270" anchor="ctr" anchorCtr="0">
          <a:noAutofit/>
        </a:bodyPr>
        <a:lstStyle/>
        <a:p>
          <a:pPr marL="0" lvl="0" indent="0" algn="l" defTabSz="1422400">
            <a:lnSpc>
              <a:spcPct val="90000"/>
            </a:lnSpc>
            <a:spcBef>
              <a:spcPct val="0"/>
            </a:spcBef>
            <a:spcAft>
              <a:spcPct val="35000"/>
            </a:spcAft>
            <a:buNone/>
          </a:pPr>
          <a:r>
            <a:rPr lang="en-US" sz="3200" kern="1200"/>
            <a:t>Technical Discussions</a:t>
          </a:r>
        </a:p>
      </dsp:txBody>
      <dsp:txXfrm>
        <a:off x="407877" y="3139511"/>
        <a:ext cx="4498346" cy="85241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F3A961-2F6A-4F12-9805-185936B0C350}" type="datetimeFigureOut">
              <a:rPr lang="en-US" smtClean="0"/>
              <a:t>5/10/2026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262B1F-257C-4700-BB4C-6FF8E0BAEF8E}" type="slidenum">
              <a:rPr lang="en-US" smtClean="0"/>
              <a:t>‹#›</a:t>
            </a:fld>
            <a:endParaRPr lang="en-US"/>
          </a:p>
        </p:txBody>
      </p:sp>
    </p:spTree>
    <p:extLst>
      <p:ext uri="{BB962C8B-B14F-4D97-AF65-F5344CB8AC3E}">
        <p14:creationId xmlns:p14="http://schemas.microsoft.com/office/powerpoint/2010/main" val="3306739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262B1F-257C-4700-BB4C-6FF8E0BAEF8E}" type="slidenum">
              <a:rPr lang="en-US" smtClean="0"/>
              <a:t>2</a:t>
            </a:fld>
            <a:endParaRPr lang="en-US"/>
          </a:p>
        </p:txBody>
      </p:sp>
    </p:spTree>
    <p:extLst>
      <p:ext uri="{BB962C8B-B14F-4D97-AF65-F5344CB8AC3E}">
        <p14:creationId xmlns:p14="http://schemas.microsoft.com/office/powerpoint/2010/main" val="2960902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51908-097F-7F5A-5025-56CF51F167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52F191-23C5-9ECD-F6AD-90BCC821BD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85968D-BA55-57A0-E27B-9CE5BB179E4E}"/>
              </a:ext>
            </a:extLst>
          </p:cNvPr>
          <p:cNvSpPr>
            <a:spLocks noGrp="1"/>
          </p:cNvSpPr>
          <p:nvPr>
            <p:ph type="body" idx="1"/>
          </p:nvPr>
        </p:nvSpPr>
        <p:spPr/>
        <p:txBody>
          <a:bodyPr/>
          <a:lstStyle/>
          <a:p>
            <a:r>
              <a:rPr lang="en-US" sz="1800" b="1" kern="0">
                <a:solidFill>
                  <a:srgbClr val="000000"/>
                </a:solidFill>
                <a:effectLst/>
                <a:latin typeface="Arial" panose="020B0604020202020204" pitchFamily="34" charset="0"/>
                <a:ea typeface="Aptos" panose="020B0004020202020204" pitchFamily="34" charset="0"/>
              </a:rPr>
              <a:t>Explore the enhanced Mapping Kneeboard, a collaborative PTS initiative that highlights the advantages of Power BI dashboards over the traditional method of referencing numerous Excel spreadsheets. These modernized dashboards summarize and present data in a way that builds on the historic Mapping Kneeboard PowerPoint presentations. The enhanced data visualization provides FEMA leadership with a comprehensive, real-time view of project statuses, enabling quick and informed decision-making.  </a:t>
            </a:r>
            <a:endParaRPr lang="en-US"/>
          </a:p>
        </p:txBody>
      </p:sp>
      <p:sp>
        <p:nvSpPr>
          <p:cNvPr id="4" name="Slide Number Placeholder 3">
            <a:extLst>
              <a:ext uri="{FF2B5EF4-FFF2-40B4-BE49-F238E27FC236}">
                <a16:creationId xmlns:a16="http://schemas.microsoft.com/office/drawing/2014/main" id="{78C6DE70-E1C6-0CF9-8572-A31C71BF015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C4F76B-368F-4DDB-AE6E-8E0197B185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6694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F301A-0393-C10E-B956-0B7B72A186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B98C8E-7CC1-C605-186C-2E3F58BE60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C93C8C-74EE-D093-EBBD-A1E9D431AF6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B1F6C20-CF1F-4CD3-E1FD-7B1A7A4028C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C4F76B-368F-4DDB-AE6E-8E0197B185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2072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5/10/2026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w/o Image">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0B9F23-FC0F-C3BD-202A-627C50EA2A35}"/>
              </a:ext>
            </a:extLst>
          </p:cNvPr>
          <p:cNvSpPr/>
          <p:nvPr userDrawn="1"/>
        </p:nvSpPr>
        <p:spPr>
          <a:xfrm>
            <a:off x="0" y="-2"/>
            <a:ext cx="12192000" cy="6858001"/>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Title 2">
            <a:extLst>
              <a:ext uri="{FF2B5EF4-FFF2-40B4-BE49-F238E27FC236}">
                <a16:creationId xmlns:a16="http://schemas.microsoft.com/office/drawing/2014/main" id="{725A2850-52BB-81ED-890C-DD762F25E87E}"/>
              </a:ext>
            </a:extLst>
          </p:cNvPr>
          <p:cNvSpPr>
            <a:spLocks noGrp="1"/>
          </p:cNvSpPr>
          <p:nvPr>
            <p:ph type="title" hasCustomPrompt="1"/>
          </p:nvPr>
        </p:nvSpPr>
        <p:spPr>
          <a:xfrm>
            <a:off x="685800" y="2083093"/>
            <a:ext cx="10820400" cy="1246472"/>
          </a:xfrm>
          <a:prstGeom prst="rect">
            <a:avLst/>
          </a:prstGeom>
        </p:spPr>
        <p:txBody>
          <a:bodyPr>
            <a:noAutofit/>
          </a:bodyPr>
          <a:lstStyle>
            <a:lvl1pPr>
              <a:lnSpc>
                <a:spcPts val="5400"/>
              </a:lnSpc>
              <a:defRPr sz="5400" b="0">
                <a:solidFill>
                  <a:schemeClr val="bg1"/>
                </a:solidFill>
                <a:latin typeface="Franklin Gothic Heavy" panose="020B0903020102020204" pitchFamily="34" charset="0"/>
                <a:cs typeface="Arial"/>
              </a:defRPr>
            </a:lvl1pPr>
          </a:lstStyle>
          <a:p>
            <a:r>
              <a:rPr lang="en-US"/>
              <a:t>FEMA POWER POINT UPDATE TITLE GOES HERE </a:t>
            </a:r>
          </a:p>
        </p:txBody>
      </p:sp>
      <p:sp>
        <p:nvSpPr>
          <p:cNvPr id="11" name="Text Placeholder 5">
            <a:extLst>
              <a:ext uri="{FF2B5EF4-FFF2-40B4-BE49-F238E27FC236}">
                <a16:creationId xmlns:a16="http://schemas.microsoft.com/office/drawing/2014/main" id="{142E9A10-C261-AC17-40D3-568668A5F77E}"/>
              </a:ext>
            </a:extLst>
          </p:cNvPr>
          <p:cNvSpPr>
            <a:spLocks noGrp="1"/>
          </p:cNvSpPr>
          <p:nvPr>
            <p:ph type="body" sz="quarter" idx="10" hasCustomPrompt="1"/>
          </p:nvPr>
        </p:nvSpPr>
        <p:spPr>
          <a:xfrm>
            <a:off x="685799" y="3919118"/>
            <a:ext cx="10820401" cy="410936"/>
          </a:xfrm>
          <a:prstGeom prst="rect">
            <a:avLst/>
          </a:prstGeom>
        </p:spPr>
        <p:txBody>
          <a:bodyPr anchor="ctr">
            <a:noAutofit/>
          </a:bodyPr>
          <a:lstStyle>
            <a:lvl1pPr marL="0" indent="0">
              <a:buNone/>
              <a:defRPr sz="2800">
                <a:solidFill>
                  <a:schemeClr val="bg1"/>
                </a:solidFill>
                <a:latin typeface="+mj-lt"/>
                <a:cs typeface="Arial"/>
              </a:defRPr>
            </a:lvl1pPr>
          </a:lstStyle>
          <a:p>
            <a:pPr lvl="0"/>
            <a:r>
              <a:rPr lang="en-US"/>
              <a:t>Subtitle</a:t>
            </a:r>
          </a:p>
        </p:txBody>
      </p:sp>
      <p:cxnSp>
        <p:nvCxnSpPr>
          <p:cNvPr id="13" name="Straight Connector 12">
            <a:extLst>
              <a:ext uri="{FF2B5EF4-FFF2-40B4-BE49-F238E27FC236}">
                <a16:creationId xmlns:a16="http://schemas.microsoft.com/office/drawing/2014/main" id="{6B5201C8-7CAA-7C42-838D-C5DE0E04D695}"/>
              </a:ext>
            </a:extLst>
          </p:cNvPr>
          <p:cNvCxnSpPr>
            <a:cxnSpLocks/>
          </p:cNvCxnSpPr>
          <p:nvPr userDrawn="1"/>
        </p:nvCxnSpPr>
        <p:spPr>
          <a:xfrm>
            <a:off x="685799" y="3627842"/>
            <a:ext cx="10820401" cy="0"/>
          </a:xfrm>
          <a:prstGeom prst="line">
            <a:avLst/>
          </a:prstGeom>
          <a:ln w="76200">
            <a:solidFill>
              <a:srgbClr val="3D98C1"/>
            </a:solidFill>
          </a:ln>
          <a:effectLst/>
        </p:spPr>
        <p:style>
          <a:lnRef idx="2">
            <a:schemeClr val="accent1"/>
          </a:lnRef>
          <a:fillRef idx="0">
            <a:schemeClr val="accent1"/>
          </a:fillRef>
          <a:effectRef idx="1">
            <a:schemeClr val="accent1"/>
          </a:effectRef>
          <a:fontRef idx="minor">
            <a:schemeClr val="tx1"/>
          </a:fontRef>
        </p:style>
      </p:cxnSp>
      <p:pic>
        <p:nvPicPr>
          <p:cNvPr id="4" name="Picture 3" descr="A picture containing qr code&#10;&#10;Description automatically generated">
            <a:extLst>
              <a:ext uri="{FF2B5EF4-FFF2-40B4-BE49-F238E27FC236}">
                <a16:creationId xmlns:a16="http://schemas.microsoft.com/office/drawing/2014/main" id="{7FF45BEC-92F7-F6C6-B39B-3464B35D948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6393" y="5007043"/>
            <a:ext cx="3317421" cy="1174497"/>
          </a:xfrm>
          <a:prstGeom prst="rect">
            <a:avLst/>
          </a:prstGeom>
        </p:spPr>
      </p:pic>
      <p:sp>
        <p:nvSpPr>
          <p:cNvPr id="2" name="Rectangle 1">
            <a:extLst>
              <a:ext uri="{FF2B5EF4-FFF2-40B4-BE49-F238E27FC236}">
                <a16:creationId xmlns:a16="http://schemas.microsoft.com/office/drawing/2014/main" id="{93B3D32C-DE4D-73CB-751A-A5A1ECE540DA}"/>
              </a:ext>
            </a:extLst>
          </p:cNvPr>
          <p:cNvSpPr/>
          <p:nvPr userDrawn="1"/>
        </p:nvSpPr>
        <p:spPr>
          <a:xfrm rot="16200000">
            <a:off x="1737360" y="-1055493"/>
            <a:ext cx="457200" cy="2560320"/>
          </a:xfrm>
          <a:prstGeom prst="rect">
            <a:avLst/>
          </a:prstGeom>
          <a:solidFill>
            <a:srgbClr val="D24B6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Text Placeholder 13">
            <a:extLst>
              <a:ext uri="{FF2B5EF4-FFF2-40B4-BE49-F238E27FC236}">
                <a16:creationId xmlns:a16="http://schemas.microsoft.com/office/drawing/2014/main" id="{14F14247-D33E-D0C2-CEBF-EC113074B9B3}"/>
              </a:ext>
            </a:extLst>
          </p:cNvPr>
          <p:cNvSpPr>
            <a:spLocks noGrp="1"/>
          </p:cNvSpPr>
          <p:nvPr>
            <p:ph type="body" sz="quarter" idx="13" hasCustomPrompt="1"/>
          </p:nvPr>
        </p:nvSpPr>
        <p:spPr>
          <a:xfrm>
            <a:off x="810380" y="87507"/>
            <a:ext cx="2311160" cy="274320"/>
          </a:xfrm>
          <a:prstGeom prst="rect">
            <a:avLst/>
          </a:prstGeom>
        </p:spPr>
        <p:txBody>
          <a:bodyPr anchor="b">
            <a:noAutofit/>
          </a:bodyPr>
          <a:lstStyle>
            <a:lvl1pPr marL="0" indent="0">
              <a:buFontTx/>
              <a:buNone/>
              <a:defRPr sz="1400">
                <a:solidFill>
                  <a:schemeClr val="bg1"/>
                </a:solidFill>
              </a:defRPr>
            </a:lvl1pPr>
            <a:lvl2pPr marL="457200" indent="0">
              <a:buNone/>
              <a:defRPr sz="1800"/>
            </a:lvl2pPr>
            <a:lvl3pPr>
              <a:defRPr sz="1800" i="1"/>
            </a:lvl3pPr>
            <a:lvl4pPr>
              <a:defRPr sz="1800"/>
            </a:lvl4pPr>
            <a:lvl5pPr>
              <a:defRPr sz="1800"/>
            </a:lvl5pPr>
          </a:lstStyle>
          <a:p>
            <a:pPr marL="0" marR="0" lvl="0" indent="0" algn="l" defTabSz="457200" rtl="0" eaLnBrk="1" fontAlgn="auto" latinLnBrk="0" hangingPunct="1">
              <a:lnSpc>
                <a:spcPts val="2600"/>
              </a:lnSpc>
              <a:spcBef>
                <a:spcPts val="1000"/>
              </a:spcBef>
              <a:spcAft>
                <a:spcPts val="0"/>
              </a:spcAft>
              <a:buClr>
                <a:srgbClr val="2F2F30"/>
              </a:buClr>
              <a:buSzTx/>
              <a:buFont typeface="Wingdings" panose="05000000000000000000" pitchFamily="2" charset="2"/>
              <a:buNone/>
              <a:tabLst/>
              <a:defRPr/>
            </a:pPr>
            <a:r>
              <a:rPr lang="en-US"/>
              <a:t>Day, Month 00, 0000</a:t>
            </a:r>
          </a:p>
        </p:txBody>
      </p:sp>
    </p:spTree>
    <p:extLst>
      <p:ext uri="{BB962C8B-B14F-4D97-AF65-F5344CB8AC3E}">
        <p14:creationId xmlns:p14="http://schemas.microsoft.com/office/powerpoint/2010/main" val="166795133"/>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Image, w/o Date">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0B9F23-FC0F-C3BD-202A-627C50EA2A35}"/>
              </a:ext>
            </a:extLst>
          </p:cNvPr>
          <p:cNvSpPr/>
          <p:nvPr userDrawn="1"/>
        </p:nvSpPr>
        <p:spPr>
          <a:xfrm>
            <a:off x="0" y="0"/>
            <a:ext cx="8183880" cy="4163783"/>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rgbClr val="003D67"/>
              </a:solidFill>
            </a:endParaRPr>
          </a:p>
        </p:txBody>
      </p:sp>
      <p:sp>
        <p:nvSpPr>
          <p:cNvPr id="9" name="Title 2">
            <a:extLst>
              <a:ext uri="{FF2B5EF4-FFF2-40B4-BE49-F238E27FC236}">
                <a16:creationId xmlns:a16="http://schemas.microsoft.com/office/drawing/2014/main" id="{725A2850-52BB-81ED-890C-DD762F25E87E}"/>
              </a:ext>
            </a:extLst>
          </p:cNvPr>
          <p:cNvSpPr>
            <a:spLocks noGrp="1"/>
          </p:cNvSpPr>
          <p:nvPr>
            <p:ph type="title" hasCustomPrompt="1"/>
          </p:nvPr>
        </p:nvSpPr>
        <p:spPr>
          <a:xfrm>
            <a:off x="685800" y="685800"/>
            <a:ext cx="6126480" cy="1828800"/>
          </a:xfrm>
          <a:prstGeom prst="rect">
            <a:avLst/>
          </a:prstGeom>
        </p:spPr>
        <p:txBody>
          <a:bodyPr anchor="ctr">
            <a:noAutofit/>
          </a:bodyPr>
          <a:lstStyle>
            <a:lvl1pPr>
              <a:lnSpc>
                <a:spcPts val="5400"/>
              </a:lnSpc>
              <a:defRPr sz="4800" b="0">
                <a:solidFill>
                  <a:schemeClr val="bg1"/>
                </a:solidFill>
                <a:latin typeface="Franklin Gothic Heavy" panose="020B0903020102020204" pitchFamily="34" charset="0"/>
                <a:cs typeface="Arial"/>
              </a:defRPr>
            </a:lvl1pPr>
          </a:lstStyle>
          <a:p>
            <a:r>
              <a:rPr lang="en-US"/>
              <a:t>FEMA POWER POINT UPDATE TITLE GOES HERE </a:t>
            </a:r>
          </a:p>
        </p:txBody>
      </p:sp>
      <p:sp>
        <p:nvSpPr>
          <p:cNvPr id="11" name="Text Placeholder 5">
            <a:extLst>
              <a:ext uri="{FF2B5EF4-FFF2-40B4-BE49-F238E27FC236}">
                <a16:creationId xmlns:a16="http://schemas.microsoft.com/office/drawing/2014/main" id="{142E9A10-C261-AC17-40D3-568668A5F77E}"/>
              </a:ext>
            </a:extLst>
          </p:cNvPr>
          <p:cNvSpPr>
            <a:spLocks noGrp="1"/>
          </p:cNvSpPr>
          <p:nvPr>
            <p:ph type="body" sz="quarter" idx="10" hasCustomPrompt="1"/>
          </p:nvPr>
        </p:nvSpPr>
        <p:spPr>
          <a:xfrm>
            <a:off x="685799" y="3106397"/>
            <a:ext cx="6126481" cy="365760"/>
          </a:xfrm>
          <a:prstGeom prst="rect">
            <a:avLst/>
          </a:prstGeom>
        </p:spPr>
        <p:txBody>
          <a:bodyPr anchor="ctr">
            <a:noAutofit/>
          </a:bodyPr>
          <a:lstStyle>
            <a:lvl1pPr marL="0" indent="0">
              <a:buNone/>
              <a:defRPr sz="2800">
                <a:solidFill>
                  <a:schemeClr val="bg1"/>
                </a:solidFill>
                <a:latin typeface="+mj-lt"/>
                <a:cs typeface="Arial"/>
              </a:defRPr>
            </a:lvl1pPr>
          </a:lstStyle>
          <a:p>
            <a:pPr lvl="0"/>
            <a:r>
              <a:rPr lang="en-US"/>
              <a:t>Subtitle</a:t>
            </a:r>
          </a:p>
        </p:txBody>
      </p:sp>
      <p:sp>
        <p:nvSpPr>
          <p:cNvPr id="6" name="Picture Placeholder 5">
            <a:extLst>
              <a:ext uri="{FF2B5EF4-FFF2-40B4-BE49-F238E27FC236}">
                <a16:creationId xmlns:a16="http://schemas.microsoft.com/office/drawing/2014/main" id="{6D0C2578-2673-2D1D-57B9-B95C3381A9DF}"/>
              </a:ext>
            </a:extLst>
          </p:cNvPr>
          <p:cNvSpPr>
            <a:spLocks noGrp="1"/>
          </p:cNvSpPr>
          <p:nvPr>
            <p:ph type="pic" sz="quarter" idx="11"/>
          </p:nvPr>
        </p:nvSpPr>
        <p:spPr>
          <a:xfrm>
            <a:off x="7498080" y="685801"/>
            <a:ext cx="4693920" cy="5486399"/>
          </a:xfrm>
          <a:prstGeom prst="rect">
            <a:avLst/>
          </a:prstGeom>
          <a:solidFill>
            <a:srgbClr val="EDEEEE"/>
          </a:solidFill>
        </p:spPr>
        <p:txBody>
          <a:bodyPr/>
          <a:lstStyle/>
          <a:p>
            <a:endParaRPr lang="en-US"/>
          </a:p>
        </p:txBody>
      </p:sp>
      <p:cxnSp>
        <p:nvCxnSpPr>
          <p:cNvPr id="13" name="Straight Connector 12">
            <a:extLst>
              <a:ext uri="{FF2B5EF4-FFF2-40B4-BE49-F238E27FC236}">
                <a16:creationId xmlns:a16="http://schemas.microsoft.com/office/drawing/2014/main" id="{6B5201C8-7CAA-7C42-838D-C5DE0E04D695}"/>
              </a:ext>
            </a:extLst>
          </p:cNvPr>
          <p:cNvCxnSpPr/>
          <p:nvPr userDrawn="1"/>
        </p:nvCxnSpPr>
        <p:spPr>
          <a:xfrm>
            <a:off x="685799" y="2812229"/>
            <a:ext cx="2743200" cy="0"/>
          </a:xfrm>
          <a:prstGeom prst="line">
            <a:avLst/>
          </a:prstGeom>
          <a:ln w="76200">
            <a:solidFill>
              <a:srgbClr val="3D98C1"/>
            </a:solidFill>
          </a:ln>
          <a:effectLst/>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8826A3CF-6378-FF4F-D78D-77EE55193563}"/>
              </a:ext>
            </a:extLst>
          </p:cNvPr>
          <p:cNvPicPr>
            <a:picLocks noChangeAspect="1"/>
          </p:cNvPicPr>
          <p:nvPr userDrawn="1"/>
        </p:nvPicPr>
        <p:blipFill>
          <a:blip r:embed="rId2"/>
          <a:stretch>
            <a:fillRect/>
          </a:stretch>
        </p:blipFill>
        <p:spPr>
          <a:xfrm>
            <a:off x="676801" y="5098903"/>
            <a:ext cx="3018281" cy="1073297"/>
          </a:xfrm>
          <a:prstGeom prst="rect">
            <a:avLst/>
          </a:prstGeom>
        </p:spPr>
      </p:pic>
    </p:spTree>
    <p:extLst>
      <p:ext uri="{BB962C8B-B14F-4D97-AF65-F5344CB8AC3E}">
        <p14:creationId xmlns:p14="http://schemas.microsoft.com/office/powerpoint/2010/main" val="3595072418"/>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0B9F23-FC0F-C3BD-202A-627C50EA2A35}"/>
              </a:ext>
            </a:extLst>
          </p:cNvPr>
          <p:cNvSpPr/>
          <p:nvPr userDrawn="1"/>
        </p:nvSpPr>
        <p:spPr>
          <a:xfrm>
            <a:off x="0" y="1"/>
            <a:ext cx="12192000" cy="4870302"/>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rgbClr val="003D67"/>
              </a:solidFill>
            </a:endParaRPr>
          </a:p>
        </p:txBody>
      </p:sp>
      <p:sp>
        <p:nvSpPr>
          <p:cNvPr id="9" name="Title 2">
            <a:extLst>
              <a:ext uri="{FF2B5EF4-FFF2-40B4-BE49-F238E27FC236}">
                <a16:creationId xmlns:a16="http://schemas.microsoft.com/office/drawing/2014/main" id="{725A2850-52BB-81ED-890C-DD762F25E87E}"/>
              </a:ext>
            </a:extLst>
          </p:cNvPr>
          <p:cNvSpPr>
            <a:spLocks noGrp="1"/>
          </p:cNvSpPr>
          <p:nvPr>
            <p:ph type="title" hasCustomPrompt="1"/>
          </p:nvPr>
        </p:nvSpPr>
        <p:spPr>
          <a:xfrm>
            <a:off x="685800" y="689726"/>
            <a:ext cx="10820400" cy="1371600"/>
          </a:xfrm>
          <a:prstGeom prst="rect">
            <a:avLst/>
          </a:prstGeom>
        </p:spPr>
        <p:txBody>
          <a:bodyPr anchor="ctr">
            <a:noAutofit/>
          </a:bodyPr>
          <a:lstStyle>
            <a:lvl1pPr>
              <a:lnSpc>
                <a:spcPts val="5400"/>
              </a:lnSpc>
              <a:defRPr sz="4800" b="0">
                <a:solidFill>
                  <a:schemeClr val="bg1"/>
                </a:solidFill>
                <a:latin typeface="Franklin Gothic Heavy" panose="020B0903020102020204" pitchFamily="34" charset="0"/>
                <a:cs typeface="Arial"/>
              </a:defRPr>
            </a:lvl1pPr>
          </a:lstStyle>
          <a:p>
            <a:r>
              <a:rPr lang="en-US"/>
              <a:t>FEMA POWER POINT UPDATE TITLE GOES HERE </a:t>
            </a:r>
          </a:p>
        </p:txBody>
      </p:sp>
      <p:sp>
        <p:nvSpPr>
          <p:cNvPr id="11" name="Text Placeholder 5">
            <a:extLst>
              <a:ext uri="{FF2B5EF4-FFF2-40B4-BE49-F238E27FC236}">
                <a16:creationId xmlns:a16="http://schemas.microsoft.com/office/drawing/2014/main" id="{142E9A10-C261-AC17-40D3-568668A5F77E}"/>
              </a:ext>
            </a:extLst>
          </p:cNvPr>
          <p:cNvSpPr>
            <a:spLocks noGrp="1"/>
          </p:cNvSpPr>
          <p:nvPr>
            <p:ph type="body" sz="quarter" idx="10" hasCustomPrompt="1"/>
          </p:nvPr>
        </p:nvSpPr>
        <p:spPr>
          <a:xfrm>
            <a:off x="694227" y="2712968"/>
            <a:ext cx="7223760" cy="1054958"/>
          </a:xfrm>
          <a:prstGeom prst="rect">
            <a:avLst/>
          </a:prstGeom>
        </p:spPr>
        <p:txBody>
          <a:bodyPr anchor="t">
            <a:noAutofit/>
          </a:bodyPr>
          <a:lstStyle>
            <a:lvl1pPr marL="0" indent="0">
              <a:buNone/>
              <a:defRPr sz="2800">
                <a:solidFill>
                  <a:schemeClr val="bg1"/>
                </a:solidFill>
                <a:latin typeface="+mj-lt"/>
                <a:cs typeface="Arial"/>
              </a:defRPr>
            </a:lvl1pPr>
          </a:lstStyle>
          <a:p>
            <a:pPr lvl="0"/>
            <a:r>
              <a:rPr lang="en-US"/>
              <a:t>Subtitle</a:t>
            </a:r>
          </a:p>
        </p:txBody>
      </p:sp>
      <p:sp>
        <p:nvSpPr>
          <p:cNvPr id="6" name="Picture Placeholder 5">
            <a:extLst>
              <a:ext uri="{FF2B5EF4-FFF2-40B4-BE49-F238E27FC236}">
                <a16:creationId xmlns:a16="http://schemas.microsoft.com/office/drawing/2014/main" id="{6D0C2578-2673-2D1D-57B9-B95C3381A9DF}"/>
              </a:ext>
            </a:extLst>
          </p:cNvPr>
          <p:cNvSpPr>
            <a:spLocks noGrp="1"/>
          </p:cNvSpPr>
          <p:nvPr>
            <p:ph type="pic" sz="quarter" idx="11"/>
          </p:nvPr>
        </p:nvSpPr>
        <p:spPr>
          <a:xfrm>
            <a:off x="659336" y="3995989"/>
            <a:ext cx="10846864" cy="2862012"/>
          </a:xfrm>
          <a:prstGeom prst="rect">
            <a:avLst/>
          </a:prstGeom>
          <a:solidFill>
            <a:srgbClr val="EDEEEE"/>
          </a:solidFill>
        </p:spPr>
        <p:txBody>
          <a:bodyPr/>
          <a:lstStyle/>
          <a:p>
            <a:endParaRPr lang="en-US"/>
          </a:p>
        </p:txBody>
      </p:sp>
      <p:cxnSp>
        <p:nvCxnSpPr>
          <p:cNvPr id="13" name="Straight Connector 12">
            <a:extLst>
              <a:ext uri="{FF2B5EF4-FFF2-40B4-BE49-F238E27FC236}">
                <a16:creationId xmlns:a16="http://schemas.microsoft.com/office/drawing/2014/main" id="{6B5201C8-7CAA-7C42-838D-C5DE0E04D695}"/>
              </a:ext>
            </a:extLst>
          </p:cNvPr>
          <p:cNvCxnSpPr/>
          <p:nvPr userDrawn="1"/>
        </p:nvCxnSpPr>
        <p:spPr>
          <a:xfrm>
            <a:off x="685799" y="2423949"/>
            <a:ext cx="1828800" cy="0"/>
          </a:xfrm>
          <a:prstGeom prst="line">
            <a:avLst/>
          </a:prstGeom>
          <a:ln w="76200">
            <a:solidFill>
              <a:srgbClr val="3D98C1"/>
            </a:solidFill>
          </a:ln>
          <a:effectLst/>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31667DBA-FBEA-7959-FAA1-D0BB2747A1CC}"/>
              </a:ext>
            </a:extLst>
          </p:cNvPr>
          <p:cNvSpPr/>
          <p:nvPr userDrawn="1"/>
        </p:nvSpPr>
        <p:spPr>
          <a:xfrm rot="16200000">
            <a:off x="1737360" y="-1055493"/>
            <a:ext cx="457200" cy="2560320"/>
          </a:xfrm>
          <a:prstGeom prst="rect">
            <a:avLst/>
          </a:prstGeom>
          <a:solidFill>
            <a:srgbClr val="D24B6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 name="Text Placeholder 13">
            <a:extLst>
              <a:ext uri="{FF2B5EF4-FFF2-40B4-BE49-F238E27FC236}">
                <a16:creationId xmlns:a16="http://schemas.microsoft.com/office/drawing/2014/main" id="{13B5834C-6435-483F-081E-02E064B77AD8}"/>
              </a:ext>
            </a:extLst>
          </p:cNvPr>
          <p:cNvSpPr>
            <a:spLocks noGrp="1"/>
          </p:cNvSpPr>
          <p:nvPr>
            <p:ph type="body" sz="quarter" idx="13" hasCustomPrompt="1"/>
          </p:nvPr>
        </p:nvSpPr>
        <p:spPr>
          <a:xfrm>
            <a:off x="810380" y="87507"/>
            <a:ext cx="2311160" cy="274320"/>
          </a:xfrm>
          <a:prstGeom prst="rect">
            <a:avLst/>
          </a:prstGeom>
        </p:spPr>
        <p:txBody>
          <a:bodyPr anchor="b">
            <a:noAutofit/>
          </a:bodyPr>
          <a:lstStyle>
            <a:lvl1pPr marL="0" indent="0">
              <a:buFontTx/>
              <a:buNone/>
              <a:defRPr sz="1400">
                <a:solidFill>
                  <a:schemeClr val="bg1"/>
                </a:solidFill>
              </a:defRPr>
            </a:lvl1pPr>
            <a:lvl2pPr marL="457200" indent="0">
              <a:buNone/>
              <a:defRPr sz="1800"/>
            </a:lvl2pPr>
            <a:lvl3pPr>
              <a:defRPr sz="1800" i="1"/>
            </a:lvl3pPr>
            <a:lvl4pPr>
              <a:defRPr sz="1800"/>
            </a:lvl4pPr>
            <a:lvl5pPr>
              <a:defRPr sz="1800"/>
            </a:lvl5pPr>
          </a:lstStyle>
          <a:p>
            <a:pPr marL="0" marR="0" lvl="0" indent="0" algn="l" defTabSz="457200" rtl="0" eaLnBrk="1" fontAlgn="auto" latinLnBrk="0" hangingPunct="1">
              <a:lnSpc>
                <a:spcPts val="2600"/>
              </a:lnSpc>
              <a:spcBef>
                <a:spcPts val="1000"/>
              </a:spcBef>
              <a:spcAft>
                <a:spcPts val="0"/>
              </a:spcAft>
              <a:buClr>
                <a:srgbClr val="2F2F30"/>
              </a:buClr>
              <a:buSzTx/>
              <a:buFont typeface="Wingdings" panose="05000000000000000000" pitchFamily="2" charset="2"/>
              <a:buNone/>
              <a:tabLst/>
              <a:defRPr/>
            </a:pPr>
            <a:r>
              <a:rPr lang="en-US"/>
              <a:t>Day, Month 00, 0000</a:t>
            </a:r>
          </a:p>
        </p:txBody>
      </p:sp>
      <p:pic>
        <p:nvPicPr>
          <p:cNvPr id="4" name="Picture 3" descr="A picture containing qr code&#10;&#10;Description automatically generated">
            <a:extLst>
              <a:ext uri="{FF2B5EF4-FFF2-40B4-BE49-F238E27FC236}">
                <a16:creationId xmlns:a16="http://schemas.microsoft.com/office/drawing/2014/main" id="{C4D9BBB3-A86F-C01D-ADEE-78B66A8D19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80352" y="2659734"/>
            <a:ext cx="3317421" cy="1174497"/>
          </a:xfrm>
          <a:prstGeom prst="rect">
            <a:avLst/>
          </a:prstGeom>
        </p:spPr>
      </p:pic>
    </p:spTree>
    <p:extLst>
      <p:ext uri="{BB962C8B-B14F-4D97-AF65-F5344CB8AC3E}">
        <p14:creationId xmlns:p14="http://schemas.microsoft.com/office/powerpoint/2010/main" val="2843484071"/>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w/o Image">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0B9F23-FC0F-C3BD-202A-627C50EA2A35}"/>
              </a:ext>
            </a:extLst>
          </p:cNvPr>
          <p:cNvSpPr/>
          <p:nvPr userDrawn="1"/>
        </p:nvSpPr>
        <p:spPr>
          <a:xfrm>
            <a:off x="0" y="-2"/>
            <a:ext cx="12192000" cy="6858001"/>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Title 2">
            <a:extLst>
              <a:ext uri="{FF2B5EF4-FFF2-40B4-BE49-F238E27FC236}">
                <a16:creationId xmlns:a16="http://schemas.microsoft.com/office/drawing/2014/main" id="{725A2850-52BB-81ED-890C-DD762F25E87E}"/>
              </a:ext>
            </a:extLst>
          </p:cNvPr>
          <p:cNvSpPr>
            <a:spLocks noGrp="1"/>
          </p:cNvSpPr>
          <p:nvPr>
            <p:ph type="title" hasCustomPrompt="1"/>
          </p:nvPr>
        </p:nvSpPr>
        <p:spPr>
          <a:xfrm>
            <a:off x="685800" y="2083093"/>
            <a:ext cx="10820400" cy="1246472"/>
          </a:xfrm>
          <a:prstGeom prst="rect">
            <a:avLst/>
          </a:prstGeom>
        </p:spPr>
        <p:txBody>
          <a:bodyPr>
            <a:noAutofit/>
          </a:bodyPr>
          <a:lstStyle>
            <a:lvl1pPr>
              <a:lnSpc>
                <a:spcPts val="5400"/>
              </a:lnSpc>
              <a:defRPr sz="5400" b="0">
                <a:solidFill>
                  <a:schemeClr val="bg1"/>
                </a:solidFill>
                <a:latin typeface="Franklin Gothic Heavy" panose="020B0903020102020204" pitchFamily="34" charset="0"/>
                <a:cs typeface="Arial"/>
              </a:defRPr>
            </a:lvl1pPr>
          </a:lstStyle>
          <a:p>
            <a:r>
              <a:rPr lang="en-US"/>
              <a:t>FEMA POWER POINT UPDATE TITLE GOES HERE </a:t>
            </a:r>
          </a:p>
        </p:txBody>
      </p:sp>
      <p:sp>
        <p:nvSpPr>
          <p:cNvPr id="11" name="Text Placeholder 5">
            <a:extLst>
              <a:ext uri="{FF2B5EF4-FFF2-40B4-BE49-F238E27FC236}">
                <a16:creationId xmlns:a16="http://schemas.microsoft.com/office/drawing/2014/main" id="{142E9A10-C261-AC17-40D3-568668A5F77E}"/>
              </a:ext>
            </a:extLst>
          </p:cNvPr>
          <p:cNvSpPr>
            <a:spLocks noGrp="1"/>
          </p:cNvSpPr>
          <p:nvPr>
            <p:ph type="body" sz="quarter" idx="10" hasCustomPrompt="1"/>
          </p:nvPr>
        </p:nvSpPr>
        <p:spPr>
          <a:xfrm>
            <a:off x="685799" y="3919118"/>
            <a:ext cx="10820401" cy="410936"/>
          </a:xfrm>
          <a:prstGeom prst="rect">
            <a:avLst/>
          </a:prstGeom>
        </p:spPr>
        <p:txBody>
          <a:bodyPr anchor="ctr">
            <a:noAutofit/>
          </a:bodyPr>
          <a:lstStyle>
            <a:lvl1pPr marL="0" indent="0">
              <a:buNone/>
              <a:defRPr sz="2800">
                <a:solidFill>
                  <a:schemeClr val="bg1"/>
                </a:solidFill>
                <a:latin typeface="+mj-lt"/>
                <a:cs typeface="Arial"/>
              </a:defRPr>
            </a:lvl1pPr>
          </a:lstStyle>
          <a:p>
            <a:pPr lvl="0"/>
            <a:r>
              <a:rPr lang="en-US"/>
              <a:t>Subtitle</a:t>
            </a:r>
          </a:p>
        </p:txBody>
      </p:sp>
      <p:cxnSp>
        <p:nvCxnSpPr>
          <p:cNvPr id="13" name="Straight Connector 12">
            <a:extLst>
              <a:ext uri="{FF2B5EF4-FFF2-40B4-BE49-F238E27FC236}">
                <a16:creationId xmlns:a16="http://schemas.microsoft.com/office/drawing/2014/main" id="{6B5201C8-7CAA-7C42-838D-C5DE0E04D695}"/>
              </a:ext>
            </a:extLst>
          </p:cNvPr>
          <p:cNvCxnSpPr>
            <a:cxnSpLocks/>
          </p:cNvCxnSpPr>
          <p:nvPr userDrawn="1"/>
        </p:nvCxnSpPr>
        <p:spPr>
          <a:xfrm>
            <a:off x="685799" y="3627842"/>
            <a:ext cx="10820401" cy="0"/>
          </a:xfrm>
          <a:prstGeom prst="line">
            <a:avLst/>
          </a:prstGeom>
          <a:ln w="76200">
            <a:solidFill>
              <a:srgbClr val="3D98C1"/>
            </a:solidFill>
          </a:ln>
          <a:effectLst/>
        </p:spPr>
        <p:style>
          <a:lnRef idx="2">
            <a:schemeClr val="accent1"/>
          </a:lnRef>
          <a:fillRef idx="0">
            <a:schemeClr val="accent1"/>
          </a:fillRef>
          <a:effectRef idx="1">
            <a:schemeClr val="accent1"/>
          </a:effectRef>
          <a:fontRef idx="minor">
            <a:schemeClr val="tx1"/>
          </a:fontRef>
        </p:style>
      </p:cxnSp>
      <p:pic>
        <p:nvPicPr>
          <p:cNvPr id="4" name="Picture 3" descr="A picture containing qr code&#10;&#10;Description automatically generated">
            <a:extLst>
              <a:ext uri="{FF2B5EF4-FFF2-40B4-BE49-F238E27FC236}">
                <a16:creationId xmlns:a16="http://schemas.microsoft.com/office/drawing/2014/main" id="{7FF45BEC-92F7-F6C6-B39B-3464B35D948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6393" y="5007043"/>
            <a:ext cx="3317421" cy="1174497"/>
          </a:xfrm>
          <a:prstGeom prst="rect">
            <a:avLst/>
          </a:prstGeom>
        </p:spPr>
      </p:pic>
      <p:sp>
        <p:nvSpPr>
          <p:cNvPr id="2" name="Rectangle 1">
            <a:extLst>
              <a:ext uri="{FF2B5EF4-FFF2-40B4-BE49-F238E27FC236}">
                <a16:creationId xmlns:a16="http://schemas.microsoft.com/office/drawing/2014/main" id="{93B3D32C-DE4D-73CB-751A-A5A1ECE540DA}"/>
              </a:ext>
            </a:extLst>
          </p:cNvPr>
          <p:cNvSpPr/>
          <p:nvPr userDrawn="1"/>
        </p:nvSpPr>
        <p:spPr>
          <a:xfrm rot="16200000">
            <a:off x="1737360" y="-1055493"/>
            <a:ext cx="457200" cy="2560320"/>
          </a:xfrm>
          <a:prstGeom prst="rect">
            <a:avLst/>
          </a:prstGeom>
          <a:solidFill>
            <a:srgbClr val="D24B6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Text Placeholder 13">
            <a:extLst>
              <a:ext uri="{FF2B5EF4-FFF2-40B4-BE49-F238E27FC236}">
                <a16:creationId xmlns:a16="http://schemas.microsoft.com/office/drawing/2014/main" id="{14F14247-D33E-D0C2-CEBF-EC113074B9B3}"/>
              </a:ext>
            </a:extLst>
          </p:cNvPr>
          <p:cNvSpPr>
            <a:spLocks noGrp="1"/>
          </p:cNvSpPr>
          <p:nvPr>
            <p:ph type="body" sz="quarter" idx="13" hasCustomPrompt="1"/>
          </p:nvPr>
        </p:nvSpPr>
        <p:spPr>
          <a:xfrm>
            <a:off x="810380" y="87507"/>
            <a:ext cx="2311160" cy="274320"/>
          </a:xfrm>
          <a:prstGeom prst="rect">
            <a:avLst/>
          </a:prstGeom>
        </p:spPr>
        <p:txBody>
          <a:bodyPr anchor="b">
            <a:noAutofit/>
          </a:bodyPr>
          <a:lstStyle>
            <a:lvl1pPr marL="0" indent="0">
              <a:buFontTx/>
              <a:buNone/>
              <a:defRPr sz="1400">
                <a:solidFill>
                  <a:schemeClr val="bg1"/>
                </a:solidFill>
              </a:defRPr>
            </a:lvl1pPr>
            <a:lvl2pPr marL="457200" indent="0">
              <a:buNone/>
              <a:defRPr sz="1800"/>
            </a:lvl2pPr>
            <a:lvl3pPr>
              <a:defRPr sz="1800" i="1"/>
            </a:lvl3pPr>
            <a:lvl4pPr>
              <a:defRPr sz="1800"/>
            </a:lvl4pPr>
            <a:lvl5pPr>
              <a:defRPr sz="1800"/>
            </a:lvl5pPr>
          </a:lstStyle>
          <a:p>
            <a:pPr marL="0" marR="0" lvl="0" indent="0" algn="l" defTabSz="457200" rtl="0" eaLnBrk="1" fontAlgn="auto" latinLnBrk="0" hangingPunct="1">
              <a:lnSpc>
                <a:spcPts val="2600"/>
              </a:lnSpc>
              <a:spcBef>
                <a:spcPts val="1000"/>
              </a:spcBef>
              <a:spcAft>
                <a:spcPts val="0"/>
              </a:spcAft>
              <a:buClr>
                <a:srgbClr val="2F2F30"/>
              </a:buClr>
              <a:buSzTx/>
              <a:buFont typeface="Wingdings" panose="05000000000000000000" pitchFamily="2" charset="2"/>
              <a:buNone/>
              <a:tabLst/>
              <a:defRPr/>
            </a:pPr>
            <a:r>
              <a:rPr lang="en-US"/>
              <a:t>Day, Month 00, 0000</a:t>
            </a:r>
          </a:p>
        </p:txBody>
      </p:sp>
    </p:spTree>
    <p:extLst>
      <p:ext uri="{BB962C8B-B14F-4D97-AF65-F5344CB8AC3E}">
        <p14:creationId xmlns:p14="http://schemas.microsoft.com/office/powerpoint/2010/main" val="3007734109"/>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rgbClr val="005288"/>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23CFB9-A605-D73C-14F7-65B35DE9543E}"/>
              </a:ext>
            </a:extLst>
          </p:cNvPr>
          <p:cNvSpPr/>
          <p:nvPr userDrawn="1"/>
        </p:nvSpPr>
        <p:spPr>
          <a:xfrm>
            <a:off x="-1" y="0"/>
            <a:ext cx="4165007" cy="6858000"/>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1716A167-4DCB-7FD2-1779-D0201BBCE711}"/>
              </a:ext>
            </a:extLst>
          </p:cNvPr>
          <p:cNvSpPr>
            <a:spLocks noGrp="1"/>
          </p:cNvSpPr>
          <p:nvPr>
            <p:ph type="sldNum" sz="quarter" idx="12"/>
          </p:nvPr>
        </p:nvSpPr>
        <p:spPr>
          <a:xfrm>
            <a:off x="10591798" y="406500"/>
            <a:ext cx="914403" cy="274320"/>
          </a:xfrm>
          <a:prstGeom prst="rect">
            <a:avLst/>
          </a:prstGeom>
        </p:spPr>
        <p:txBody>
          <a:bodyPr/>
          <a:lstStyle>
            <a:lvl1pPr>
              <a:defRPr sz="1200">
                <a:solidFill>
                  <a:schemeClr val="bg1"/>
                </a:solidFill>
              </a:defRPr>
            </a:lvl1pPr>
          </a:lstStyle>
          <a:p>
            <a:pPr algn="r"/>
            <a:fld id="{8FCC257D-A786-9244-9E17-CE618C8B9275}" type="slidenum">
              <a:rPr lang="en-US" smtClean="0"/>
              <a:pPr algn="r"/>
              <a:t>‹#›</a:t>
            </a:fld>
            <a:endParaRPr lang="en-US"/>
          </a:p>
        </p:txBody>
      </p:sp>
      <p:sp>
        <p:nvSpPr>
          <p:cNvPr id="7" name="Footer Placeholder 4">
            <a:extLst>
              <a:ext uri="{FF2B5EF4-FFF2-40B4-BE49-F238E27FC236}">
                <a16:creationId xmlns:a16="http://schemas.microsoft.com/office/drawing/2014/main" id="{BD491A14-A21F-5CB0-5548-0BCAEA712490}"/>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t>Federal Emergency Management Agency</a:t>
            </a:r>
          </a:p>
        </p:txBody>
      </p:sp>
      <p:sp>
        <p:nvSpPr>
          <p:cNvPr id="13" name="Footer Placeholder 4">
            <a:extLst>
              <a:ext uri="{FF2B5EF4-FFF2-40B4-BE49-F238E27FC236}">
                <a16:creationId xmlns:a16="http://schemas.microsoft.com/office/drawing/2014/main" id="{3B90E6E7-8126-4EC3-7421-A11B87CF614D}"/>
              </a:ext>
            </a:extLst>
          </p:cNvPr>
          <p:cNvSpPr txBox="1">
            <a:spLocks/>
          </p:cNvSpPr>
          <p:nvPr userDrawn="1"/>
        </p:nvSpPr>
        <p:spPr>
          <a:xfrm>
            <a:off x="683237" y="6177180"/>
            <a:ext cx="3840481"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chemeClr val="bg1"/>
                </a:solidFill>
                <a:effectLst/>
                <a:latin typeface="+mj-lt"/>
              </a:rPr>
              <a:t>Helping people before, during and after disasters</a:t>
            </a:r>
            <a:endParaRPr lang="en-US">
              <a:solidFill>
                <a:schemeClr val="bg1"/>
              </a:solidFill>
              <a:latin typeface="+mj-lt"/>
            </a:endParaRPr>
          </a:p>
        </p:txBody>
      </p:sp>
      <p:sp>
        <p:nvSpPr>
          <p:cNvPr id="14" name="Slide Number Placeholder 5">
            <a:extLst>
              <a:ext uri="{FF2B5EF4-FFF2-40B4-BE49-F238E27FC236}">
                <a16:creationId xmlns:a16="http://schemas.microsoft.com/office/drawing/2014/main" id="{EFC3DFAA-635A-5426-C250-E4FBD1CFE1EF}"/>
              </a:ext>
            </a:extLst>
          </p:cNvPr>
          <p:cNvSpPr txBox="1">
            <a:spLocks/>
          </p:cNvSpPr>
          <p:nvPr userDrawn="1"/>
        </p:nvSpPr>
        <p:spPr>
          <a:xfrm>
            <a:off x="10591797" y="6177180"/>
            <a:ext cx="914404"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FEMA.GOV</a:t>
            </a:r>
          </a:p>
        </p:txBody>
      </p:sp>
      <p:cxnSp>
        <p:nvCxnSpPr>
          <p:cNvPr id="15" name="Straight Connector 14">
            <a:extLst>
              <a:ext uri="{FF2B5EF4-FFF2-40B4-BE49-F238E27FC236}">
                <a16:creationId xmlns:a16="http://schemas.microsoft.com/office/drawing/2014/main" id="{673D7143-B41A-9EBF-F743-B49CE0C0915D}"/>
              </a:ext>
            </a:extLst>
          </p:cNvPr>
          <p:cNvCxnSpPr>
            <a:cxnSpLocks/>
          </p:cNvCxnSpPr>
          <p:nvPr userDrawn="1"/>
        </p:nvCxnSpPr>
        <p:spPr>
          <a:xfrm>
            <a:off x="4397188" y="6312051"/>
            <a:ext cx="5962427" cy="0"/>
          </a:xfrm>
          <a:prstGeom prst="line">
            <a:avLst/>
          </a:prstGeom>
          <a:ln w="19050">
            <a:solidFill>
              <a:schemeClr val="bg1"/>
            </a:solidFill>
          </a:ln>
        </p:spPr>
        <p:style>
          <a:lnRef idx="1">
            <a:schemeClr val="accent3"/>
          </a:lnRef>
          <a:fillRef idx="0">
            <a:schemeClr val="accent3"/>
          </a:fillRef>
          <a:effectRef idx="0">
            <a:schemeClr val="accent3"/>
          </a:effectRef>
          <a:fontRef idx="minor">
            <a:schemeClr val="tx1"/>
          </a:fontRef>
        </p:style>
      </p:cxnSp>
      <p:sp>
        <p:nvSpPr>
          <p:cNvPr id="8" name="Title 2">
            <a:extLst>
              <a:ext uri="{FF2B5EF4-FFF2-40B4-BE49-F238E27FC236}">
                <a16:creationId xmlns:a16="http://schemas.microsoft.com/office/drawing/2014/main" id="{C5259B2E-2FEF-A64F-8760-8691A70A60EE}"/>
              </a:ext>
            </a:extLst>
          </p:cNvPr>
          <p:cNvSpPr>
            <a:spLocks noGrp="1"/>
          </p:cNvSpPr>
          <p:nvPr>
            <p:ph type="title" hasCustomPrompt="1"/>
          </p:nvPr>
        </p:nvSpPr>
        <p:spPr>
          <a:xfrm>
            <a:off x="4632799" y="2510103"/>
            <a:ext cx="6873401" cy="1477881"/>
          </a:xfrm>
          <a:prstGeom prst="rect">
            <a:avLst/>
          </a:prstGeom>
        </p:spPr>
        <p:txBody>
          <a:bodyPr>
            <a:noAutofit/>
          </a:bodyPr>
          <a:lstStyle>
            <a:lvl1pPr algn="l">
              <a:defRPr sz="4400" b="0">
                <a:solidFill>
                  <a:schemeClr val="bg1"/>
                </a:solidFill>
                <a:latin typeface="Franklin Gothic Heavy" panose="020B0903020102020204" pitchFamily="34" charset="0"/>
                <a:cs typeface="Arial"/>
              </a:defRPr>
            </a:lvl1pPr>
          </a:lstStyle>
          <a:p>
            <a:r>
              <a:rPr lang="en-US"/>
              <a:t>DIVIDER SLIDE FOR FEMA PRESENTATION</a:t>
            </a:r>
          </a:p>
        </p:txBody>
      </p:sp>
      <p:sp>
        <p:nvSpPr>
          <p:cNvPr id="9" name="Text Placeholder 5">
            <a:extLst>
              <a:ext uri="{FF2B5EF4-FFF2-40B4-BE49-F238E27FC236}">
                <a16:creationId xmlns:a16="http://schemas.microsoft.com/office/drawing/2014/main" id="{F0C131CE-4E30-DE4B-AB8A-A8FD12FA2819}"/>
              </a:ext>
            </a:extLst>
          </p:cNvPr>
          <p:cNvSpPr>
            <a:spLocks noGrp="1"/>
          </p:cNvSpPr>
          <p:nvPr>
            <p:ph type="body" sz="quarter" idx="10"/>
          </p:nvPr>
        </p:nvSpPr>
        <p:spPr>
          <a:xfrm>
            <a:off x="4632799" y="3987984"/>
            <a:ext cx="6873401" cy="359912"/>
          </a:xfrm>
          <a:prstGeom prst="rect">
            <a:avLst/>
          </a:prstGeom>
        </p:spPr>
        <p:txBody>
          <a:bodyPr>
            <a:noAutofit/>
          </a:bodyPr>
          <a:lstStyle>
            <a:lvl1pPr marL="0" indent="0" algn="l">
              <a:buNone/>
              <a:defRPr sz="1800">
                <a:solidFill>
                  <a:schemeClr val="bg1"/>
                </a:solidFill>
                <a:latin typeface="+mj-lt"/>
                <a:cs typeface="Arial"/>
              </a:defRPr>
            </a:lvl1pPr>
          </a:lstStyle>
          <a:p>
            <a:pPr lvl="0"/>
            <a:r>
              <a:rPr lang="en-US"/>
              <a:t>Click to edit Master text styles</a:t>
            </a:r>
          </a:p>
        </p:txBody>
      </p:sp>
      <p:sp>
        <p:nvSpPr>
          <p:cNvPr id="16" name="Rectangle 15">
            <a:extLst>
              <a:ext uri="{FF2B5EF4-FFF2-40B4-BE49-F238E27FC236}">
                <a16:creationId xmlns:a16="http://schemas.microsoft.com/office/drawing/2014/main" id="{F315C4A2-142A-0F7E-6AC7-7EFBEB574A50}"/>
              </a:ext>
            </a:extLst>
          </p:cNvPr>
          <p:cNvSpPr/>
          <p:nvPr userDrawn="1"/>
        </p:nvSpPr>
        <p:spPr>
          <a:xfrm>
            <a:off x="4073566" y="2288097"/>
            <a:ext cx="91440" cy="2281806"/>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6795461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tx2"/>
        </a:solidFill>
        <a:effectLst/>
      </p:bgPr>
    </p:bg>
    <p:spTree>
      <p:nvGrpSpPr>
        <p:cNvPr id="1" name=""/>
        <p:cNvGrpSpPr/>
        <p:nvPr/>
      </p:nvGrpSpPr>
      <p:grpSpPr>
        <a:xfrm>
          <a:off x="0" y="0"/>
          <a:ext cx="0" cy="0"/>
          <a:chOff x="0" y="0"/>
          <a:chExt cx="0" cy="0"/>
        </a:xfrm>
      </p:grpSpPr>
      <p:pic>
        <p:nvPicPr>
          <p:cNvPr id="4" name="Picture 3" descr="A large body of water surrounded by trees&#10;&#10;Description automatically generated">
            <a:extLst>
              <a:ext uri="{FF2B5EF4-FFF2-40B4-BE49-F238E27FC236}">
                <a16:creationId xmlns:a16="http://schemas.microsoft.com/office/drawing/2014/main" id="{C1919607-8AD0-4466-BC03-467A0DAC819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43380E8-22F6-1840-9848-D52F39AFD78E}"/>
              </a:ext>
            </a:extLst>
          </p:cNvPr>
          <p:cNvSpPr/>
          <p:nvPr userDrawn="1"/>
        </p:nvSpPr>
        <p:spPr>
          <a:xfrm>
            <a:off x="0" y="0"/>
            <a:ext cx="12192000" cy="6858000"/>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0" name="Rectangle 19">
            <a:extLst>
              <a:ext uri="{FF2B5EF4-FFF2-40B4-BE49-F238E27FC236}">
                <a16:creationId xmlns:a16="http://schemas.microsoft.com/office/drawing/2014/main" id="{8B3BF6FD-FB50-1812-1828-BCE551E33CDE}"/>
              </a:ext>
            </a:extLst>
          </p:cNvPr>
          <p:cNvSpPr/>
          <p:nvPr userDrawn="1"/>
        </p:nvSpPr>
        <p:spPr>
          <a:xfrm>
            <a:off x="-1" y="0"/>
            <a:ext cx="4165007" cy="6858000"/>
          </a:xfrm>
          <a:prstGeom prst="rect">
            <a:avLst/>
          </a:prstGeom>
          <a:solidFill>
            <a:srgbClr val="003D67">
              <a:alpha val="80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Slide Number Placeholder 5">
            <a:extLst>
              <a:ext uri="{FF2B5EF4-FFF2-40B4-BE49-F238E27FC236}">
                <a16:creationId xmlns:a16="http://schemas.microsoft.com/office/drawing/2014/main" id="{83C7D0E6-61C8-9286-A8B9-08B6720EA5C3}"/>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chemeClr val="bg1"/>
                </a:solidFill>
              </a:defRPr>
            </a:lvl1pPr>
          </a:lstStyle>
          <a:p>
            <a:fld id="{8FCC257D-A786-9244-9E17-CE618C8B9275}" type="slidenum">
              <a:rPr lang="en-US" smtClean="0"/>
              <a:pPr/>
              <a:t>‹#›</a:t>
            </a:fld>
            <a:endParaRPr lang="en-US"/>
          </a:p>
        </p:txBody>
      </p:sp>
      <p:sp>
        <p:nvSpPr>
          <p:cNvPr id="5" name="Footer Placeholder 4">
            <a:extLst>
              <a:ext uri="{FF2B5EF4-FFF2-40B4-BE49-F238E27FC236}">
                <a16:creationId xmlns:a16="http://schemas.microsoft.com/office/drawing/2014/main" id="{75371E5B-C450-EDAF-DE3D-D0E02BA0A8A4}"/>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t>Federal Emergency Management Agency</a:t>
            </a:r>
          </a:p>
        </p:txBody>
      </p:sp>
      <p:sp>
        <p:nvSpPr>
          <p:cNvPr id="7" name="Footer Placeholder 4">
            <a:extLst>
              <a:ext uri="{FF2B5EF4-FFF2-40B4-BE49-F238E27FC236}">
                <a16:creationId xmlns:a16="http://schemas.microsoft.com/office/drawing/2014/main" id="{6D585824-14B5-8B0B-BA94-2DC29C829042}"/>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chemeClr val="bg1"/>
                </a:solidFill>
                <a:effectLst/>
                <a:latin typeface="+mj-lt"/>
              </a:rPr>
              <a:t>Helping people before, during and after disasters</a:t>
            </a:r>
            <a:endParaRPr lang="en-US">
              <a:solidFill>
                <a:schemeClr val="bg1"/>
              </a:solidFill>
              <a:latin typeface="+mj-lt"/>
            </a:endParaRPr>
          </a:p>
        </p:txBody>
      </p:sp>
      <p:sp>
        <p:nvSpPr>
          <p:cNvPr id="8" name="Slide Number Placeholder 5">
            <a:extLst>
              <a:ext uri="{FF2B5EF4-FFF2-40B4-BE49-F238E27FC236}">
                <a16:creationId xmlns:a16="http://schemas.microsoft.com/office/drawing/2014/main" id="{7ADE267A-0BC5-4C0C-689F-9A1D82C795BB}"/>
              </a:ext>
            </a:extLst>
          </p:cNvPr>
          <p:cNvSpPr txBox="1">
            <a:spLocks/>
          </p:cNvSpPr>
          <p:nvPr userDrawn="1"/>
        </p:nvSpPr>
        <p:spPr>
          <a:xfrm>
            <a:off x="10594640"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FEMA.GOV</a:t>
            </a:r>
          </a:p>
        </p:txBody>
      </p:sp>
      <p:cxnSp>
        <p:nvCxnSpPr>
          <p:cNvPr id="9" name="Straight Connector 8">
            <a:extLst>
              <a:ext uri="{FF2B5EF4-FFF2-40B4-BE49-F238E27FC236}">
                <a16:creationId xmlns:a16="http://schemas.microsoft.com/office/drawing/2014/main" id="{FDC5FF88-E89B-46F1-5688-D242716E6B54}"/>
              </a:ext>
            </a:extLst>
          </p:cNvPr>
          <p:cNvCxnSpPr>
            <a:cxnSpLocks/>
          </p:cNvCxnSpPr>
          <p:nvPr userDrawn="1"/>
        </p:nvCxnSpPr>
        <p:spPr>
          <a:xfrm>
            <a:off x="4397188" y="6312051"/>
            <a:ext cx="5962427" cy="0"/>
          </a:xfrm>
          <a:prstGeom prst="line">
            <a:avLst/>
          </a:prstGeom>
          <a:ln w="19050">
            <a:solidFill>
              <a:schemeClr val="bg1"/>
            </a:solidFill>
          </a:ln>
        </p:spPr>
        <p:style>
          <a:lnRef idx="1">
            <a:schemeClr val="accent3"/>
          </a:lnRef>
          <a:fillRef idx="0">
            <a:schemeClr val="accent3"/>
          </a:fillRef>
          <a:effectRef idx="0">
            <a:schemeClr val="accent3"/>
          </a:effectRef>
          <a:fontRef idx="minor">
            <a:schemeClr val="tx1"/>
          </a:fontRef>
        </p:style>
      </p:cxnSp>
      <p:sp>
        <p:nvSpPr>
          <p:cNvPr id="18" name="Title 2">
            <a:extLst>
              <a:ext uri="{FF2B5EF4-FFF2-40B4-BE49-F238E27FC236}">
                <a16:creationId xmlns:a16="http://schemas.microsoft.com/office/drawing/2014/main" id="{3FC437A4-3281-B48A-FF6B-262D67E6C901}"/>
              </a:ext>
            </a:extLst>
          </p:cNvPr>
          <p:cNvSpPr>
            <a:spLocks noGrp="1"/>
          </p:cNvSpPr>
          <p:nvPr>
            <p:ph type="title" hasCustomPrompt="1"/>
          </p:nvPr>
        </p:nvSpPr>
        <p:spPr>
          <a:xfrm>
            <a:off x="4632799" y="2510103"/>
            <a:ext cx="6873401" cy="1477881"/>
          </a:xfrm>
          <a:prstGeom prst="rect">
            <a:avLst/>
          </a:prstGeom>
        </p:spPr>
        <p:txBody>
          <a:bodyPr>
            <a:noAutofit/>
          </a:bodyPr>
          <a:lstStyle>
            <a:lvl1pPr algn="l">
              <a:defRPr sz="4400" b="0">
                <a:solidFill>
                  <a:schemeClr val="bg1"/>
                </a:solidFill>
                <a:latin typeface="Franklin Gothic Heavy" panose="020B0903020102020204" pitchFamily="34" charset="0"/>
                <a:cs typeface="Arial"/>
              </a:defRPr>
            </a:lvl1pPr>
          </a:lstStyle>
          <a:p>
            <a:r>
              <a:rPr lang="en-US"/>
              <a:t>DIVIDER SLIDE FOR FEMA PRESENTATION + IMAGE</a:t>
            </a:r>
          </a:p>
        </p:txBody>
      </p:sp>
      <p:sp>
        <p:nvSpPr>
          <p:cNvPr id="19" name="Text Placeholder 5">
            <a:extLst>
              <a:ext uri="{FF2B5EF4-FFF2-40B4-BE49-F238E27FC236}">
                <a16:creationId xmlns:a16="http://schemas.microsoft.com/office/drawing/2014/main" id="{BD25E123-4327-CE59-C051-1830C80A4647}"/>
              </a:ext>
            </a:extLst>
          </p:cNvPr>
          <p:cNvSpPr>
            <a:spLocks noGrp="1"/>
          </p:cNvSpPr>
          <p:nvPr>
            <p:ph type="body" sz="quarter" idx="10"/>
          </p:nvPr>
        </p:nvSpPr>
        <p:spPr>
          <a:xfrm>
            <a:off x="4632799" y="3987984"/>
            <a:ext cx="6873401" cy="359912"/>
          </a:xfrm>
          <a:prstGeom prst="rect">
            <a:avLst/>
          </a:prstGeom>
        </p:spPr>
        <p:txBody>
          <a:bodyPr>
            <a:noAutofit/>
          </a:bodyPr>
          <a:lstStyle>
            <a:lvl1pPr marL="0" indent="0" algn="l">
              <a:buNone/>
              <a:defRPr sz="1800">
                <a:solidFill>
                  <a:schemeClr val="bg1"/>
                </a:solidFill>
                <a:latin typeface="+mj-lt"/>
                <a:cs typeface="Arial"/>
              </a:defRPr>
            </a:lvl1pPr>
          </a:lstStyle>
          <a:p>
            <a:pPr lvl="0"/>
            <a:r>
              <a:rPr lang="en-US"/>
              <a:t>Click to edit Master text styles</a:t>
            </a:r>
          </a:p>
        </p:txBody>
      </p:sp>
      <p:sp>
        <p:nvSpPr>
          <p:cNvPr id="21" name="Rectangle 20">
            <a:extLst>
              <a:ext uri="{FF2B5EF4-FFF2-40B4-BE49-F238E27FC236}">
                <a16:creationId xmlns:a16="http://schemas.microsoft.com/office/drawing/2014/main" id="{F00DAE1C-8422-100D-773A-625642456239}"/>
              </a:ext>
            </a:extLst>
          </p:cNvPr>
          <p:cNvSpPr/>
          <p:nvPr userDrawn="1"/>
        </p:nvSpPr>
        <p:spPr>
          <a:xfrm>
            <a:off x="4073566" y="2288097"/>
            <a:ext cx="91440" cy="2281806"/>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3806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EF1F52D-DB4C-7045-E5EB-C712DBEFE8E8}"/>
              </a:ext>
            </a:extLst>
          </p:cNvPr>
          <p:cNvSpPr/>
          <p:nvPr userDrawn="1"/>
        </p:nvSpPr>
        <p:spPr>
          <a:xfrm>
            <a:off x="0" y="0"/>
            <a:ext cx="12192000" cy="5969151"/>
          </a:xfrm>
          <a:prstGeom prst="rect">
            <a:avLst/>
          </a:prstGeom>
          <a:solidFill>
            <a:srgbClr val="B8D9E8"/>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Slide Number Placeholder 5">
            <a:extLst>
              <a:ext uri="{FF2B5EF4-FFF2-40B4-BE49-F238E27FC236}">
                <a16:creationId xmlns:a16="http://schemas.microsoft.com/office/drawing/2014/main" id="{83C7D0E6-61C8-9286-A8B9-08B6720EA5C3}"/>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3D67"/>
                </a:solidFill>
              </a:defRPr>
            </a:lvl1pPr>
          </a:lstStyle>
          <a:p>
            <a:fld id="{8FCC257D-A786-9244-9E17-CE618C8B9275}" type="slidenum">
              <a:rPr lang="en-US" smtClean="0"/>
              <a:pPr/>
              <a:t>‹#›</a:t>
            </a:fld>
            <a:endParaRPr lang="en-US"/>
          </a:p>
        </p:txBody>
      </p:sp>
      <p:sp>
        <p:nvSpPr>
          <p:cNvPr id="5" name="Footer Placeholder 4">
            <a:extLst>
              <a:ext uri="{FF2B5EF4-FFF2-40B4-BE49-F238E27FC236}">
                <a16:creationId xmlns:a16="http://schemas.microsoft.com/office/drawing/2014/main" id="{75371E5B-C450-EDAF-DE3D-D0E02BA0A8A4}"/>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3D67"/>
                </a:solidFill>
              </a:rPr>
              <a:t>Federal Emergency Management Agency</a:t>
            </a:r>
          </a:p>
        </p:txBody>
      </p:sp>
      <p:sp>
        <p:nvSpPr>
          <p:cNvPr id="7" name="Footer Placeholder 4">
            <a:extLst>
              <a:ext uri="{FF2B5EF4-FFF2-40B4-BE49-F238E27FC236}">
                <a16:creationId xmlns:a16="http://schemas.microsoft.com/office/drawing/2014/main" id="{6D585824-14B5-8B0B-BA94-2DC29C829042}"/>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8" name="Slide Number Placeholder 5">
            <a:extLst>
              <a:ext uri="{FF2B5EF4-FFF2-40B4-BE49-F238E27FC236}">
                <a16:creationId xmlns:a16="http://schemas.microsoft.com/office/drawing/2014/main" id="{7ADE267A-0BC5-4C0C-689F-9A1D82C795BB}"/>
              </a:ext>
            </a:extLst>
          </p:cNvPr>
          <p:cNvSpPr txBox="1">
            <a:spLocks/>
          </p:cNvSpPr>
          <p:nvPr userDrawn="1"/>
        </p:nvSpPr>
        <p:spPr>
          <a:xfrm>
            <a:off x="10596414"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9" name="Straight Connector 8">
            <a:extLst>
              <a:ext uri="{FF2B5EF4-FFF2-40B4-BE49-F238E27FC236}">
                <a16:creationId xmlns:a16="http://schemas.microsoft.com/office/drawing/2014/main" id="{FDC5FF88-E89B-46F1-5688-D242716E6B54}"/>
              </a:ext>
            </a:extLst>
          </p:cNvPr>
          <p:cNvCxnSpPr>
            <a:cxnSpLocks/>
          </p:cNvCxnSpPr>
          <p:nvPr userDrawn="1"/>
        </p:nvCxnSpPr>
        <p:spPr>
          <a:xfrm>
            <a:off x="4397188" y="6312051"/>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10" name="Title 2">
            <a:extLst>
              <a:ext uri="{FF2B5EF4-FFF2-40B4-BE49-F238E27FC236}">
                <a16:creationId xmlns:a16="http://schemas.microsoft.com/office/drawing/2014/main" id="{80B46D4C-CE88-FDFC-3BAD-F63125179D34}"/>
              </a:ext>
            </a:extLst>
          </p:cNvPr>
          <p:cNvSpPr>
            <a:spLocks noGrp="1"/>
          </p:cNvSpPr>
          <p:nvPr>
            <p:ph type="title" hasCustomPrompt="1"/>
          </p:nvPr>
        </p:nvSpPr>
        <p:spPr>
          <a:xfrm>
            <a:off x="683238" y="1023720"/>
            <a:ext cx="10822962" cy="4034691"/>
          </a:xfrm>
          <a:prstGeom prst="rect">
            <a:avLst/>
          </a:prstGeom>
        </p:spPr>
        <p:txBody>
          <a:bodyPr>
            <a:noAutofit/>
          </a:bodyPr>
          <a:lstStyle>
            <a:lvl1pPr>
              <a:lnSpc>
                <a:spcPts val="4000"/>
              </a:lnSpc>
              <a:defRPr sz="2800" b="0">
                <a:solidFill>
                  <a:srgbClr val="003D67"/>
                </a:solidFill>
                <a:latin typeface="+mj-lt"/>
                <a:cs typeface="Arial"/>
              </a:defRPr>
            </a:lvl1pPr>
          </a:lstStyle>
          <a:p>
            <a:r>
              <a:rPr lang="en-US"/>
              <a:t>Quote Goes Here</a:t>
            </a:r>
            <a:br>
              <a:rPr lang="en-US"/>
            </a:b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aliquipvel</a:t>
            </a:r>
            <a:r>
              <a:rPr lang="en-US"/>
              <a:t> illum dolore  fac </a:t>
            </a:r>
            <a:r>
              <a:rPr lang="en-US" err="1"/>
              <a:t>ut</a:t>
            </a:r>
            <a:r>
              <a:rPr lang="en-US"/>
              <a:t> </a:t>
            </a:r>
            <a:r>
              <a:rPr lang="en-US" err="1"/>
              <a:t>laoreet</a:t>
            </a:r>
            <a:r>
              <a:rPr lang="en-US"/>
              <a:t> dolore magna </a:t>
            </a:r>
            <a:r>
              <a:rPr lang="en-US" err="1"/>
              <a:t>aliquer</a:t>
            </a:r>
            <a:r>
              <a:rPr lang="en-US"/>
              <a:t> </a:t>
            </a:r>
            <a:r>
              <a:rPr lang="en-US" err="1"/>
              <a:t>suscipit</a:t>
            </a:r>
            <a:r>
              <a:rPr lang="en-US"/>
              <a:t> </a:t>
            </a:r>
            <a:r>
              <a:rPr lang="en-US" err="1"/>
              <a:t>lobortis</a:t>
            </a:r>
            <a:r>
              <a:rPr lang="en-US"/>
              <a:t>  </a:t>
            </a:r>
          </a:p>
        </p:txBody>
      </p:sp>
      <p:sp>
        <p:nvSpPr>
          <p:cNvPr id="11" name="Text Placeholder 5">
            <a:extLst>
              <a:ext uri="{FF2B5EF4-FFF2-40B4-BE49-F238E27FC236}">
                <a16:creationId xmlns:a16="http://schemas.microsoft.com/office/drawing/2014/main" id="{8F489992-8A9B-4235-C76D-D017C463935D}"/>
              </a:ext>
            </a:extLst>
          </p:cNvPr>
          <p:cNvSpPr>
            <a:spLocks noGrp="1"/>
          </p:cNvSpPr>
          <p:nvPr>
            <p:ph type="body" sz="quarter" idx="10" hasCustomPrompt="1"/>
          </p:nvPr>
        </p:nvSpPr>
        <p:spPr>
          <a:xfrm>
            <a:off x="683238" y="5197859"/>
            <a:ext cx="10822962" cy="359912"/>
          </a:xfrm>
          <a:prstGeom prst="rect">
            <a:avLst/>
          </a:prstGeom>
        </p:spPr>
        <p:txBody>
          <a:bodyPr>
            <a:noAutofit/>
          </a:bodyPr>
          <a:lstStyle>
            <a:lvl1pPr marL="0" indent="0" algn="r">
              <a:buNone/>
              <a:defRPr sz="2000">
                <a:solidFill>
                  <a:srgbClr val="003D67"/>
                </a:solidFill>
                <a:latin typeface="+mn-lt"/>
                <a:cs typeface="Arial"/>
              </a:defRPr>
            </a:lvl1pPr>
          </a:lstStyle>
          <a:p>
            <a:pPr lvl="0"/>
            <a:r>
              <a:rPr lang="en-US"/>
              <a:t>Name Goes Here</a:t>
            </a:r>
          </a:p>
        </p:txBody>
      </p:sp>
      <p:sp>
        <p:nvSpPr>
          <p:cNvPr id="12" name="Rectangle 11">
            <a:extLst>
              <a:ext uri="{FF2B5EF4-FFF2-40B4-BE49-F238E27FC236}">
                <a16:creationId xmlns:a16="http://schemas.microsoft.com/office/drawing/2014/main" id="{4C9DA7EC-7A43-92C6-6264-D14C31AA172D}"/>
              </a:ext>
            </a:extLst>
          </p:cNvPr>
          <p:cNvSpPr/>
          <p:nvPr userDrawn="1"/>
        </p:nvSpPr>
        <p:spPr>
          <a:xfrm>
            <a:off x="-2562" y="1023720"/>
            <a:ext cx="228600" cy="4114800"/>
          </a:xfrm>
          <a:prstGeom prst="rect">
            <a:avLst/>
          </a:prstGeom>
          <a:solidFill>
            <a:srgbClr val="D24B6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670966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7AC7BAD-7820-55D5-D6AD-078844BA9F6E}"/>
              </a:ext>
            </a:extLst>
          </p:cNvPr>
          <p:cNvSpPr/>
          <p:nvPr userDrawn="1"/>
        </p:nvSpPr>
        <p:spPr>
          <a:xfrm>
            <a:off x="0" y="0"/>
            <a:ext cx="12192000" cy="1600297"/>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683238" y="914496"/>
            <a:ext cx="10822962" cy="457200"/>
          </a:xfrm>
          <a:prstGeom prst="rect">
            <a:avLst/>
          </a:prstGeom>
        </p:spPr>
        <p:txBody>
          <a:bodyPr anchor="ctr"/>
          <a:lstStyle>
            <a:lvl1pPr>
              <a:lnSpc>
                <a:spcPts val="4400"/>
              </a:lnSpc>
              <a:defRPr sz="3600">
                <a:solidFill>
                  <a:schemeClr val="bg1"/>
                </a:solidFill>
                <a:latin typeface="Franklin Gothic Heavy" panose="020B0903020102020204" pitchFamily="34" charset="0"/>
              </a:defRPr>
            </a:lvl1pPr>
          </a:lstStyle>
          <a:p>
            <a:r>
              <a:rPr lang="en-US"/>
              <a:t>TITLE GOES HERE</a:t>
            </a:r>
          </a:p>
        </p:txBody>
      </p:sp>
      <p:sp>
        <p:nvSpPr>
          <p:cNvPr id="5" name="Footer Placeholder 4">
            <a:extLst>
              <a:ext uri="{FF2B5EF4-FFF2-40B4-BE49-F238E27FC236}">
                <a16:creationId xmlns:a16="http://schemas.microsoft.com/office/drawing/2014/main" id="{5F8208D9-00DA-8E75-C792-227EDF67F028}"/>
              </a:ext>
            </a:extLst>
          </p:cNvPr>
          <p:cNvSpPr>
            <a:spLocks noGrp="1"/>
          </p:cNvSpPr>
          <p:nvPr>
            <p:ph type="ftr" sz="quarter" idx="11"/>
          </p:nvPr>
        </p:nvSpPr>
        <p:spPr>
          <a:xfrm>
            <a:off x="683238" y="406500"/>
            <a:ext cx="3840480" cy="274320"/>
          </a:xfrm>
          <a:prstGeom prst="rect">
            <a:avLst/>
          </a:prstGeom>
        </p:spPr>
        <p:txBody>
          <a:bodyPr/>
          <a:lstStyle>
            <a:lvl1pPr algn="l">
              <a:defRPr sz="1200">
                <a:solidFill>
                  <a:schemeClr val="bg1"/>
                </a:solidFill>
                <a:latin typeface="+mj-lt"/>
              </a:defRPr>
            </a:lvl1pPr>
          </a:lstStyle>
          <a:p>
            <a:r>
              <a:rPr lang="en-US"/>
              <a:t>Presentation Name Goes Here</a:t>
            </a:r>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chemeClr val="bg1"/>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chemeClr val="bg1"/>
                </a:solidFill>
              </a:rPr>
              <a:t>Federal Emergency Management Agency</a:t>
            </a:r>
          </a:p>
        </p:txBody>
      </p:sp>
      <p:sp>
        <p:nvSpPr>
          <p:cNvPr id="19" name="Footer Placeholder 4">
            <a:extLst>
              <a:ext uri="{FF2B5EF4-FFF2-40B4-BE49-F238E27FC236}">
                <a16:creationId xmlns:a16="http://schemas.microsoft.com/office/drawing/2014/main" id="{209B460A-EDE7-07F0-1661-D0EC7BD27687}"/>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20" name="Slide Number Placeholder 5">
            <a:extLst>
              <a:ext uri="{FF2B5EF4-FFF2-40B4-BE49-F238E27FC236}">
                <a16:creationId xmlns:a16="http://schemas.microsoft.com/office/drawing/2014/main" id="{80B54882-2840-2604-9037-D75D4A7CE4CF}"/>
              </a:ext>
            </a:extLst>
          </p:cNvPr>
          <p:cNvSpPr txBox="1">
            <a:spLocks/>
          </p:cNvSpPr>
          <p:nvPr userDrawn="1"/>
        </p:nvSpPr>
        <p:spPr>
          <a:xfrm>
            <a:off x="10596414"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21" name="Straight Connector 20">
            <a:extLst>
              <a:ext uri="{FF2B5EF4-FFF2-40B4-BE49-F238E27FC236}">
                <a16:creationId xmlns:a16="http://schemas.microsoft.com/office/drawing/2014/main" id="{DA4B131F-B9FF-70DF-DEDF-C0982BAEC01B}"/>
              </a:ext>
            </a:extLst>
          </p:cNvPr>
          <p:cNvCxnSpPr>
            <a:cxnSpLocks/>
          </p:cNvCxnSpPr>
          <p:nvPr userDrawn="1"/>
        </p:nvCxnSpPr>
        <p:spPr>
          <a:xfrm>
            <a:off x="4397188" y="6312051"/>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23" name="Content Placeholder 22">
            <a:extLst>
              <a:ext uri="{FF2B5EF4-FFF2-40B4-BE49-F238E27FC236}">
                <a16:creationId xmlns:a16="http://schemas.microsoft.com/office/drawing/2014/main" id="{A766F6E7-ABA0-199F-224A-9DAF39CEC326}"/>
              </a:ext>
            </a:extLst>
          </p:cNvPr>
          <p:cNvSpPr>
            <a:spLocks noGrp="1"/>
          </p:cNvSpPr>
          <p:nvPr>
            <p:ph sz="quarter" idx="13"/>
          </p:nvPr>
        </p:nvSpPr>
        <p:spPr>
          <a:xfrm>
            <a:off x="682625" y="1818045"/>
            <a:ext cx="10828338" cy="4141385"/>
          </a:xfrm>
          <a:prstGeom prst="rect">
            <a:avLst/>
          </a:prstGeom>
        </p:spPr>
        <p:txBody>
          <a:bodyPr/>
          <a:lstStyle>
            <a:lvl1pPr marL="0" indent="0">
              <a:buFont typeface="Arial" panose="020B0604020202020204" pitchFamily="34" charset="0"/>
              <a:buNone/>
              <a:defRPr sz="18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a:t>
            </a:r>
          </a:p>
        </p:txBody>
      </p:sp>
      <p:sp>
        <p:nvSpPr>
          <p:cNvPr id="26" name="Rectangle 25">
            <a:extLst>
              <a:ext uri="{FF2B5EF4-FFF2-40B4-BE49-F238E27FC236}">
                <a16:creationId xmlns:a16="http://schemas.microsoft.com/office/drawing/2014/main" id="{D45A9768-47B8-7F5A-2E8C-1D8C598A0CC5}"/>
              </a:ext>
            </a:extLst>
          </p:cNvPr>
          <p:cNvSpPr/>
          <p:nvPr userDrawn="1"/>
        </p:nvSpPr>
        <p:spPr>
          <a:xfrm rot="16200000">
            <a:off x="11346177" y="845915"/>
            <a:ext cx="91440" cy="1600200"/>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48045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Line 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841B45-1DEB-A79E-827B-BA5F1B92283F}"/>
              </a:ext>
            </a:extLst>
          </p:cNvPr>
          <p:cNvSpPr/>
          <p:nvPr userDrawn="1"/>
        </p:nvSpPr>
        <p:spPr>
          <a:xfrm>
            <a:off x="0" y="0"/>
            <a:ext cx="12192000" cy="2178423"/>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bg1"/>
              </a:solidFill>
            </a:endParaRPr>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683238" y="914495"/>
            <a:ext cx="10822962" cy="914400"/>
          </a:xfrm>
          <a:prstGeom prst="rect">
            <a:avLst/>
          </a:prstGeom>
        </p:spPr>
        <p:txBody>
          <a:bodyPr anchor="ctr"/>
          <a:lstStyle>
            <a:lvl1pPr>
              <a:lnSpc>
                <a:spcPts val="4400"/>
              </a:lnSpc>
              <a:defRPr sz="3200">
                <a:solidFill>
                  <a:schemeClr val="bg1"/>
                </a:solidFill>
                <a:latin typeface="Franklin Gothic Heavy" panose="020B0903020102020204" pitchFamily="34" charset="0"/>
              </a:defRPr>
            </a:lvl1pPr>
          </a:lstStyle>
          <a:p>
            <a:r>
              <a:rPr lang="en-US"/>
              <a:t>TWO LINE TITLE</a:t>
            </a:r>
            <a:br>
              <a:rPr lang="en-US"/>
            </a:br>
            <a:r>
              <a:rPr lang="en-US"/>
              <a:t>USE THIS LAYOUT </a:t>
            </a:r>
          </a:p>
        </p:txBody>
      </p:sp>
      <p:sp>
        <p:nvSpPr>
          <p:cNvPr id="5" name="Footer Placeholder 4">
            <a:extLst>
              <a:ext uri="{FF2B5EF4-FFF2-40B4-BE49-F238E27FC236}">
                <a16:creationId xmlns:a16="http://schemas.microsoft.com/office/drawing/2014/main" id="{5F8208D9-00DA-8E75-C792-227EDF67F028}"/>
              </a:ext>
            </a:extLst>
          </p:cNvPr>
          <p:cNvSpPr>
            <a:spLocks noGrp="1"/>
          </p:cNvSpPr>
          <p:nvPr>
            <p:ph type="ftr" sz="quarter" idx="11"/>
          </p:nvPr>
        </p:nvSpPr>
        <p:spPr>
          <a:xfrm>
            <a:off x="683238" y="406500"/>
            <a:ext cx="3840480" cy="274320"/>
          </a:xfrm>
          <a:prstGeom prst="rect">
            <a:avLst/>
          </a:prstGeom>
        </p:spPr>
        <p:txBody>
          <a:bodyPr/>
          <a:lstStyle>
            <a:lvl1pPr algn="l">
              <a:defRPr sz="1200">
                <a:solidFill>
                  <a:schemeClr val="bg1"/>
                </a:solidFill>
                <a:latin typeface="+mj-lt"/>
              </a:defRPr>
            </a:lvl1pPr>
          </a:lstStyle>
          <a:p>
            <a:r>
              <a:rPr lang="en-US"/>
              <a:t>Presentation Name Goes Here</a:t>
            </a:r>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chemeClr val="bg1"/>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chemeClr val="bg1"/>
                </a:solidFill>
              </a:rPr>
              <a:t>Federal Emergency Management Agency</a:t>
            </a:r>
          </a:p>
        </p:txBody>
      </p:sp>
      <p:sp>
        <p:nvSpPr>
          <p:cNvPr id="19" name="Footer Placeholder 4">
            <a:extLst>
              <a:ext uri="{FF2B5EF4-FFF2-40B4-BE49-F238E27FC236}">
                <a16:creationId xmlns:a16="http://schemas.microsoft.com/office/drawing/2014/main" id="{209B460A-EDE7-07F0-1661-D0EC7BD27687}"/>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20" name="Slide Number Placeholder 5">
            <a:extLst>
              <a:ext uri="{FF2B5EF4-FFF2-40B4-BE49-F238E27FC236}">
                <a16:creationId xmlns:a16="http://schemas.microsoft.com/office/drawing/2014/main" id="{80B54882-2840-2604-9037-D75D4A7CE4CF}"/>
              </a:ext>
            </a:extLst>
          </p:cNvPr>
          <p:cNvSpPr txBox="1">
            <a:spLocks/>
          </p:cNvSpPr>
          <p:nvPr userDrawn="1"/>
        </p:nvSpPr>
        <p:spPr>
          <a:xfrm>
            <a:off x="10596414"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21" name="Straight Connector 20">
            <a:extLst>
              <a:ext uri="{FF2B5EF4-FFF2-40B4-BE49-F238E27FC236}">
                <a16:creationId xmlns:a16="http://schemas.microsoft.com/office/drawing/2014/main" id="{DA4B131F-B9FF-70DF-DEDF-C0982BAEC01B}"/>
              </a:ext>
            </a:extLst>
          </p:cNvPr>
          <p:cNvCxnSpPr>
            <a:cxnSpLocks/>
          </p:cNvCxnSpPr>
          <p:nvPr userDrawn="1"/>
        </p:nvCxnSpPr>
        <p:spPr>
          <a:xfrm>
            <a:off x="4397188" y="6312051"/>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23" name="Content Placeholder 22">
            <a:extLst>
              <a:ext uri="{FF2B5EF4-FFF2-40B4-BE49-F238E27FC236}">
                <a16:creationId xmlns:a16="http://schemas.microsoft.com/office/drawing/2014/main" id="{A766F6E7-ABA0-199F-224A-9DAF39CEC326}"/>
              </a:ext>
            </a:extLst>
          </p:cNvPr>
          <p:cNvSpPr>
            <a:spLocks noGrp="1"/>
          </p:cNvSpPr>
          <p:nvPr>
            <p:ph sz="quarter" idx="13"/>
          </p:nvPr>
        </p:nvSpPr>
        <p:spPr>
          <a:xfrm>
            <a:off x="682625" y="2412098"/>
            <a:ext cx="10828338" cy="3547332"/>
          </a:xfrm>
          <a:prstGeom prst="rect">
            <a:avLst/>
          </a:prstGeom>
        </p:spPr>
        <p:txBody>
          <a:bodyPr/>
          <a:lstStyle>
            <a:lvl1pPr marL="0" indent="0">
              <a:buNone/>
              <a:defRPr sz="18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a:t>
            </a:r>
          </a:p>
        </p:txBody>
      </p:sp>
    </p:spTree>
    <p:extLst>
      <p:ext uri="{BB962C8B-B14F-4D97-AF65-F5344CB8AC3E}">
        <p14:creationId xmlns:p14="http://schemas.microsoft.com/office/powerpoint/2010/main" val="5276624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A748126-777C-5CE9-8208-25F07E61DBF9}"/>
              </a:ext>
            </a:extLst>
          </p:cNvPr>
          <p:cNvSpPr/>
          <p:nvPr userDrawn="1"/>
        </p:nvSpPr>
        <p:spPr>
          <a:xfrm>
            <a:off x="5210174" y="1138020"/>
            <a:ext cx="6981825" cy="5719980"/>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Text Placeholder 2"/>
          <p:cNvSpPr>
            <a:spLocks noGrp="1"/>
          </p:cNvSpPr>
          <p:nvPr>
            <p:ph idx="1"/>
          </p:nvPr>
        </p:nvSpPr>
        <p:spPr>
          <a:xfrm>
            <a:off x="5431699" y="1380966"/>
            <a:ext cx="6559175" cy="4562835"/>
          </a:xfrm>
          <a:prstGeom prst="rect">
            <a:avLst/>
          </a:prstGeom>
        </p:spPr>
        <p:txBody>
          <a:bodyPr vert="horz" lIns="91440" tIns="45720" rIns="91440" bIns="45720" rtlCol="0">
            <a:normAutofit/>
          </a:bodyPr>
          <a:lstStyle>
            <a:lvl1pPr marL="0" indent="0">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6" name="Picture Placeholder 15">
            <a:extLst>
              <a:ext uri="{FF2B5EF4-FFF2-40B4-BE49-F238E27FC236}">
                <a16:creationId xmlns:a16="http://schemas.microsoft.com/office/drawing/2014/main" id="{83F2EFF1-E97C-2A0D-25D9-679E7335D922}"/>
              </a:ext>
            </a:extLst>
          </p:cNvPr>
          <p:cNvSpPr>
            <a:spLocks noGrp="1"/>
          </p:cNvSpPr>
          <p:nvPr>
            <p:ph type="pic" sz="quarter" idx="13"/>
          </p:nvPr>
        </p:nvSpPr>
        <p:spPr>
          <a:xfrm>
            <a:off x="0" y="2281021"/>
            <a:ext cx="5210175" cy="3662780"/>
          </a:xfrm>
          <a:prstGeom prst="rect">
            <a:avLst/>
          </a:prstGeom>
          <a:solidFill>
            <a:srgbClr val="EDEEEE"/>
          </a:solidFill>
        </p:spPr>
        <p:txBody>
          <a:bodyPr/>
          <a:lstStyle>
            <a:lvl1pPr>
              <a:defRPr sz="1800"/>
            </a:lvl1pPr>
          </a:lstStyle>
          <a:p>
            <a:endParaRPr lang="en-US"/>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683238" y="1138020"/>
            <a:ext cx="4298335" cy="914400"/>
          </a:xfrm>
          <a:prstGeom prst="rect">
            <a:avLst/>
          </a:prstGeom>
        </p:spPr>
        <p:txBody>
          <a:bodyPr anchor="t"/>
          <a:lstStyle>
            <a:lvl1pPr>
              <a:lnSpc>
                <a:spcPts val="3600"/>
              </a:lnSpc>
              <a:defRPr sz="3600">
                <a:solidFill>
                  <a:srgbClr val="005288"/>
                </a:solidFill>
                <a:latin typeface="Franklin Gothic Heavy" panose="020B0903020102020204" pitchFamily="34" charset="0"/>
              </a:defRPr>
            </a:lvl1pPr>
          </a:lstStyle>
          <a:p>
            <a:r>
              <a:rPr lang="en-US"/>
              <a:t>TABLE OF </a:t>
            </a:r>
            <a:br>
              <a:rPr lang="en-US"/>
            </a:br>
            <a:r>
              <a:rPr lang="en-US"/>
              <a:t>CONTENTS</a:t>
            </a:r>
          </a:p>
        </p:txBody>
      </p:sp>
      <p:sp>
        <p:nvSpPr>
          <p:cNvPr id="5" name="Footer Placeholder 4">
            <a:extLst>
              <a:ext uri="{FF2B5EF4-FFF2-40B4-BE49-F238E27FC236}">
                <a16:creationId xmlns:a16="http://schemas.microsoft.com/office/drawing/2014/main" id="{5F8208D9-00DA-8E75-C792-227EDF67F028}"/>
              </a:ext>
            </a:extLst>
          </p:cNvPr>
          <p:cNvSpPr>
            <a:spLocks noGrp="1"/>
          </p:cNvSpPr>
          <p:nvPr>
            <p:ph type="ftr" sz="quarter" idx="11"/>
          </p:nvPr>
        </p:nvSpPr>
        <p:spPr>
          <a:xfrm>
            <a:off x="683238" y="406500"/>
            <a:ext cx="3840480" cy="274320"/>
          </a:xfrm>
          <a:prstGeom prst="rect">
            <a:avLst/>
          </a:prstGeom>
        </p:spPr>
        <p:txBody>
          <a:bodyPr/>
          <a:lstStyle>
            <a:lvl1pPr algn="l">
              <a:defRPr sz="1200">
                <a:solidFill>
                  <a:srgbClr val="005188"/>
                </a:solidFill>
                <a:latin typeface="+mj-lt"/>
              </a:defRPr>
            </a:lvl1pPr>
          </a:lstStyle>
          <a:p>
            <a:r>
              <a:rPr lang="en-US"/>
              <a:t>Presentation Name Goes Here</a:t>
            </a:r>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9" name="Footer Placeholder 4">
            <a:extLst>
              <a:ext uri="{FF2B5EF4-FFF2-40B4-BE49-F238E27FC236}">
                <a16:creationId xmlns:a16="http://schemas.microsoft.com/office/drawing/2014/main" id="{4F22C56A-106C-0E5F-1D4F-7E175AD10A3C}"/>
              </a:ext>
            </a:extLst>
          </p:cNvPr>
          <p:cNvSpPr txBox="1">
            <a:spLocks/>
          </p:cNvSpPr>
          <p:nvPr userDrawn="1"/>
        </p:nvSpPr>
        <p:spPr>
          <a:xfrm>
            <a:off x="738189"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0" name="Slide Number Placeholder 5">
            <a:extLst>
              <a:ext uri="{FF2B5EF4-FFF2-40B4-BE49-F238E27FC236}">
                <a16:creationId xmlns:a16="http://schemas.microsoft.com/office/drawing/2014/main" id="{9E19CA39-588F-8A10-B614-E723AB88A4C1}"/>
              </a:ext>
            </a:extLst>
          </p:cNvPr>
          <p:cNvSpPr txBox="1">
            <a:spLocks/>
          </p:cNvSpPr>
          <p:nvPr userDrawn="1"/>
        </p:nvSpPr>
        <p:spPr>
          <a:xfrm>
            <a:off x="10646748"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solidFill>
              </a:rPr>
              <a:t>FEMA.GOV</a:t>
            </a:r>
          </a:p>
        </p:txBody>
      </p:sp>
      <p:cxnSp>
        <p:nvCxnSpPr>
          <p:cNvPr id="11" name="Straight Connector 10">
            <a:extLst>
              <a:ext uri="{FF2B5EF4-FFF2-40B4-BE49-F238E27FC236}">
                <a16:creationId xmlns:a16="http://schemas.microsoft.com/office/drawing/2014/main" id="{AE0306DA-98AD-A0E2-B943-F4F33785C7E5}"/>
              </a:ext>
            </a:extLst>
          </p:cNvPr>
          <p:cNvCxnSpPr>
            <a:cxnSpLocks/>
          </p:cNvCxnSpPr>
          <p:nvPr userDrawn="1"/>
        </p:nvCxnSpPr>
        <p:spPr>
          <a:xfrm>
            <a:off x="4397188" y="6312051"/>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cxnSp>
        <p:nvCxnSpPr>
          <p:cNvPr id="4" name="Straight Connector 3">
            <a:extLst>
              <a:ext uri="{FF2B5EF4-FFF2-40B4-BE49-F238E27FC236}">
                <a16:creationId xmlns:a16="http://schemas.microsoft.com/office/drawing/2014/main" id="{B4EEF33D-DAFF-8C23-22A4-72E086FB7CE0}"/>
              </a:ext>
            </a:extLst>
          </p:cNvPr>
          <p:cNvCxnSpPr>
            <a:cxnSpLocks/>
          </p:cNvCxnSpPr>
          <p:nvPr userDrawn="1"/>
        </p:nvCxnSpPr>
        <p:spPr>
          <a:xfrm>
            <a:off x="5210175" y="6312051"/>
            <a:ext cx="5149440" cy="0"/>
          </a:xfrm>
          <a:prstGeom prst="line">
            <a:avLst/>
          </a:prstGeom>
          <a:ln w="19050">
            <a:solidFill>
              <a:schemeClr val="bg1"/>
            </a:solidFill>
          </a:ln>
        </p:spPr>
        <p:style>
          <a:lnRef idx="1">
            <a:schemeClr val="accent3"/>
          </a:lnRef>
          <a:fillRef idx="0">
            <a:schemeClr val="accent3"/>
          </a:fillRef>
          <a:effectRef idx="0">
            <a:schemeClr val="accent3"/>
          </a:effectRef>
          <a:fontRef idx="minor">
            <a:schemeClr val="tx1"/>
          </a:fontRef>
        </p:style>
      </p:cxnSp>
      <p:sp>
        <p:nvSpPr>
          <p:cNvPr id="3" name="Rectangle 2">
            <a:extLst>
              <a:ext uri="{FF2B5EF4-FFF2-40B4-BE49-F238E27FC236}">
                <a16:creationId xmlns:a16="http://schemas.microsoft.com/office/drawing/2014/main" id="{8C5310AB-8CEC-0439-AA42-00BCD3439538}"/>
              </a:ext>
            </a:extLst>
          </p:cNvPr>
          <p:cNvSpPr/>
          <p:nvPr userDrawn="1"/>
        </p:nvSpPr>
        <p:spPr>
          <a:xfrm>
            <a:off x="-2562" y="1138020"/>
            <a:ext cx="228600" cy="914400"/>
          </a:xfrm>
          <a:prstGeom prst="rect">
            <a:avLst/>
          </a:prstGeom>
          <a:solidFill>
            <a:srgbClr val="D24B6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778811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Photo w/ Caption,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A748126-777C-5CE9-8208-25F07E61DBF9}"/>
              </a:ext>
            </a:extLst>
          </p:cNvPr>
          <p:cNvSpPr/>
          <p:nvPr userDrawn="1"/>
        </p:nvSpPr>
        <p:spPr>
          <a:xfrm>
            <a:off x="-2562" y="5029200"/>
            <a:ext cx="12194561" cy="1828799"/>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Text Placeholder 2"/>
          <p:cNvSpPr>
            <a:spLocks noGrp="1"/>
          </p:cNvSpPr>
          <p:nvPr>
            <p:ph idx="1" hasCustomPrompt="1"/>
          </p:nvPr>
        </p:nvSpPr>
        <p:spPr>
          <a:xfrm>
            <a:off x="5431699" y="1138021"/>
            <a:ext cx="6074501" cy="3662780"/>
          </a:xfrm>
          <a:prstGeom prst="rect">
            <a:avLst/>
          </a:prstGeom>
        </p:spPr>
        <p:txBody>
          <a:bodyPr vert="horz" lIns="91440" tIns="45720" rIns="91440" bIns="45720" rtlCol="0">
            <a:normAutofit/>
          </a:bodyPr>
          <a:lstStyle>
            <a:lvl1pPr marL="0" indent="0">
              <a:buNone/>
              <a:defRPr sz="1800">
                <a:solidFill>
                  <a:schemeClr val="tx1"/>
                </a:solidFill>
              </a:defRPr>
            </a:lvl1pPr>
            <a:lvl2pPr marL="457200" indent="0">
              <a:buNone/>
              <a:defRPr sz="1800">
                <a:solidFill>
                  <a:schemeClr val="tx1"/>
                </a:solidFill>
              </a:defRPr>
            </a:lvl2pPr>
            <a:lvl3pPr marL="914400" indent="0">
              <a:buNone/>
              <a:defRPr sz="1800">
                <a:solidFill>
                  <a:schemeClr val="tx1"/>
                </a:solidFill>
              </a:defRPr>
            </a:lvl3pPr>
          </a:lstStyle>
          <a:p>
            <a:pPr lvl="0"/>
            <a:r>
              <a:rPr lang="en-US"/>
              <a:t>Click to edit master text styles</a:t>
            </a:r>
          </a:p>
        </p:txBody>
      </p:sp>
      <p:sp>
        <p:nvSpPr>
          <p:cNvPr id="16" name="Picture Placeholder 15">
            <a:extLst>
              <a:ext uri="{FF2B5EF4-FFF2-40B4-BE49-F238E27FC236}">
                <a16:creationId xmlns:a16="http://schemas.microsoft.com/office/drawing/2014/main" id="{83F2EFF1-E97C-2A0D-25D9-679E7335D922}"/>
              </a:ext>
            </a:extLst>
          </p:cNvPr>
          <p:cNvSpPr>
            <a:spLocks noGrp="1"/>
          </p:cNvSpPr>
          <p:nvPr>
            <p:ph type="pic" sz="quarter" idx="13"/>
          </p:nvPr>
        </p:nvSpPr>
        <p:spPr>
          <a:xfrm>
            <a:off x="683238" y="2281021"/>
            <a:ext cx="4526937" cy="3662780"/>
          </a:xfrm>
          <a:prstGeom prst="rect">
            <a:avLst/>
          </a:prstGeom>
          <a:solidFill>
            <a:srgbClr val="EDEEEE"/>
          </a:solidFill>
        </p:spPr>
        <p:txBody>
          <a:bodyPr/>
          <a:lstStyle>
            <a:lvl1pPr>
              <a:defRPr sz="1800"/>
            </a:lvl1pPr>
          </a:lstStyle>
          <a:p>
            <a:endParaRPr lang="en-US"/>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683238" y="1138020"/>
            <a:ext cx="4298335" cy="914400"/>
          </a:xfrm>
          <a:prstGeom prst="rect">
            <a:avLst/>
          </a:prstGeom>
        </p:spPr>
        <p:txBody>
          <a:bodyPr anchor="t"/>
          <a:lstStyle>
            <a:lvl1pPr>
              <a:lnSpc>
                <a:spcPts val="3600"/>
              </a:lnSpc>
              <a:defRPr sz="3600">
                <a:solidFill>
                  <a:srgbClr val="005288"/>
                </a:solidFill>
                <a:latin typeface="Franklin Gothic Heavy" panose="020B0903020102020204" pitchFamily="34" charset="0"/>
              </a:defRPr>
            </a:lvl1pPr>
          </a:lstStyle>
          <a:p>
            <a:r>
              <a:rPr lang="en-US"/>
              <a:t>TITLE GOES HERE</a:t>
            </a:r>
          </a:p>
        </p:txBody>
      </p:sp>
      <p:sp>
        <p:nvSpPr>
          <p:cNvPr id="5" name="Footer Placeholder 4">
            <a:extLst>
              <a:ext uri="{FF2B5EF4-FFF2-40B4-BE49-F238E27FC236}">
                <a16:creationId xmlns:a16="http://schemas.microsoft.com/office/drawing/2014/main" id="{5F8208D9-00DA-8E75-C792-227EDF67F028}"/>
              </a:ext>
            </a:extLst>
          </p:cNvPr>
          <p:cNvSpPr>
            <a:spLocks noGrp="1"/>
          </p:cNvSpPr>
          <p:nvPr>
            <p:ph type="ftr" sz="quarter" idx="11"/>
          </p:nvPr>
        </p:nvSpPr>
        <p:spPr>
          <a:xfrm>
            <a:off x="683238" y="406500"/>
            <a:ext cx="3840480" cy="274320"/>
          </a:xfrm>
          <a:prstGeom prst="rect">
            <a:avLst/>
          </a:prstGeom>
        </p:spPr>
        <p:txBody>
          <a:bodyPr/>
          <a:lstStyle>
            <a:lvl1pPr algn="l">
              <a:defRPr sz="1200">
                <a:solidFill>
                  <a:srgbClr val="005188"/>
                </a:solidFill>
                <a:latin typeface="+mj-lt"/>
              </a:defRPr>
            </a:lvl1pPr>
          </a:lstStyle>
          <a:p>
            <a:r>
              <a:rPr lang="en-US"/>
              <a:t>Presentation Name Goes Here</a:t>
            </a:r>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9" name="Footer Placeholder 4">
            <a:extLst>
              <a:ext uri="{FF2B5EF4-FFF2-40B4-BE49-F238E27FC236}">
                <a16:creationId xmlns:a16="http://schemas.microsoft.com/office/drawing/2014/main" id="{4F22C56A-106C-0E5F-1D4F-7E175AD10A3C}"/>
              </a:ext>
            </a:extLst>
          </p:cNvPr>
          <p:cNvSpPr txBox="1">
            <a:spLocks/>
          </p:cNvSpPr>
          <p:nvPr userDrawn="1"/>
        </p:nvSpPr>
        <p:spPr>
          <a:xfrm>
            <a:off x="738189"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chemeClr val="bg1"/>
                </a:solidFill>
                <a:effectLst/>
                <a:latin typeface="+mj-lt"/>
              </a:rPr>
              <a:t>Helping people before, during and after disasters</a:t>
            </a:r>
            <a:endParaRPr lang="en-US">
              <a:solidFill>
                <a:schemeClr val="bg1"/>
              </a:solidFill>
              <a:latin typeface="+mj-lt"/>
            </a:endParaRPr>
          </a:p>
        </p:txBody>
      </p:sp>
      <p:sp>
        <p:nvSpPr>
          <p:cNvPr id="10" name="Slide Number Placeholder 5">
            <a:extLst>
              <a:ext uri="{FF2B5EF4-FFF2-40B4-BE49-F238E27FC236}">
                <a16:creationId xmlns:a16="http://schemas.microsoft.com/office/drawing/2014/main" id="{9E19CA39-588F-8A10-B614-E723AB88A4C1}"/>
              </a:ext>
            </a:extLst>
          </p:cNvPr>
          <p:cNvSpPr txBox="1">
            <a:spLocks/>
          </p:cNvSpPr>
          <p:nvPr userDrawn="1"/>
        </p:nvSpPr>
        <p:spPr>
          <a:xfrm>
            <a:off x="10646748"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solidFill>
              </a:rPr>
              <a:t>FEMA.GOV</a:t>
            </a:r>
          </a:p>
        </p:txBody>
      </p:sp>
      <p:cxnSp>
        <p:nvCxnSpPr>
          <p:cNvPr id="11" name="Straight Connector 10">
            <a:extLst>
              <a:ext uri="{FF2B5EF4-FFF2-40B4-BE49-F238E27FC236}">
                <a16:creationId xmlns:a16="http://schemas.microsoft.com/office/drawing/2014/main" id="{AE0306DA-98AD-A0E2-B943-F4F33785C7E5}"/>
              </a:ext>
            </a:extLst>
          </p:cNvPr>
          <p:cNvCxnSpPr>
            <a:cxnSpLocks/>
          </p:cNvCxnSpPr>
          <p:nvPr userDrawn="1"/>
        </p:nvCxnSpPr>
        <p:spPr>
          <a:xfrm>
            <a:off x="4397188" y="6312051"/>
            <a:ext cx="5962427" cy="0"/>
          </a:xfrm>
          <a:prstGeom prst="line">
            <a:avLst/>
          </a:prstGeom>
          <a:ln w="19050">
            <a:solidFill>
              <a:schemeClr val="bg1"/>
            </a:solidFill>
          </a:ln>
        </p:spPr>
        <p:style>
          <a:lnRef idx="1">
            <a:schemeClr val="accent3"/>
          </a:lnRef>
          <a:fillRef idx="0">
            <a:schemeClr val="accent3"/>
          </a:fillRef>
          <a:effectRef idx="0">
            <a:schemeClr val="accent3"/>
          </a:effectRef>
          <a:fontRef idx="minor">
            <a:schemeClr val="tx1"/>
          </a:fontRef>
        </p:style>
      </p:cxnSp>
      <p:sp>
        <p:nvSpPr>
          <p:cNvPr id="3" name="Rectangle 2">
            <a:extLst>
              <a:ext uri="{FF2B5EF4-FFF2-40B4-BE49-F238E27FC236}">
                <a16:creationId xmlns:a16="http://schemas.microsoft.com/office/drawing/2014/main" id="{8C5310AB-8CEC-0439-AA42-00BCD3439538}"/>
              </a:ext>
            </a:extLst>
          </p:cNvPr>
          <p:cNvSpPr/>
          <p:nvPr userDrawn="1"/>
        </p:nvSpPr>
        <p:spPr>
          <a:xfrm>
            <a:off x="-2562" y="1138020"/>
            <a:ext cx="228600" cy="914400"/>
          </a:xfrm>
          <a:prstGeom prst="rect">
            <a:avLst/>
          </a:prstGeom>
          <a:solidFill>
            <a:srgbClr val="D24B6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Text Placeholder 2">
            <a:extLst>
              <a:ext uri="{FF2B5EF4-FFF2-40B4-BE49-F238E27FC236}">
                <a16:creationId xmlns:a16="http://schemas.microsoft.com/office/drawing/2014/main" id="{0A252B19-3E39-F109-516A-01A2CF3F94F8}"/>
              </a:ext>
            </a:extLst>
          </p:cNvPr>
          <p:cNvSpPr>
            <a:spLocks noGrp="1"/>
          </p:cNvSpPr>
          <p:nvPr>
            <p:ph idx="14" hasCustomPrompt="1"/>
          </p:nvPr>
        </p:nvSpPr>
        <p:spPr>
          <a:xfrm>
            <a:off x="5431699" y="5258001"/>
            <a:ext cx="6074501" cy="685597"/>
          </a:xfrm>
          <a:prstGeom prst="rect">
            <a:avLst/>
          </a:prstGeom>
        </p:spPr>
        <p:txBody>
          <a:bodyPr vert="horz" lIns="91440" tIns="45720" rIns="91440" bIns="45720" rtlCol="0">
            <a:normAutofit/>
          </a:bodyPr>
          <a:lstStyle>
            <a:lvl1pPr marL="0" indent="0">
              <a:buNone/>
              <a:defRPr sz="1400">
                <a:solidFill>
                  <a:schemeClr val="bg1"/>
                </a:solidFill>
              </a:defRPr>
            </a:lvl1pPr>
            <a:lvl2pPr marL="457200" indent="0">
              <a:buNone/>
              <a:defRPr sz="1800">
                <a:solidFill>
                  <a:schemeClr val="tx1"/>
                </a:solidFill>
              </a:defRPr>
            </a:lvl2pPr>
            <a:lvl3pPr marL="914400" indent="0">
              <a:buNone/>
              <a:defRPr sz="1800">
                <a:solidFill>
                  <a:schemeClr val="tx1"/>
                </a:solidFill>
              </a:defRPr>
            </a:lvl3pPr>
          </a:lstStyle>
          <a:p>
            <a:pPr lvl="0"/>
            <a:r>
              <a:rPr lang="en-US"/>
              <a:t>Photo Caption goes here</a:t>
            </a:r>
          </a:p>
        </p:txBody>
      </p:sp>
    </p:spTree>
    <p:extLst>
      <p:ext uri="{BB962C8B-B14F-4D97-AF65-F5344CB8AC3E}">
        <p14:creationId xmlns:p14="http://schemas.microsoft.com/office/powerpoint/2010/main" val="25234952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8" name="Text Placeholder 2"/>
          <p:cNvSpPr>
            <a:spLocks noGrp="1"/>
          </p:cNvSpPr>
          <p:nvPr>
            <p:ph idx="1" hasCustomPrompt="1"/>
          </p:nvPr>
        </p:nvSpPr>
        <p:spPr>
          <a:xfrm>
            <a:off x="683238" y="2286315"/>
            <a:ext cx="6013397" cy="3479789"/>
          </a:xfrm>
          <a:prstGeom prst="rect">
            <a:avLst/>
          </a:prstGeom>
        </p:spPr>
        <p:txBody>
          <a:bodyPr vert="horz" lIns="91440" tIns="45720" rIns="91440" bIns="45720" rtlCol="0">
            <a:normAutofit/>
          </a:bodyPr>
          <a:lstStyle>
            <a:lvl1pPr marL="0" indent="0">
              <a:buNone/>
              <a:defRPr sz="1800">
                <a:solidFill>
                  <a:schemeClr val="tx1"/>
                </a:solidFill>
              </a:defRPr>
            </a:lvl1pPr>
            <a:lvl2pPr marL="457200" indent="0">
              <a:buNone/>
              <a:defRPr sz="1800">
                <a:solidFill>
                  <a:schemeClr val="tx1"/>
                </a:solidFill>
              </a:defRPr>
            </a:lvl2pPr>
            <a:lvl3pPr marL="914400" indent="0">
              <a:buNone/>
              <a:defRPr sz="1800">
                <a:solidFill>
                  <a:schemeClr val="tx1"/>
                </a:solidFill>
              </a:defRPr>
            </a:lvl3pPr>
          </a:lstStyle>
          <a:p>
            <a:pPr lvl="0"/>
            <a:r>
              <a:rPr lang="en-US"/>
              <a:t>Click to edit master text styles</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683238" y="1129358"/>
            <a:ext cx="6013397" cy="914400"/>
          </a:xfrm>
          <a:prstGeom prst="rect">
            <a:avLst/>
          </a:prstGeom>
        </p:spPr>
        <p:txBody>
          <a:bodyPr anchor="t"/>
          <a:lstStyle>
            <a:lvl1pPr>
              <a:lnSpc>
                <a:spcPts val="3600"/>
              </a:lnSpc>
              <a:defRPr sz="3600">
                <a:solidFill>
                  <a:srgbClr val="005288"/>
                </a:solidFill>
                <a:latin typeface="Franklin Gothic Heavy" panose="020B0903020102020204" pitchFamily="34" charset="0"/>
              </a:defRPr>
            </a:lvl1pPr>
          </a:lstStyle>
          <a:p>
            <a:r>
              <a:rPr lang="en-US"/>
              <a:t>THE TWO LINE TITLE GOES HERE</a:t>
            </a:r>
          </a:p>
        </p:txBody>
      </p:sp>
      <p:sp>
        <p:nvSpPr>
          <p:cNvPr id="5" name="Footer Placeholder 4">
            <a:extLst>
              <a:ext uri="{FF2B5EF4-FFF2-40B4-BE49-F238E27FC236}">
                <a16:creationId xmlns:a16="http://schemas.microsoft.com/office/drawing/2014/main" id="{5F8208D9-00DA-8E75-C792-227EDF67F028}"/>
              </a:ext>
            </a:extLst>
          </p:cNvPr>
          <p:cNvSpPr>
            <a:spLocks noGrp="1"/>
          </p:cNvSpPr>
          <p:nvPr>
            <p:ph type="ftr" sz="quarter" idx="11"/>
          </p:nvPr>
        </p:nvSpPr>
        <p:spPr>
          <a:xfrm>
            <a:off x="683238" y="406500"/>
            <a:ext cx="3840480" cy="274320"/>
          </a:xfrm>
          <a:prstGeom prst="rect">
            <a:avLst/>
          </a:prstGeom>
        </p:spPr>
        <p:txBody>
          <a:bodyPr/>
          <a:lstStyle>
            <a:lvl1pPr algn="l">
              <a:defRPr sz="1200">
                <a:solidFill>
                  <a:srgbClr val="005188"/>
                </a:solidFill>
                <a:latin typeface="+mj-lt"/>
              </a:defRPr>
            </a:lvl1pPr>
          </a:lstStyle>
          <a:p>
            <a:r>
              <a:rPr lang="en-US"/>
              <a:t>FEMA PowerPoint Presentation Update</a:t>
            </a:r>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9" name="Footer Placeholder 4">
            <a:extLst>
              <a:ext uri="{FF2B5EF4-FFF2-40B4-BE49-F238E27FC236}">
                <a16:creationId xmlns:a16="http://schemas.microsoft.com/office/drawing/2014/main" id="{4F22C56A-106C-0E5F-1D4F-7E175AD10A3C}"/>
              </a:ext>
            </a:extLst>
          </p:cNvPr>
          <p:cNvSpPr txBox="1">
            <a:spLocks/>
          </p:cNvSpPr>
          <p:nvPr userDrawn="1"/>
        </p:nvSpPr>
        <p:spPr>
          <a:xfrm>
            <a:off x="738189"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0" name="Slide Number Placeholder 5">
            <a:extLst>
              <a:ext uri="{FF2B5EF4-FFF2-40B4-BE49-F238E27FC236}">
                <a16:creationId xmlns:a16="http://schemas.microsoft.com/office/drawing/2014/main" id="{9E19CA39-588F-8A10-B614-E723AB88A4C1}"/>
              </a:ext>
            </a:extLst>
          </p:cNvPr>
          <p:cNvSpPr txBox="1">
            <a:spLocks/>
          </p:cNvSpPr>
          <p:nvPr userDrawn="1"/>
        </p:nvSpPr>
        <p:spPr>
          <a:xfrm>
            <a:off x="10646748"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1" name="Straight Connector 10">
            <a:extLst>
              <a:ext uri="{FF2B5EF4-FFF2-40B4-BE49-F238E27FC236}">
                <a16:creationId xmlns:a16="http://schemas.microsoft.com/office/drawing/2014/main" id="{AE0306DA-98AD-A0E2-B943-F4F33785C7E5}"/>
              </a:ext>
            </a:extLst>
          </p:cNvPr>
          <p:cNvCxnSpPr>
            <a:cxnSpLocks/>
          </p:cNvCxnSpPr>
          <p:nvPr userDrawn="1"/>
        </p:nvCxnSpPr>
        <p:spPr>
          <a:xfrm>
            <a:off x="4397188" y="6312051"/>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16" name="Picture Placeholder 15">
            <a:extLst>
              <a:ext uri="{FF2B5EF4-FFF2-40B4-BE49-F238E27FC236}">
                <a16:creationId xmlns:a16="http://schemas.microsoft.com/office/drawing/2014/main" id="{83F2EFF1-E97C-2A0D-25D9-679E7335D922}"/>
              </a:ext>
            </a:extLst>
          </p:cNvPr>
          <p:cNvSpPr>
            <a:spLocks noGrp="1"/>
          </p:cNvSpPr>
          <p:nvPr>
            <p:ph type="pic" sz="quarter" idx="13"/>
          </p:nvPr>
        </p:nvSpPr>
        <p:spPr>
          <a:xfrm>
            <a:off x="6923219" y="1129358"/>
            <a:ext cx="5268782" cy="4636745"/>
          </a:xfrm>
          <a:prstGeom prst="rect">
            <a:avLst/>
          </a:prstGeom>
          <a:solidFill>
            <a:srgbClr val="EDEEEE"/>
          </a:solidFill>
        </p:spPr>
        <p:txBody>
          <a:bodyPr/>
          <a:lstStyle>
            <a:lvl1pPr>
              <a:defRPr sz="1800"/>
            </a:lvl1pPr>
          </a:lstStyle>
          <a:p>
            <a:endParaRPr lang="en-US"/>
          </a:p>
        </p:txBody>
      </p:sp>
    </p:spTree>
    <p:extLst>
      <p:ext uri="{BB962C8B-B14F-4D97-AF65-F5344CB8AC3E}">
        <p14:creationId xmlns:p14="http://schemas.microsoft.com/office/powerpoint/2010/main" val="8311736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8" name="Text Placeholder 2"/>
          <p:cNvSpPr>
            <a:spLocks noGrp="1"/>
          </p:cNvSpPr>
          <p:nvPr>
            <p:ph idx="1" hasCustomPrompt="1"/>
          </p:nvPr>
        </p:nvSpPr>
        <p:spPr>
          <a:xfrm>
            <a:off x="6925236" y="1138021"/>
            <a:ext cx="4580963" cy="4831128"/>
          </a:xfrm>
          <a:prstGeom prst="rect">
            <a:avLst/>
          </a:prstGeom>
        </p:spPr>
        <p:txBody>
          <a:bodyPr vert="horz" lIns="91440" tIns="45720" rIns="91440" bIns="45720" rtlCol="0">
            <a:normAutofit/>
          </a:bodyPr>
          <a:lstStyle>
            <a:lvl1pPr marL="0" indent="0">
              <a:buNone/>
              <a:defRPr sz="1800">
                <a:solidFill>
                  <a:schemeClr val="tx1"/>
                </a:solidFill>
              </a:defRPr>
            </a:lvl1pPr>
            <a:lvl2pPr marL="457200" indent="0">
              <a:buNone/>
              <a:defRPr sz="1800">
                <a:solidFill>
                  <a:schemeClr val="tx1"/>
                </a:solidFill>
              </a:defRPr>
            </a:lvl2pPr>
            <a:lvl3pPr marL="914400" indent="0">
              <a:buNone/>
              <a:defRPr sz="1800">
                <a:solidFill>
                  <a:schemeClr val="tx1"/>
                </a:solidFill>
              </a:defRPr>
            </a:lvl3pPr>
          </a:lstStyle>
          <a:p>
            <a:pPr lvl="0"/>
            <a:r>
              <a:rPr lang="en-US"/>
              <a:t>Click to edit master text styles</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686593" y="1369905"/>
            <a:ext cx="6013397" cy="914400"/>
          </a:xfrm>
          <a:prstGeom prst="rect">
            <a:avLst/>
          </a:prstGeom>
        </p:spPr>
        <p:txBody>
          <a:bodyPr anchor="t"/>
          <a:lstStyle>
            <a:lvl1pPr>
              <a:lnSpc>
                <a:spcPts val="3600"/>
              </a:lnSpc>
              <a:defRPr sz="3600">
                <a:solidFill>
                  <a:srgbClr val="005288"/>
                </a:solidFill>
                <a:latin typeface="Franklin Gothic Heavy" panose="020B0903020102020204" pitchFamily="34" charset="0"/>
              </a:defRPr>
            </a:lvl1pPr>
          </a:lstStyle>
          <a:p>
            <a:r>
              <a:rPr lang="en-US"/>
              <a:t>THE TWO LINE TITLE GOES HERE</a:t>
            </a:r>
          </a:p>
        </p:txBody>
      </p:sp>
      <p:sp>
        <p:nvSpPr>
          <p:cNvPr id="5" name="Footer Placeholder 4">
            <a:extLst>
              <a:ext uri="{FF2B5EF4-FFF2-40B4-BE49-F238E27FC236}">
                <a16:creationId xmlns:a16="http://schemas.microsoft.com/office/drawing/2014/main" id="{5F8208D9-00DA-8E75-C792-227EDF67F028}"/>
              </a:ext>
            </a:extLst>
          </p:cNvPr>
          <p:cNvSpPr>
            <a:spLocks noGrp="1"/>
          </p:cNvSpPr>
          <p:nvPr>
            <p:ph type="ftr" sz="quarter" idx="11"/>
          </p:nvPr>
        </p:nvSpPr>
        <p:spPr>
          <a:xfrm>
            <a:off x="683238" y="406500"/>
            <a:ext cx="3840480" cy="274320"/>
          </a:xfrm>
          <a:prstGeom prst="rect">
            <a:avLst/>
          </a:prstGeom>
        </p:spPr>
        <p:txBody>
          <a:bodyPr/>
          <a:lstStyle>
            <a:lvl1pPr algn="l">
              <a:defRPr sz="1200">
                <a:solidFill>
                  <a:srgbClr val="005188"/>
                </a:solidFill>
                <a:latin typeface="+mj-lt"/>
              </a:defRPr>
            </a:lvl1pPr>
          </a:lstStyle>
          <a:p>
            <a:r>
              <a:rPr lang="en-US"/>
              <a:t>Presentation Name Goes Here</a:t>
            </a:r>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9" name="Footer Placeholder 4">
            <a:extLst>
              <a:ext uri="{FF2B5EF4-FFF2-40B4-BE49-F238E27FC236}">
                <a16:creationId xmlns:a16="http://schemas.microsoft.com/office/drawing/2014/main" id="{4F22C56A-106C-0E5F-1D4F-7E175AD10A3C}"/>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0" name="Slide Number Placeholder 5">
            <a:extLst>
              <a:ext uri="{FF2B5EF4-FFF2-40B4-BE49-F238E27FC236}">
                <a16:creationId xmlns:a16="http://schemas.microsoft.com/office/drawing/2014/main" id="{9E19CA39-588F-8A10-B614-E723AB88A4C1}"/>
              </a:ext>
            </a:extLst>
          </p:cNvPr>
          <p:cNvSpPr txBox="1">
            <a:spLocks/>
          </p:cNvSpPr>
          <p:nvPr userDrawn="1"/>
        </p:nvSpPr>
        <p:spPr>
          <a:xfrm>
            <a:off x="10646748"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1" name="Straight Connector 10">
            <a:extLst>
              <a:ext uri="{FF2B5EF4-FFF2-40B4-BE49-F238E27FC236}">
                <a16:creationId xmlns:a16="http://schemas.microsoft.com/office/drawing/2014/main" id="{AE0306DA-98AD-A0E2-B943-F4F33785C7E5}"/>
              </a:ext>
            </a:extLst>
          </p:cNvPr>
          <p:cNvCxnSpPr>
            <a:cxnSpLocks/>
          </p:cNvCxnSpPr>
          <p:nvPr userDrawn="1"/>
        </p:nvCxnSpPr>
        <p:spPr>
          <a:xfrm>
            <a:off x="4397188" y="6312051"/>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2" name="Text Placeholder 5">
            <a:extLst>
              <a:ext uri="{FF2B5EF4-FFF2-40B4-BE49-F238E27FC236}">
                <a16:creationId xmlns:a16="http://schemas.microsoft.com/office/drawing/2014/main" id="{743AFDE3-C781-1F82-0EBE-2D5BEA97229D}"/>
              </a:ext>
            </a:extLst>
          </p:cNvPr>
          <p:cNvSpPr>
            <a:spLocks noGrp="1"/>
          </p:cNvSpPr>
          <p:nvPr>
            <p:ph type="body" sz="quarter" idx="10" hasCustomPrompt="1"/>
          </p:nvPr>
        </p:nvSpPr>
        <p:spPr>
          <a:xfrm>
            <a:off x="683238" y="1138020"/>
            <a:ext cx="6016752" cy="231885"/>
          </a:xfrm>
          <a:prstGeom prst="rect">
            <a:avLst/>
          </a:prstGeom>
        </p:spPr>
        <p:txBody>
          <a:bodyPr anchor="ctr">
            <a:noAutofit/>
          </a:bodyPr>
          <a:lstStyle>
            <a:lvl1pPr marL="0" indent="0">
              <a:buNone/>
              <a:defRPr sz="1800">
                <a:solidFill>
                  <a:srgbClr val="3D98C1"/>
                </a:solidFill>
                <a:latin typeface="+mj-lt"/>
                <a:cs typeface="Arial"/>
              </a:defRPr>
            </a:lvl1pPr>
          </a:lstStyle>
          <a:p>
            <a:pPr lvl="0"/>
            <a:r>
              <a:rPr lang="en-US"/>
              <a:t>SUBTITLE</a:t>
            </a:r>
          </a:p>
        </p:txBody>
      </p:sp>
      <p:sp>
        <p:nvSpPr>
          <p:cNvPr id="4" name="Content Placeholder 3">
            <a:extLst>
              <a:ext uri="{FF2B5EF4-FFF2-40B4-BE49-F238E27FC236}">
                <a16:creationId xmlns:a16="http://schemas.microsoft.com/office/drawing/2014/main" id="{41AA1075-1A33-D11B-9DDA-495E686C0B6B}"/>
              </a:ext>
            </a:extLst>
          </p:cNvPr>
          <p:cNvSpPr>
            <a:spLocks noGrp="1"/>
          </p:cNvSpPr>
          <p:nvPr>
            <p:ph sz="quarter" idx="13"/>
          </p:nvPr>
        </p:nvSpPr>
        <p:spPr>
          <a:xfrm>
            <a:off x="682625" y="2512906"/>
            <a:ext cx="6013450" cy="3456242"/>
          </a:xfrm>
          <a:prstGeom prst="rect">
            <a:avLst/>
          </a:prstGeom>
        </p:spPr>
        <p:txBody>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Tree>
    <p:extLst>
      <p:ext uri="{BB962C8B-B14F-4D97-AF65-F5344CB8AC3E}">
        <p14:creationId xmlns:p14="http://schemas.microsoft.com/office/powerpoint/2010/main" val="11925430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ubtitle, Content-2">
    <p:spTree>
      <p:nvGrpSpPr>
        <p:cNvPr id="1" name=""/>
        <p:cNvGrpSpPr/>
        <p:nvPr/>
      </p:nvGrpSpPr>
      <p:grpSpPr>
        <a:xfrm>
          <a:off x="0" y="0"/>
          <a:ext cx="0" cy="0"/>
          <a:chOff x="0" y="0"/>
          <a:chExt cx="0" cy="0"/>
        </a:xfrm>
      </p:grpSpPr>
      <p:sp>
        <p:nvSpPr>
          <p:cNvPr id="8" name="Text Placeholder 2"/>
          <p:cNvSpPr>
            <a:spLocks noGrp="1"/>
          </p:cNvSpPr>
          <p:nvPr>
            <p:ph idx="1"/>
          </p:nvPr>
        </p:nvSpPr>
        <p:spPr>
          <a:xfrm>
            <a:off x="5320552" y="2052419"/>
            <a:ext cx="6185647" cy="3916725"/>
          </a:xfrm>
          <a:prstGeom prst="rect">
            <a:avLst/>
          </a:prstGeom>
        </p:spPr>
        <p:txBody>
          <a:bodyPr vert="horz" lIns="91440" tIns="45720" rIns="91440" bIns="45720" rtlCol="0">
            <a:normAutofit/>
          </a:bodyPr>
          <a:lstStyle>
            <a:lvl1pPr marL="0" indent="0">
              <a:lnSpc>
                <a:spcPct val="100000"/>
              </a:lnSpc>
              <a:buNone/>
              <a:defRPr sz="1800">
                <a:solidFill>
                  <a:schemeClr val="tx1"/>
                </a:solidFill>
              </a:defRPr>
            </a:lvl1pPr>
            <a:lvl2pPr marL="457200" indent="0">
              <a:lnSpc>
                <a:spcPct val="100000"/>
              </a:lnSpc>
              <a:buNone/>
              <a:defRPr sz="1800">
                <a:solidFill>
                  <a:schemeClr val="tx1"/>
                </a:solidFill>
              </a:defRPr>
            </a:lvl2pPr>
            <a:lvl3pPr marL="914400" indent="0">
              <a:lnSpc>
                <a:spcPct val="100000"/>
              </a:lnSpc>
              <a:buNone/>
              <a:defRPr sz="1800">
                <a:solidFill>
                  <a:schemeClr val="tx1"/>
                </a:solidFill>
              </a:defRPr>
            </a:lvl3p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5320552" y="1383398"/>
            <a:ext cx="6185647" cy="457200"/>
          </a:xfrm>
          <a:prstGeom prst="rect">
            <a:avLst/>
          </a:prstGeom>
        </p:spPr>
        <p:txBody>
          <a:bodyPr anchor="ctr"/>
          <a:lstStyle>
            <a:lvl1pPr>
              <a:lnSpc>
                <a:spcPct val="100000"/>
              </a:lnSpc>
              <a:defRPr sz="3600">
                <a:solidFill>
                  <a:srgbClr val="005288"/>
                </a:solidFill>
                <a:latin typeface="Franklin Gothic Heavy" panose="020B0903020102020204" pitchFamily="34" charset="0"/>
              </a:defRPr>
            </a:lvl1pPr>
          </a:lstStyle>
          <a:p>
            <a:r>
              <a:rPr lang="en-US"/>
              <a:t>ONE LINE TITLE</a:t>
            </a:r>
          </a:p>
        </p:txBody>
      </p:sp>
      <p:sp>
        <p:nvSpPr>
          <p:cNvPr id="5" name="Footer Placeholder 4">
            <a:extLst>
              <a:ext uri="{FF2B5EF4-FFF2-40B4-BE49-F238E27FC236}">
                <a16:creationId xmlns:a16="http://schemas.microsoft.com/office/drawing/2014/main" id="{5F8208D9-00DA-8E75-C792-227EDF67F028}"/>
              </a:ext>
            </a:extLst>
          </p:cNvPr>
          <p:cNvSpPr>
            <a:spLocks noGrp="1"/>
          </p:cNvSpPr>
          <p:nvPr>
            <p:ph type="ftr" sz="quarter" idx="11"/>
          </p:nvPr>
        </p:nvSpPr>
        <p:spPr>
          <a:xfrm>
            <a:off x="683238" y="406500"/>
            <a:ext cx="3840480" cy="274320"/>
          </a:xfrm>
          <a:prstGeom prst="rect">
            <a:avLst/>
          </a:prstGeom>
        </p:spPr>
        <p:txBody>
          <a:bodyPr/>
          <a:lstStyle>
            <a:lvl1pPr algn="l">
              <a:defRPr sz="1200">
                <a:solidFill>
                  <a:srgbClr val="005188"/>
                </a:solidFill>
                <a:latin typeface="+mj-lt"/>
              </a:defRPr>
            </a:lvl1pPr>
          </a:lstStyle>
          <a:p>
            <a:r>
              <a:rPr lang="en-US"/>
              <a:t>Presentation Name Goes Here</a:t>
            </a:r>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9" name="Footer Placeholder 4">
            <a:extLst>
              <a:ext uri="{FF2B5EF4-FFF2-40B4-BE49-F238E27FC236}">
                <a16:creationId xmlns:a16="http://schemas.microsoft.com/office/drawing/2014/main" id="{4F22C56A-106C-0E5F-1D4F-7E175AD10A3C}"/>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0" name="Slide Number Placeholder 5">
            <a:extLst>
              <a:ext uri="{FF2B5EF4-FFF2-40B4-BE49-F238E27FC236}">
                <a16:creationId xmlns:a16="http://schemas.microsoft.com/office/drawing/2014/main" id="{9E19CA39-588F-8A10-B614-E723AB88A4C1}"/>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1" name="Straight Connector 10">
            <a:extLst>
              <a:ext uri="{FF2B5EF4-FFF2-40B4-BE49-F238E27FC236}">
                <a16:creationId xmlns:a16="http://schemas.microsoft.com/office/drawing/2014/main" id="{AE0306DA-98AD-A0E2-B943-F4F33785C7E5}"/>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2" name="Text Placeholder 5">
            <a:extLst>
              <a:ext uri="{FF2B5EF4-FFF2-40B4-BE49-F238E27FC236}">
                <a16:creationId xmlns:a16="http://schemas.microsoft.com/office/drawing/2014/main" id="{743AFDE3-C781-1F82-0EBE-2D5BEA97229D}"/>
              </a:ext>
            </a:extLst>
          </p:cNvPr>
          <p:cNvSpPr>
            <a:spLocks noGrp="1"/>
          </p:cNvSpPr>
          <p:nvPr>
            <p:ph type="body" sz="quarter" idx="10" hasCustomPrompt="1"/>
          </p:nvPr>
        </p:nvSpPr>
        <p:spPr>
          <a:xfrm>
            <a:off x="5323318" y="1138020"/>
            <a:ext cx="6182882" cy="228600"/>
          </a:xfrm>
          <a:prstGeom prst="rect">
            <a:avLst/>
          </a:prstGeom>
        </p:spPr>
        <p:txBody>
          <a:bodyPr anchor="ctr">
            <a:noAutofit/>
          </a:bodyPr>
          <a:lstStyle>
            <a:lvl1pPr marL="0" indent="0">
              <a:buNone/>
              <a:defRPr sz="1800">
                <a:solidFill>
                  <a:srgbClr val="3D98C1"/>
                </a:solidFill>
                <a:latin typeface="+mj-lt"/>
                <a:cs typeface="Arial"/>
              </a:defRPr>
            </a:lvl1pPr>
          </a:lstStyle>
          <a:p>
            <a:pPr lvl="0"/>
            <a:r>
              <a:rPr lang="en-US"/>
              <a:t>Subtitle</a:t>
            </a:r>
          </a:p>
        </p:txBody>
      </p:sp>
      <p:sp>
        <p:nvSpPr>
          <p:cNvPr id="3" name="Rectangle 2">
            <a:extLst>
              <a:ext uri="{FF2B5EF4-FFF2-40B4-BE49-F238E27FC236}">
                <a16:creationId xmlns:a16="http://schemas.microsoft.com/office/drawing/2014/main" id="{9FB85B6D-0B9C-8C4F-1713-1951698D2844}"/>
              </a:ext>
            </a:extLst>
          </p:cNvPr>
          <p:cNvSpPr/>
          <p:nvPr userDrawn="1"/>
        </p:nvSpPr>
        <p:spPr>
          <a:xfrm>
            <a:off x="-1" y="2649070"/>
            <a:ext cx="5091953" cy="3320077"/>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 name="Picture Placeholder 15">
            <a:extLst>
              <a:ext uri="{FF2B5EF4-FFF2-40B4-BE49-F238E27FC236}">
                <a16:creationId xmlns:a16="http://schemas.microsoft.com/office/drawing/2014/main" id="{1BAE0020-C71C-4423-50AE-6FD966F514EF}"/>
              </a:ext>
            </a:extLst>
          </p:cNvPr>
          <p:cNvSpPr>
            <a:spLocks noGrp="1"/>
          </p:cNvSpPr>
          <p:nvPr>
            <p:ph type="pic" sz="quarter" idx="13"/>
          </p:nvPr>
        </p:nvSpPr>
        <p:spPr>
          <a:xfrm>
            <a:off x="683238" y="1138020"/>
            <a:ext cx="3713949" cy="4145327"/>
          </a:xfrm>
          <a:prstGeom prst="rect">
            <a:avLst/>
          </a:prstGeom>
          <a:solidFill>
            <a:srgbClr val="EDEEEE"/>
          </a:solidFill>
        </p:spPr>
        <p:txBody>
          <a:bodyPr/>
          <a:lstStyle/>
          <a:p>
            <a:endParaRPr lang="en-US"/>
          </a:p>
        </p:txBody>
      </p:sp>
    </p:spTree>
    <p:extLst>
      <p:ext uri="{BB962C8B-B14F-4D97-AF65-F5344CB8AC3E}">
        <p14:creationId xmlns:p14="http://schemas.microsoft.com/office/powerpoint/2010/main" val="17124241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ubtitle, Three Sections">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8C72B96-D07C-C69A-8B31-012039E01E84}"/>
              </a:ext>
            </a:extLst>
          </p:cNvPr>
          <p:cNvSpPr/>
          <p:nvPr userDrawn="1"/>
        </p:nvSpPr>
        <p:spPr>
          <a:xfrm>
            <a:off x="697847" y="2901822"/>
            <a:ext cx="3067329" cy="3067329"/>
          </a:xfrm>
          <a:prstGeom prst="rect">
            <a:avLst/>
          </a:prstGeom>
          <a:solidFill>
            <a:srgbClr val="D6E9F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697847" y="1383398"/>
            <a:ext cx="10863304" cy="457200"/>
          </a:xfrm>
          <a:prstGeom prst="rect">
            <a:avLst/>
          </a:prstGeom>
        </p:spPr>
        <p:txBody>
          <a:bodyPr anchor="ctr"/>
          <a:lstStyle>
            <a:lvl1pPr algn="ctr">
              <a:lnSpc>
                <a:spcPct val="100000"/>
              </a:lnSpc>
              <a:defRPr sz="3600">
                <a:solidFill>
                  <a:srgbClr val="005288"/>
                </a:solidFill>
                <a:latin typeface="Franklin Gothic Heavy" panose="020B0903020102020204" pitchFamily="34" charset="0"/>
              </a:defRPr>
            </a:lvl1pPr>
          </a:lstStyle>
          <a:p>
            <a:r>
              <a:rPr lang="en-US"/>
              <a:t>ONE LINE TITLE</a:t>
            </a:r>
          </a:p>
        </p:txBody>
      </p:sp>
      <p:sp>
        <p:nvSpPr>
          <p:cNvPr id="5" name="Footer Placeholder 4">
            <a:extLst>
              <a:ext uri="{FF2B5EF4-FFF2-40B4-BE49-F238E27FC236}">
                <a16:creationId xmlns:a16="http://schemas.microsoft.com/office/drawing/2014/main" id="{5F8208D9-00DA-8E75-C792-227EDF67F028}"/>
              </a:ext>
            </a:extLst>
          </p:cNvPr>
          <p:cNvSpPr>
            <a:spLocks noGrp="1"/>
          </p:cNvSpPr>
          <p:nvPr>
            <p:ph type="ftr" sz="quarter" idx="11"/>
          </p:nvPr>
        </p:nvSpPr>
        <p:spPr>
          <a:xfrm>
            <a:off x="683238" y="406500"/>
            <a:ext cx="3840480" cy="274320"/>
          </a:xfrm>
          <a:prstGeom prst="rect">
            <a:avLst/>
          </a:prstGeom>
        </p:spPr>
        <p:txBody>
          <a:bodyPr/>
          <a:lstStyle>
            <a:lvl1pPr algn="l">
              <a:defRPr sz="1200">
                <a:solidFill>
                  <a:srgbClr val="005188"/>
                </a:solidFill>
                <a:latin typeface="+mj-lt"/>
              </a:defRPr>
            </a:lvl1pPr>
          </a:lstStyle>
          <a:p>
            <a:r>
              <a:rPr lang="en-US"/>
              <a:t>Presentation Name Goes Here</a:t>
            </a:r>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646748"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9" name="Footer Placeholder 4">
            <a:extLst>
              <a:ext uri="{FF2B5EF4-FFF2-40B4-BE49-F238E27FC236}">
                <a16:creationId xmlns:a16="http://schemas.microsoft.com/office/drawing/2014/main" id="{4F22C56A-106C-0E5F-1D4F-7E175AD10A3C}"/>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0" name="Slide Number Placeholder 5">
            <a:extLst>
              <a:ext uri="{FF2B5EF4-FFF2-40B4-BE49-F238E27FC236}">
                <a16:creationId xmlns:a16="http://schemas.microsoft.com/office/drawing/2014/main" id="{9E19CA39-588F-8A10-B614-E723AB88A4C1}"/>
              </a:ext>
            </a:extLst>
          </p:cNvPr>
          <p:cNvSpPr txBox="1">
            <a:spLocks/>
          </p:cNvSpPr>
          <p:nvPr userDrawn="1"/>
        </p:nvSpPr>
        <p:spPr>
          <a:xfrm>
            <a:off x="10646748"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1" name="Straight Connector 10">
            <a:extLst>
              <a:ext uri="{FF2B5EF4-FFF2-40B4-BE49-F238E27FC236}">
                <a16:creationId xmlns:a16="http://schemas.microsoft.com/office/drawing/2014/main" id="{AE0306DA-98AD-A0E2-B943-F4F33785C7E5}"/>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2" name="Text Placeholder 5">
            <a:extLst>
              <a:ext uri="{FF2B5EF4-FFF2-40B4-BE49-F238E27FC236}">
                <a16:creationId xmlns:a16="http://schemas.microsoft.com/office/drawing/2014/main" id="{743AFDE3-C781-1F82-0EBE-2D5BEA97229D}"/>
              </a:ext>
            </a:extLst>
          </p:cNvPr>
          <p:cNvSpPr>
            <a:spLocks noGrp="1"/>
          </p:cNvSpPr>
          <p:nvPr>
            <p:ph type="body" sz="quarter" idx="10" hasCustomPrompt="1"/>
          </p:nvPr>
        </p:nvSpPr>
        <p:spPr>
          <a:xfrm>
            <a:off x="697847" y="1138020"/>
            <a:ext cx="10863304" cy="228600"/>
          </a:xfrm>
          <a:prstGeom prst="rect">
            <a:avLst/>
          </a:prstGeom>
        </p:spPr>
        <p:txBody>
          <a:bodyPr anchor="ctr">
            <a:noAutofit/>
          </a:bodyPr>
          <a:lstStyle>
            <a:lvl1pPr marL="0" indent="0" algn="ctr">
              <a:buNone/>
              <a:defRPr sz="1800">
                <a:solidFill>
                  <a:srgbClr val="3D98C1"/>
                </a:solidFill>
                <a:latin typeface="+mj-lt"/>
                <a:cs typeface="Arial"/>
              </a:defRPr>
            </a:lvl1pPr>
          </a:lstStyle>
          <a:p>
            <a:pPr lvl="0"/>
            <a:r>
              <a:rPr lang="en-US"/>
              <a:t>Subtitle</a:t>
            </a:r>
          </a:p>
        </p:txBody>
      </p:sp>
      <p:sp>
        <p:nvSpPr>
          <p:cNvPr id="22" name="Picture Placeholder 21">
            <a:extLst>
              <a:ext uri="{FF2B5EF4-FFF2-40B4-BE49-F238E27FC236}">
                <a16:creationId xmlns:a16="http://schemas.microsoft.com/office/drawing/2014/main" id="{3F26BA31-FDC3-9147-DF50-DE7A6014F5D0}"/>
              </a:ext>
            </a:extLst>
          </p:cNvPr>
          <p:cNvSpPr>
            <a:spLocks noGrp="1"/>
          </p:cNvSpPr>
          <p:nvPr>
            <p:ph type="pic" sz="quarter" idx="16"/>
          </p:nvPr>
        </p:nvSpPr>
        <p:spPr>
          <a:xfrm>
            <a:off x="1817514" y="3113396"/>
            <a:ext cx="640080" cy="640080"/>
          </a:xfrm>
          <a:prstGeom prst="ellipse">
            <a:avLst/>
          </a:prstGeom>
          <a:solidFill>
            <a:schemeClr val="bg1"/>
          </a:solidFill>
        </p:spPr>
        <p:txBody>
          <a:bodyPr/>
          <a:lstStyle>
            <a:lvl1pPr marL="0" indent="0" algn="ctr">
              <a:buNone/>
              <a:defRPr sz="1000"/>
            </a:lvl1pPr>
          </a:lstStyle>
          <a:p>
            <a:endParaRPr lang="en-US"/>
          </a:p>
        </p:txBody>
      </p:sp>
      <p:sp>
        <p:nvSpPr>
          <p:cNvPr id="24" name="Text Placeholder 23">
            <a:extLst>
              <a:ext uri="{FF2B5EF4-FFF2-40B4-BE49-F238E27FC236}">
                <a16:creationId xmlns:a16="http://schemas.microsoft.com/office/drawing/2014/main" id="{D8BAF6D0-43E7-5F2D-A562-449C90307F8B}"/>
              </a:ext>
            </a:extLst>
          </p:cNvPr>
          <p:cNvSpPr>
            <a:spLocks noGrp="1"/>
          </p:cNvSpPr>
          <p:nvPr>
            <p:ph type="body" sz="quarter" idx="17"/>
          </p:nvPr>
        </p:nvSpPr>
        <p:spPr>
          <a:xfrm>
            <a:off x="926448" y="3949690"/>
            <a:ext cx="2603499" cy="1805073"/>
          </a:xfrm>
          <a:prstGeom prst="rect">
            <a:avLst/>
          </a:prstGeom>
        </p:spPr>
        <p:txBody>
          <a:bodyPr/>
          <a:lstStyle>
            <a:lvl1pPr marL="0" indent="0" algn="ctr">
              <a:lnSpc>
                <a:spcPct val="100000"/>
              </a:lnSpc>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5" name="Rectangle 24">
            <a:extLst>
              <a:ext uri="{FF2B5EF4-FFF2-40B4-BE49-F238E27FC236}">
                <a16:creationId xmlns:a16="http://schemas.microsoft.com/office/drawing/2014/main" id="{F560C553-E9DF-DC68-F0D3-619517FC7397}"/>
              </a:ext>
            </a:extLst>
          </p:cNvPr>
          <p:cNvSpPr/>
          <p:nvPr userDrawn="1"/>
        </p:nvSpPr>
        <p:spPr>
          <a:xfrm>
            <a:off x="4595834" y="2901822"/>
            <a:ext cx="3067329" cy="3067329"/>
          </a:xfrm>
          <a:prstGeom prst="rect">
            <a:avLst/>
          </a:prstGeom>
          <a:solidFill>
            <a:srgbClr val="D6E9F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6" name="Picture Placeholder 21">
            <a:extLst>
              <a:ext uri="{FF2B5EF4-FFF2-40B4-BE49-F238E27FC236}">
                <a16:creationId xmlns:a16="http://schemas.microsoft.com/office/drawing/2014/main" id="{76676052-DFD7-1F40-A4EE-3A185ECFB3F9}"/>
              </a:ext>
            </a:extLst>
          </p:cNvPr>
          <p:cNvSpPr>
            <a:spLocks noGrp="1"/>
          </p:cNvSpPr>
          <p:nvPr>
            <p:ph type="pic" sz="quarter" idx="18"/>
          </p:nvPr>
        </p:nvSpPr>
        <p:spPr>
          <a:xfrm>
            <a:off x="5809458" y="3113396"/>
            <a:ext cx="640080" cy="640080"/>
          </a:xfrm>
          <a:prstGeom prst="ellipse">
            <a:avLst/>
          </a:prstGeom>
          <a:solidFill>
            <a:schemeClr val="bg1"/>
          </a:solidFill>
        </p:spPr>
        <p:txBody>
          <a:bodyPr/>
          <a:lstStyle>
            <a:lvl1pPr marL="0" indent="0" algn="ctr">
              <a:buNone/>
              <a:defRPr sz="1000"/>
            </a:lvl1pPr>
          </a:lstStyle>
          <a:p>
            <a:endParaRPr lang="en-US"/>
          </a:p>
        </p:txBody>
      </p:sp>
      <p:sp>
        <p:nvSpPr>
          <p:cNvPr id="27" name="Text Placeholder 23">
            <a:extLst>
              <a:ext uri="{FF2B5EF4-FFF2-40B4-BE49-F238E27FC236}">
                <a16:creationId xmlns:a16="http://schemas.microsoft.com/office/drawing/2014/main" id="{FC3F8B39-51CD-8CCF-5ACC-2E53188A61DF}"/>
              </a:ext>
            </a:extLst>
          </p:cNvPr>
          <p:cNvSpPr>
            <a:spLocks noGrp="1"/>
          </p:cNvSpPr>
          <p:nvPr>
            <p:ph type="body" sz="quarter" idx="19"/>
          </p:nvPr>
        </p:nvSpPr>
        <p:spPr>
          <a:xfrm>
            <a:off x="4827749" y="3949690"/>
            <a:ext cx="2603499" cy="1805073"/>
          </a:xfrm>
          <a:prstGeom prst="rect">
            <a:avLst/>
          </a:prstGeom>
        </p:spPr>
        <p:txBody>
          <a:bodyPr/>
          <a:lstStyle>
            <a:lvl1pPr marL="0" indent="0" algn="ctr">
              <a:lnSpc>
                <a:spcPct val="100000"/>
              </a:lnSpc>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8" name="Rectangle 27">
            <a:extLst>
              <a:ext uri="{FF2B5EF4-FFF2-40B4-BE49-F238E27FC236}">
                <a16:creationId xmlns:a16="http://schemas.microsoft.com/office/drawing/2014/main" id="{6462456F-D0C7-46F5-32BD-A6909740B1A6}"/>
              </a:ext>
            </a:extLst>
          </p:cNvPr>
          <p:cNvSpPr/>
          <p:nvPr userDrawn="1"/>
        </p:nvSpPr>
        <p:spPr>
          <a:xfrm>
            <a:off x="8493822" y="2901822"/>
            <a:ext cx="3067329" cy="3067329"/>
          </a:xfrm>
          <a:prstGeom prst="rect">
            <a:avLst/>
          </a:prstGeom>
          <a:solidFill>
            <a:srgbClr val="D6E9F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9" name="Picture Placeholder 21">
            <a:extLst>
              <a:ext uri="{FF2B5EF4-FFF2-40B4-BE49-F238E27FC236}">
                <a16:creationId xmlns:a16="http://schemas.microsoft.com/office/drawing/2014/main" id="{C8D0B3B9-1485-E8E8-F419-A661ED9C0A34}"/>
              </a:ext>
            </a:extLst>
          </p:cNvPr>
          <p:cNvSpPr>
            <a:spLocks noGrp="1"/>
          </p:cNvSpPr>
          <p:nvPr>
            <p:ph type="pic" sz="quarter" idx="20"/>
          </p:nvPr>
        </p:nvSpPr>
        <p:spPr>
          <a:xfrm>
            <a:off x="9613489" y="3113396"/>
            <a:ext cx="640080" cy="640080"/>
          </a:xfrm>
          <a:prstGeom prst="ellipse">
            <a:avLst/>
          </a:prstGeom>
          <a:solidFill>
            <a:schemeClr val="bg1"/>
          </a:solidFill>
        </p:spPr>
        <p:txBody>
          <a:bodyPr/>
          <a:lstStyle>
            <a:lvl1pPr marL="0" indent="0" algn="ctr">
              <a:buNone/>
              <a:defRPr sz="1000"/>
            </a:lvl1pPr>
          </a:lstStyle>
          <a:p>
            <a:endParaRPr lang="en-US"/>
          </a:p>
        </p:txBody>
      </p:sp>
      <p:sp>
        <p:nvSpPr>
          <p:cNvPr id="30" name="Text Placeholder 23">
            <a:extLst>
              <a:ext uri="{FF2B5EF4-FFF2-40B4-BE49-F238E27FC236}">
                <a16:creationId xmlns:a16="http://schemas.microsoft.com/office/drawing/2014/main" id="{69AB90A2-5602-D07B-7294-49D8892C2678}"/>
              </a:ext>
            </a:extLst>
          </p:cNvPr>
          <p:cNvSpPr>
            <a:spLocks noGrp="1"/>
          </p:cNvSpPr>
          <p:nvPr>
            <p:ph type="body" sz="quarter" idx="21"/>
          </p:nvPr>
        </p:nvSpPr>
        <p:spPr>
          <a:xfrm>
            <a:off x="8722423" y="3949690"/>
            <a:ext cx="2603499" cy="1805073"/>
          </a:xfrm>
          <a:prstGeom prst="rect">
            <a:avLst/>
          </a:prstGeom>
        </p:spPr>
        <p:txBody>
          <a:bodyPr/>
          <a:lstStyle>
            <a:lvl1pPr marL="0" indent="0" algn="ctr">
              <a:lnSpc>
                <a:spcPct val="100000"/>
              </a:lnSpc>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cxnSp>
        <p:nvCxnSpPr>
          <p:cNvPr id="3" name="Straight Connector 2">
            <a:extLst>
              <a:ext uri="{FF2B5EF4-FFF2-40B4-BE49-F238E27FC236}">
                <a16:creationId xmlns:a16="http://schemas.microsoft.com/office/drawing/2014/main" id="{B807038D-72AC-289E-DC13-17934DF43AFD}"/>
              </a:ext>
            </a:extLst>
          </p:cNvPr>
          <p:cNvCxnSpPr/>
          <p:nvPr userDrawn="1"/>
        </p:nvCxnSpPr>
        <p:spPr>
          <a:xfrm>
            <a:off x="4724400" y="2097231"/>
            <a:ext cx="2743200" cy="0"/>
          </a:xfrm>
          <a:prstGeom prst="line">
            <a:avLst/>
          </a:prstGeom>
          <a:ln w="76200">
            <a:solidFill>
              <a:srgbClr val="D24B62"/>
            </a:solidFill>
          </a:ln>
          <a:effectLst/>
        </p:spPr>
        <p:style>
          <a:lnRef idx="2">
            <a:schemeClr val="accent1"/>
          </a:lnRef>
          <a:fillRef idx="0">
            <a:schemeClr val="accent1"/>
          </a:fillRef>
          <a:effectRef idx="1">
            <a:schemeClr val="accent1"/>
          </a:effectRef>
          <a:fontRef idx="minor">
            <a:schemeClr val="tx1"/>
          </a:fontRef>
        </p:style>
      </p:cxnSp>
      <p:sp>
        <p:nvSpPr>
          <p:cNvPr id="4" name="Rectangle 3">
            <a:extLst>
              <a:ext uri="{FF2B5EF4-FFF2-40B4-BE49-F238E27FC236}">
                <a16:creationId xmlns:a16="http://schemas.microsoft.com/office/drawing/2014/main" id="{172E2BA8-7D7E-58AE-3A59-D1CEE0C58CDF}"/>
              </a:ext>
            </a:extLst>
          </p:cNvPr>
          <p:cNvSpPr/>
          <p:nvPr userDrawn="1"/>
        </p:nvSpPr>
        <p:spPr>
          <a:xfrm>
            <a:off x="628918" y="2901822"/>
            <a:ext cx="91440" cy="3063240"/>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2B0025E3-18F5-E88B-67D5-1A8E1A1BE41E}"/>
              </a:ext>
            </a:extLst>
          </p:cNvPr>
          <p:cNvSpPr/>
          <p:nvPr userDrawn="1"/>
        </p:nvSpPr>
        <p:spPr>
          <a:xfrm>
            <a:off x="4546800" y="2901822"/>
            <a:ext cx="91440" cy="3063240"/>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 name="Rectangle 11">
            <a:extLst>
              <a:ext uri="{FF2B5EF4-FFF2-40B4-BE49-F238E27FC236}">
                <a16:creationId xmlns:a16="http://schemas.microsoft.com/office/drawing/2014/main" id="{6F8A215D-436C-E2BE-2BA1-22F62D160360}"/>
              </a:ext>
            </a:extLst>
          </p:cNvPr>
          <p:cNvSpPr/>
          <p:nvPr userDrawn="1"/>
        </p:nvSpPr>
        <p:spPr>
          <a:xfrm>
            <a:off x="8441474" y="2901822"/>
            <a:ext cx="91440" cy="3063240"/>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062439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Text, Three Photo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0C9287-294F-4AE0-ED4B-B75EA839A03F}"/>
              </a:ext>
            </a:extLst>
          </p:cNvPr>
          <p:cNvSpPr/>
          <p:nvPr userDrawn="1"/>
        </p:nvSpPr>
        <p:spPr>
          <a:xfrm>
            <a:off x="0" y="0"/>
            <a:ext cx="12192000" cy="4470393"/>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683238" y="1138020"/>
            <a:ext cx="10822963" cy="457200"/>
          </a:xfrm>
          <a:prstGeom prst="rect">
            <a:avLst/>
          </a:prstGeom>
        </p:spPr>
        <p:txBody>
          <a:bodyPr anchor="ctr"/>
          <a:lstStyle>
            <a:lvl1pPr algn="ctr">
              <a:lnSpc>
                <a:spcPct val="100000"/>
              </a:lnSpc>
              <a:defRPr sz="3600">
                <a:solidFill>
                  <a:schemeClr val="bg1"/>
                </a:solidFill>
                <a:latin typeface="Franklin Gothic Heavy" panose="020B0903020102020204" pitchFamily="34" charset="0"/>
              </a:defRPr>
            </a:lvl1pPr>
          </a:lstStyle>
          <a:p>
            <a:r>
              <a:rPr lang="en-US"/>
              <a:t>ONE LINE TITLE</a:t>
            </a:r>
          </a:p>
        </p:txBody>
      </p:sp>
      <p:sp>
        <p:nvSpPr>
          <p:cNvPr id="5" name="Footer Placeholder 4">
            <a:extLst>
              <a:ext uri="{FF2B5EF4-FFF2-40B4-BE49-F238E27FC236}">
                <a16:creationId xmlns:a16="http://schemas.microsoft.com/office/drawing/2014/main" id="{5F8208D9-00DA-8E75-C792-227EDF67F028}"/>
              </a:ext>
            </a:extLst>
          </p:cNvPr>
          <p:cNvSpPr>
            <a:spLocks noGrp="1"/>
          </p:cNvSpPr>
          <p:nvPr>
            <p:ph type="ftr" sz="quarter" idx="11"/>
          </p:nvPr>
        </p:nvSpPr>
        <p:spPr>
          <a:xfrm>
            <a:off x="683238" y="406500"/>
            <a:ext cx="3840480" cy="274320"/>
          </a:xfrm>
          <a:prstGeom prst="rect">
            <a:avLst/>
          </a:prstGeom>
        </p:spPr>
        <p:txBody>
          <a:bodyPr/>
          <a:lstStyle>
            <a:lvl1pPr algn="l">
              <a:defRPr sz="1200">
                <a:solidFill>
                  <a:schemeClr val="bg1"/>
                </a:solidFill>
                <a:latin typeface="+mj-lt"/>
              </a:defRPr>
            </a:lvl1pPr>
          </a:lstStyle>
          <a:p>
            <a:r>
              <a:rPr lang="en-US"/>
              <a:t>Presentation Name Goes Here</a:t>
            </a:r>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chemeClr val="bg1"/>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chemeClr val="bg1"/>
                </a:solidFill>
              </a:rPr>
              <a:t>Federal Emergency Management Agency</a:t>
            </a:r>
          </a:p>
        </p:txBody>
      </p:sp>
      <p:sp>
        <p:nvSpPr>
          <p:cNvPr id="9" name="Footer Placeholder 4">
            <a:extLst>
              <a:ext uri="{FF2B5EF4-FFF2-40B4-BE49-F238E27FC236}">
                <a16:creationId xmlns:a16="http://schemas.microsoft.com/office/drawing/2014/main" id="{4F22C56A-106C-0E5F-1D4F-7E175AD10A3C}"/>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0" name="Slide Number Placeholder 5">
            <a:extLst>
              <a:ext uri="{FF2B5EF4-FFF2-40B4-BE49-F238E27FC236}">
                <a16:creationId xmlns:a16="http://schemas.microsoft.com/office/drawing/2014/main" id="{9E19CA39-588F-8A10-B614-E723AB88A4C1}"/>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1" name="Straight Connector 10">
            <a:extLst>
              <a:ext uri="{FF2B5EF4-FFF2-40B4-BE49-F238E27FC236}">
                <a16:creationId xmlns:a16="http://schemas.microsoft.com/office/drawing/2014/main" id="{AE0306DA-98AD-A0E2-B943-F4F33785C7E5}"/>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22" name="Picture Placeholder 21">
            <a:extLst>
              <a:ext uri="{FF2B5EF4-FFF2-40B4-BE49-F238E27FC236}">
                <a16:creationId xmlns:a16="http://schemas.microsoft.com/office/drawing/2014/main" id="{3F26BA31-FDC3-9147-DF50-DE7A6014F5D0}"/>
              </a:ext>
            </a:extLst>
          </p:cNvPr>
          <p:cNvSpPr>
            <a:spLocks noGrp="1"/>
          </p:cNvSpPr>
          <p:nvPr>
            <p:ph type="pic" sz="quarter" idx="16"/>
          </p:nvPr>
        </p:nvSpPr>
        <p:spPr>
          <a:xfrm>
            <a:off x="8497911" y="2951409"/>
            <a:ext cx="3063240" cy="3063240"/>
          </a:xfrm>
          <a:prstGeom prst="ellipse">
            <a:avLst/>
          </a:prstGeom>
          <a:solidFill>
            <a:srgbClr val="EDEEEE"/>
          </a:solidFill>
        </p:spPr>
        <p:txBody>
          <a:bodyPr/>
          <a:lstStyle>
            <a:lvl1pPr marL="0" indent="0">
              <a:buNone/>
              <a:defRPr sz="1800"/>
            </a:lvl1pPr>
          </a:lstStyle>
          <a:p>
            <a:endParaRPr lang="en-US"/>
          </a:p>
        </p:txBody>
      </p:sp>
      <p:sp>
        <p:nvSpPr>
          <p:cNvPr id="3" name="Text Placeholder 2">
            <a:extLst>
              <a:ext uri="{FF2B5EF4-FFF2-40B4-BE49-F238E27FC236}">
                <a16:creationId xmlns:a16="http://schemas.microsoft.com/office/drawing/2014/main" id="{C73CF584-0A5B-D610-8EE1-7EE1BCC7E578}"/>
              </a:ext>
            </a:extLst>
          </p:cNvPr>
          <p:cNvSpPr>
            <a:spLocks noGrp="1"/>
          </p:cNvSpPr>
          <p:nvPr>
            <p:ph idx="1" hasCustomPrompt="1"/>
          </p:nvPr>
        </p:nvSpPr>
        <p:spPr>
          <a:xfrm>
            <a:off x="683238" y="1757751"/>
            <a:ext cx="10822961" cy="965058"/>
          </a:xfrm>
          <a:prstGeom prst="rect">
            <a:avLst/>
          </a:prstGeom>
        </p:spPr>
        <p:txBody>
          <a:bodyPr vert="horz" lIns="91440" tIns="45720" rIns="91440" bIns="45720" rtlCol="0">
            <a:normAutofit/>
          </a:bodyPr>
          <a:lstStyle>
            <a:lvl1pPr marL="0" indent="0" algn="ctr">
              <a:buNone/>
              <a:defRPr sz="1800">
                <a:solidFill>
                  <a:schemeClr val="bg1"/>
                </a:solidFill>
              </a:defRPr>
            </a:lvl1pPr>
            <a:lvl2pPr marL="457200" indent="0" algn="ctr">
              <a:buNone/>
              <a:defRPr sz="1800">
                <a:solidFill>
                  <a:schemeClr val="tx1"/>
                </a:solidFill>
              </a:defRPr>
            </a:lvl2pPr>
            <a:lvl3pPr marL="914400" indent="0" algn="ctr">
              <a:buNone/>
              <a:defRPr sz="1800">
                <a:solidFill>
                  <a:schemeClr val="tx1"/>
                </a:solidFill>
              </a:defRPr>
            </a:lvl3pPr>
          </a:lstStyle>
          <a:p>
            <a:pPr lvl="0"/>
            <a:r>
              <a:rPr lang="en-US"/>
              <a:t>Click to edit master text style</a:t>
            </a:r>
          </a:p>
        </p:txBody>
      </p:sp>
      <p:sp>
        <p:nvSpPr>
          <p:cNvPr id="4" name="Picture Placeholder 21">
            <a:extLst>
              <a:ext uri="{FF2B5EF4-FFF2-40B4-BE49-F238E27FC236}">
                <a16:creationId xmlns:a16="http://schemas.microsoft.com/office/drawing/2014/main" id="{D1CF9D15-57F5-19BF-A52F-8BE9C0EAE45B}"/>
              </a:ext>
            </a:extLst>
          </p:cNvPr>
          <p:cNvSpPr>
            <a:spLocks noGrp="1"/>
          </p:cNvSpPr>
          <p:nvPr>
            <p:ph type="pic" sz="quarter" idx="17"/>
          </p:nvPr>
        </p:nvSpPr>
        <p:spPr>
          <a:xfrm>
            <a:off x="4590574" y="2951409"/>
            <a:ext cx="3063240" cy="3063240"/>
          </a:xfrm>
          <a:prstGeom prst="ellipse">
            <a:avLst/>
          </a:prstGeom>
          <a:solidFill>
            <a:srgbClr val="EDEEEE"/>
          </a:solidFill>
        </p:spPr>
        <p:txBody>
          <a:bodyPr/>
          <a:lstStyle>
            <a:lvl1pPr marL="0" indent="0">
              <a:buNone/>
              <a:defRPr sz="1800"/>
            </a:lvl1pPr>
          </a:lstStyle>
          <a:p>
            <a:endParaRPr lang="en-US"/>
          </a:p>
        </p:txBody>
      </p:sp>
      <p:sp>
        <p:nvSpPr>
          <p:cNvPr id="12" name="Picture Placeholder 21">
            <a:extLst>
              <a:ext uri="{FF2B5EF4-FFF2-40B4-BE49-F238E27FC236}">
                <a16:creationId xmlns:a16="http://schemas.microsoft.com/office/drawing/2014/main" id="{82C7A895-6BF9-9A4D-3A1A-DA1A65BBD977}"/>
              </a:ext>
            </a:extLst>
          </p:cNvPr>
          <p:cNvSpPr>
            <a:spLocks noGrp="1"/>
          </p:cNvSpPr>
          <p:nvPr>
            <p:ph type="pic" sz="quarter" idx="18"/>
          </p:nvPr>
        </p:nvSpPr>
        <p:spPr>
          <a:xfrm>
            <a:off x="683238" y="2951409"/>
            <a:ext cx="3063240" cy="3063240"/>
          </a:xfrm>
          <a:prstGeom prst="ellipse">
            <a:avLst/>
          </a:prstGeom>
          <a:solidFill>
            <a:srgbClr val="EDEEEE"/>
          </a:solidFill>
        </p:spPr>
        <p:txBody>
          <a:bodyPr/>
          <a:lstStyle>
            <a:lvl1pPr marL="0" indent="0">
              <a:buNone/>
              <a:defRPr sz="1800"/>
            </a:lvl1pPr>
          </a:lstStyle>
          <a:p>
            <a:endParaRPr lang="en-US"/>
          </a:p>
        </p:txBody>
      </p:sp>
    </p:spTree>
    <p:extLst>
      <p:ext uri="{BB962C8B-B14F-4D97-AF65-F5344CB8AC3E}">
        <p14:creationId xmlns:p14="http://schemas.microsoft.com/office/powerpoint/2010/main" val="28336014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Title 1"/>
          <p:cNvSpPr>
            <a:spLocks noGrp="1"/>
          </p:cNvSpPr>
          <p:nvPr>
            <p:ph type="ctrTitle" hasCustomPrompt="1"/>
          </p:nvPr>
        </p:nvSpPr>
        <p:spPr>
          <a:xfrm>
            <a:off x="683238" y="2898900"/>
            <a:ext cx="10877913" cy="457200"/>
          </a:xfrm>
          <a:prstGeom prst="rect">
            <a:avLst/>
          </a:prstGeom>
        </p:spPr>
        <p:txBody>
          <a:bodyPr lIns="64251" tIns="32125" rIns="64251" bIns="32125" anchor="ctr"/>
          <a:lstStyle>
            <a:lvl1pPr algn="ctr">
              <a:lnSpc>
                <a:spcPts val="5000"/>
              </a:lnSpc>
              <a:spcBef>
                <a:spcPts val="7500"/>
              </a:spcBef>
              <a:spcAft>
                <a:spcPts val="0"/>
              </a:spcAft>
              <a:defRPr sz="4000" baseline="0">
                <a:solidFill>
                  <a:srgbClr val="005288"/>
                </a:solidFill>
                <a:latin typeface="Franklin Gothic Heavy" panose="020B0903020102020204" pitchFamily="34" charset="0"/>
              </a:defRPr>
            </a:lvl1pPr>
          </a:lstStyle>
          <a:p>
            <a:r>
              <a:rPr lang="en-US"/>
              <a:t>SECTION HEADER GOES HERE</a:t>
            </a:r>
          </a:p>
        </p:txBody>
      </p:sp>
      <p:sp>
        <p:nvSpPr>
          <p:cNvPr id="22" name="Subtitle 2"/>
          <p:cNvSpPr>
            <a:spLocks noGrp="1"/>
          </p:cNvSpPr>
          <p:nvPr>
            <p:ph type="subTitle" idx="1" hasCustomPrompt="1"/>
          </p:nvPr>
        </p:nvSpPr>
        <p:spPr>
          <a:xfrm>
            <a:off x="683238" y="3752095"/>
            <a:ext cx="10877913" cy="341876"/>
          </a:xfrm>
          <a:prstGeom prst="rect">
            <a:avLst/>
          </a:prstGeom>
        </p:spPr>
        <p:txBody>
          <a:bodyPr wrap="square" lIns="64251" tIns="32125" rIns="64251" bIns="32125">
            <a:spAutoFit/>
          </a:bodyPr>
          <a:lstStyle>
            <a:lvl1pPr marL="0" indent="0" algn="ctr">
              <a:lnSpc>
                <a:spcPct val="100000"/>
              </a:lnSpc>
              <a:spcBef>
                <a:spcPts val="2109"/>
              </a:spcBef>
              <a:buClr>
                <a:schemeClr val="tx2"/>
              </a:buClr>
              <a:buSzPct val="100000"/>
              <a:buFontTx/>
              <a:buNone/>
              <a:defRPr sz="1800" cap="none" baseline="0">
                <a:solidFill>
                  <a:srgbClr val="3D98C1"/>
                </a:solidFill>
              </a:defRPr>
            </a:lvl1pPr>
            <a:lvl2pPr marL="321258" indent="0" algn="ctr">
              <a:buNone/>
              <a:defRPr>
                <a:solidFill>
                  <a:schemeClr val="tx1">
                    <a:tint val="75000"/>
                  </a:schemeClr>
                </a:solidFill>
              </a:defRPr>
            </a:lvl2pPr>
            <a:lvl3pPr marL="642519" indent="0" algn="ctr">
              <a:buNone/>
              <a:defRPr>
                <a:solidFill>
                  <a:schemeClr val="tx1">
                    <a:tint val="75000"/>
                  </a:schemeClr>
                </a:solidFill>
              </a:defRPr>
            </a:lvl3pPr>
            <a:lvl4pPr marL="963776" indent="0" algn="ctr">
              <a:buNone/>
              <a:defRPr>
                <a:solidFill>
                  <a:schemeClr val="tx1">
                    <a:tint val="75000"/>
                  </a:schemeClr>
                </a:solidFill>
              </a:defRPr>
            </a:lvl4pPr>
            <a:lvl5pPr marL="1285039" indent="0" algn="ctr">
              <a:buNone/>
              <a:defRPr>
                <a:solidFill>
                  <a:schemeClr val="tx1">
                    <a:tint val="75000"/>
                  </a:schemeClr>
                </a:solidFill>
              </a:defRPr>
            </a:lvl5pPr>
            <a:lvl6pPr marL="1606299" indent="0" algn="ctr">
              <a:buNone/>
              <a:defRPr>
                <a:solidFill>
                  <a:schemeClr val="tx1">
                    <a:tint val="75000"/>
                  </a:schemeClr>
                </a:solidFill>
              </a:defRPr>
            </a:lvl6pPr>
            <a:lvl7pPr marL="1927559" indent="0" algn="ctr">
              <a:buNone/>
              <a:defRPr>
                <a:solidFill>
                  <a:schemeClr val="tx1">
                    <a:tint val="75000"/>
                  </a:schemeClr>
                </a:solidFill>
              </a:defRPr>
            </a:lvl7pPr>
            <a:lvl8pPr marL="2248821" indent="0" algn="ctr">
              <a:buNone/>
              <a:defRPr>
                <a:solidFill>
                  <a:schemeClr val="tx1">
                    <a:tint val="75000"/>
                  </a:schemeClr>
                </a:solidFill>
              </a:defRPr>
            </a:lvl8pPr>
            <a:lvl9pPr marL="2570081" indent="0" algn="ctr">
              <a:buNone/>
              <a:defRPr>
                <a:solidFill>
                  <a:schemeClr val="tx1">
                    <a:tint val="75000"/>
                  </a:schemeClr>
                </a:solidFill>
              </a:defRPr>
            </a:lvl9pPr>
          </a:lstStyle>
          <a:p>
            <a:r>
              <a:rPr lang="en-US"/>
              <a:t>Click to add text</a:t>
            </a:r>
          </a:p>
        </p:txBody>
      </p:sp>
      <p:cxnSp>
        <p:nvCxnSpPr>
          <p:cNvPr id="6" name="Straight Connector 5">
            <a:extLst>
              <a:ext uri="{FF2B5EF4-FFF2-40B4-BE49-F238E27FC236}">
                <a16:creationId xmlns:a16="http://schemas.microsoft.com/office/drawing/2014/main" id="{7DC65CA8-500F-48D4-0AC5-DC4762A2E6FE}"/>
              </a:ext>
            </a:extLst>
          </p:cNvPr>
          <p:cNvCxnSpPr>
            <a:cxnSpLocks/>
          </p:cNvCxnSpPr>
          <p:nvPr userDrawn="1"/>
        </p:nvCxnSpPr>
        <p:spPr>
          <a:xfrm>
            <a:off x="4064794" y="3539228"/>
            <a:ext cx="4114800" cy="0"/>
          </a:xfrm>
          <a:prstGeom prst="line">
            <a:avLst/>
          </a:prstGeom>
          <a:ln w="76200">
            <a:solidFill>
              <a:srgbClr val="D24B62"/>
            </a:solidFill>
          </a:ln>
        </p:spPr>
        <p:style>
          <a:lnRef idx="1">
            <a:schemeClr val="accent3"/>
          </a:lnRef>
          <a:fillRef idx="0">
            <a:schemeClr val="accent3"/>
          </a:fillRef>
          <a:effectRef idx="0">
            <a:schemeClr val="accent3"/>
          </a:effectRef>
          <a:fontRef idx="minor">
            <a:schemeClr val="tx1"/>
          </a:fontRef>
        </p:style>
      </p:cxnSp>
      <p:sp>
        <p:nvSpPr>
          <p:cNvPr id="15" name="Slide Number Placeholder 5">
            <a:extLst>
              <a:ext uri="{FF2B5EF4-FFF2-40B4-BE49-F238E27FC236}">
                <a16:creationId xmlns:a16="http://schemas.microsoft.com/office/drawing/2014/main" id="{9E46107E-7A2A-250C-46E7-B56B8B977FE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17" name="Footer Placeholder 4">
            <a:extLst>
              <a:ext uri="{FF2B5EF4-FFF2-40B4-BE49-F238E27FC236}">
                <a16:creationId xmlns:a16="http://schemas.microsoft.com/office/drawing/2014/main" id="{9D802289-ED52-4616-F018-545E71FE5EF2}"/>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18" name="Footer Placeholder 4">
            <a:extLst>
              <a:ext uri="{FF2B5EF4-FFF2-40B4-BE49-F238E27FC236}">
                <a16:creationId xmlns:a16="http://schemas.microsoft.com/office/drawing/2014/main" id="{44E4743A-2687-77A3-5F1D-9EE9160197A9}"/>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9" name="Slide Number Placeholder 5">
            <a:extLst>
              <a:ext uri="{FF2B5EF4-FFF2-40B4-BE49-F238E27FC236}">
                <a16:creationId xmlns:a16="http://schemas.microsoft.com/office/drawing/2014/main" id="{0AEF40A1-1F59-4C0B-C352-90D77AB2D0BC}"/>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20" name="Straight Connector 19">
            <a:extLst>
              <a:ext uri="{FF2B5EF4-FFF2-40B4-BE49-F238E27FC236}">
                <a16:creationId xmlns:a16="http://schemas.microsoft.com/office/drawing/2014/main" id="{456CF8E3-4B8A-F4CC-E9F2-DBA0BB411CE2}"/>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7037819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4_Two Conte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3FC85-6BF3-D94D-B8FE-FD0C2A5B203B}"/>
              </a:ext>
            </a:extLst>
          </p:cNvPr>
          <p:cNvSpPr/>
          <p:nvPr userDrawn="1"/>
        </p:nvSpPr>
        <p:spPr>
          <a:xfrm>
            <a:off x="6096000" y="1130139"/>
            <a:ext cx="6096000" cy="4839008"/>
          </a:xfrm>
          <a:prstGeom prst="rect">
            <a:avLst/>
          </a:prstGeom>
          <a:solidFill>
            <a:srgbClr val="D6E9F2"/>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Content Placeholder 3">
            <a:extLst>
              <a:ext uri="{FF2B5EF4-FFF2-40B4-BE49-F238E27FC236}">
                <a16:creationId xmlns:a16="http://schemas.microsoft.com/office/drawing/2014/main" id="{018C88F9-061D-C641-A335-28618704B8E0}"/>
              </a:ext>
            </a:extLst>
          </p:cNvPr>
          <p:cNvSpPr>
            <a:spLocks noGrp="1"/>
          </p:cNvSpPr>
          <p:nvPr>
            <p:ph sz="half" idx="2" hasCustomPrompt="1"/>
          </p:nvPr>
        </p:nvSpPr>
        <p:spPr>
          <a:xfrm>
            <a:off x="686593" y="2252571"/>
            <a:ext cx="5180646" cy="3716575"/>
          </a:xfrm>
          <a:prstGeom prst="rect">
            <a:avLst/>
          </a:prstGeom>
        </p:spPr>
        <p:txBody>
          <a:bodyPr/>
          <a:lstStyle>
            <a:lvl1pPr>
              <a:lnSpc>
                <a:spcPts val="2400"/>
              </a:lnSpc>
              <a:spcBef>
                <a:spcPts val="1000"/>
              </a:spcBef>
              <a:defRPr sz="18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1" name="Content Placeholder 3">
            <a:extLst>
              <a:ext uri="{FF2B5EF4-FFF2-40B4-BE49-F238E27FC236}">
                <a16:creationId xmlns:a16="http://schemas.microsoft.com/office/drawing/2014/main" id="{69BDD282-AEF1-FF4D-A786-616931069BA0}"/>
              </a:ext>
            </a:extLst>
          </p:cNvPr>
          <p:cNvSpPr>
            <a:spLocks noGrp="1"/>
          </p:cNvSpPr>
          <p:nvPr>
            <p:ph sz="half" idx="13"/>
          </p:nvPr>
        </p:nvSpPr>
        <p:spPr>
          <a:xfrm>
            <a:off x="6324440" y="1379318"/>
            <a:ext cx="5257962" cy="4348543"/>
          </a:xfrm>
          <a:prstGeom prst="rect">
            <a:avLst/>
          </a:prstGeom>
        </p:spPr>
        <p:txBody>
          <a:bodyPr/>
          <a:lstStyle>
            <a:lvl1pPr marL="0" indent="0">
              <a:buNone/>
              <a:defRPr sz="1800">
                <a:solidFill>
                  <a:srgbClr val="003D67"/>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a:p>
        </p:txBody>
      </p:sp>
      <p:sp>
        <p:nvSpPr>
          <p:cNvPr id="4" name="Slide Number Placeholder 5">
            <a:extLst>
              <a:ext uri="{FF2B5EF4-FFF2-40B4-BE49-F238E27FC236}">
                <a16:creationId xmlns:a16="http://schemas.microsoft.com/office/drawing/2014/main" id="{1DD302FC-E143-232F-4B89-87D19D7E5F81}"/>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8C538D4-57C8-276F-230E-E1B4C5E6E48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8" name="Footer Placeholder 4">
            <a:extLst>
              <a:ext uri="{FF2B5EF4-FFF2-40B4-BE49-F238E27FC236}">
                <a16:creationId xmlns:a16="http://schemas.microsoft.com/office/drawing/2014/main" id="{3C4275F6-B661-3AC7-4E64-07ED72025A43}"/>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2" name="Slide Number Placeholder 5">
            <a:extLst>
              <a:ext uri="{FF2B5EF4-FFF2-40B4-BE49-F238E27FC236}">
                <a16:creationId xmlns:a16="http://schemas.microsoft.com/office/drawing/2014/main" id="{32F96268-9F6D-B7C4-2E88-CAFD7FF012C1}"/>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3" name="Straight Connector 12">
            <a:extLst>
              <a:ext uri="{FF2B5EF4-FFF2-40B4-BE49-F238E27FC236}">
                <a16:creationId xmlns:a16="http://schemas.microsoft.com/office/drawing/2014/main" id="{02981E66-FD99-912B-8622-449D06E986CE}"/>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15" name="Title 12">
            <a:extLst>
              <a:ext uri="{FF2B5EF4-FFF2-40B4-BE49-F238E27FC236}">
                <a16:creationId xmlns:a16="http://schemas.microsoft.com/office/drawing/2014/main" id="{23A86A49-3205-CCA8-1F08-9999A53DA502}"/>
              </a:ext>
            </a:extLst>
          </p:cNvPr>
          <p:cNvSpPr>
            <a:spLocks noGrp="1"/>
          </p:cNvSpPr>
          <p:nvPr>
            <p:ph type="title" hasCustomPrompt="1"/>
          </p:nvPr>
        </p:nvSpPr>
        <p:spPr>
          <a:xfrm>
            <a:off x="686593" y="1130139"/>
            <a:ext cx="5180646" cy="914400"/>
          </a:xfrm>
          <a:prstGeom prst="rect">
            <a:avLst/>
          </a:prstGeom>
        </p:spPr>
        <p:txBody>
          <a:bodyPr anchor="t"/>
          <a:lstStyle>
            <a:lvl1pPr>
              <a:lnSpc>
                <a:spcPts val="3600"/>
              </a:lnSpc>
              <a:defRPr sz="3600">
                <a:solidFill>
                  <a:srgbClr val="005288"/>
                </a:solidFill>
                <a:latin typeface="Franklin Gothic Heavy" panose="020B0903020102020204" pitchFamily="34" charset="0"/>
              </a:defRPr>
            </a:lvl1pPr>
          </a:lstStyle>
          <a:p>
            <a:r>
              <a:rPr lang="en-US"/>
              <a:t>THE TWO LINE TITLE GOES HERE</a:t>
            </a:r>
          </a:p>
        </p:txBody>
      </p:sp>
      <p:sp>
        <p:nvSpPr>
          <p:cNvPr id="17" name="Rectangle 16">
            <a:extLst>
              <a:ext uri="{FF2B5EF4-FFF2-40B4-BE49-F238E27FC236}">
                <a16:creationId xmlns:a16="http://schemas.microsoft.com/office/drawing/2014/main" id="{D2AE0455-A54A-A1F6-F438-32E83F7066C5}"/>
              </a:ext>
            </a:extLst>
          </p:cNvPr>
          <p:cNvSpPr/>
          <p:nvPr userDrawn="1"/>
        </p:nvSpPr>
        <p:spPr>
          <a:xfrm>
            <a:off x="-2562" y="1138020"/>
            <a:ext cx="228600" cy="914400"/>
          </a:xfrm>
          <a:prstGeom prst="rect">
            <a:avLst/>
          </a:prstGeom>
          <a:solidFill>
            <a:srgbClr val="D24B6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713941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w/o 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02B124E-1302-F2FA-C60D-1E138316DDEE}"/>
              </a:ext>
            </a:extLst>
          </p:cNvPr>
          <p:cNvSpPr/>
          <p:nvPr userDrawn="1"/>
        </p:nvSpPr>
        <p:spPr>
          <a:xfrm>
            <a:off x="0" y="0"/>
            <a:ext cx="12192000" cy="1828800"/>
          </a:xfrm>
          <a:prstGeom prst="rect">
            <a:avLst/>
          </a:prstGeom>
          <a:solidFill>
            <a:srgbClr val="D6E9F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Content Placeholder 2"/>
          <p:cNvSpPr>
            <a:spLocks noGrp="1"/>
          </p:cNvSpPr>
          <p:nvPr>
            <p:ph sz="half" idx="1" hasCustomPrompt="1"/>
          </p:nvPr>
        </p:nvSpPr>
        <p:spPr>
          <a:xfrm>
            <a:off x="726018" y="1130138"/>
            <a:ext cx="5268383" cy="4839005"/>
          </a:xfrm>
          <a:prstGeom prst="rect">
            <a:avLst/>
          </a:prstGeom>
          <a:solidFill>
            <a:schemeClr val="bg1"/>
          </a:solidFill>
        </p:spPr>
        <p:txBody>
          <a:bodyPr/>
          <a:lstStyle>
            <a:lvl1pPr>
              <a:defRPr sz="1800"/>
            </a:lvl1pPr>
            <a:lvl2pPr>
              <a:spcBef>
                <a:spcPts val="1000"/>
              </a:spcBef>
              <a:defRPr sz="1800"/>
            </a:lvl2pPr>
            <a:lvl3pPr>
              <a:spcBef>
                <a:spcPts val="1000"/>
              </a:spcBef>
              <a:defRPr sz="18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6314018" y="1130138"/>
            <a:ext cx="5268383" cy="4839005"/>
          </a:xfrm>
          <a:prstGeom prst="rect">
            <a:avLst/>
          </a:prstGeom>
          <a:solidFill>
            <a:schemeClr val="bg1"/>
          </a:solidFill>
        </p:spPr>
        <p:txBody>
          <a:bodyPr/>
          <a:lstStyle>
            <a:lvl1pPr>
              <a:defRPr sz="1800"/>
            </a:lvl1pPr>
            <a:lvl2pPr>
              <a:spcBef>
                <a:spcPts val="1000"/>
              </a:spcBef>
              <a:defRPr sz="1800"/>
            </a:lvl2pPr>
            <a:lvl3pPr>
              <a:spcBef>
                <a:spcPts val="1000"/>
              </a:spcBef>
              <a:defRPr sz="18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7" name="Slide Number Placeholder 5">
            <a:extLst>
              <a:ext uri="{FF2B5EF4-FFF2-40B4-BE49-F238E27FC236}">
                <a16:creationId xmlns:a16="http://schemas.microsoft.com/office/drawing/2014/main" id="{AFDDF51C-031E-BA3B-8010-40977CA24D8E}"/>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8" name="Footer Placeholder 4">
            <a:extLst>
              <a:ext uri="{FF2B5EF4-FFF2-40B4-BE49-F238E27FC236}">
                <a16:creationId xmlns:a16="http://schemas.microsoft.com/office/drawing/2014/main" id="{67C50EF1-3987-5BC7-70C8-B11FC2AFAF21}"/>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14" name="Footer Placeholder 4">
            <a:extLst>
              <a:ext uri="{FF2B5EF4-FFF2-40B4-BE49-F238E27FC236}">
                <a16:creationId xmlns:a16="http://schemas.microsoft.com/office/drawing/2014/main" id="{6516D758-E3F4-68B9-18D4-8D6CF0DF8DE5}"/>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5" name="Slide Number Placeholder 5">
            <a:extLst>
              <a:ext uri="{FF2B5EF4-FFF2-40B4-BE49-F238E27FC236}">
                <a16:creationId xmlns:a16="http://schemas.microsoft.com/office/drawing/2014/main" id="{1C6F70BC-CBDC-9AF6-7743-3DD1BE03F3DA}"/>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6" name="Straight Connector 15">
            <a:extLst>
              <a:ext uri="{FF2B5EF4-FFF2-40B4-BE49-F238E27FC236}">
                <a16:creationId xmlns:a16="http://schemas.microsoft.com/office/drawing/2014/main" id="{312893C8-A50A-C8C8-CF40-26218FBF10F1}"/>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19" name="Rectangle 18">
            <a:extLst>
              <a:ext uri="{FF2B5EF4-FFF2-40B4-BE49-F238E27FC236}">
                <a16:creationId xmlns:a16="http://schemas.microsoft.com/office/drawing/2014/main" id="{F516853A-72C1-7230-F779-0F090CB6C914}"/>
              </a:ext>
            </a:extLst>
          </p:cNvPr>
          <p:cNvSpPr/>
          <p:nvPr userDrawn="1"/>
        </p:nvSpPr>
        <p:spPr>
          <a:xfrm>
            <a:off x="637518" y="1130138"/>
            <a:ext cx="91440" cy="4837176"/>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0" name="Rectangle 19">
            <a:extLst>
              <a:ext uri="{FF2B5EF4-FFF2-40B4-BE49-F238E27FC236}">
                <a16:creationId xmlns:a16="http://schemas.microsoft.com/office/drawing/2014/main" id="{BF0052B5-05DF-9ABD-AAE8-ED25B6DE63DE}"/>
              </a:ext>
            </a:extLst>
          </p:cNvPr>
          <p:cNvSpPr/>
          <p:nvPr userDrawn="1"/>
        </p:nvSpPr>
        <p:spPr>
          <a:xfrm>
            <a:off x="6222578" y="1131967"/>
            <a:ext cx="91440" cy="4837176"/>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322933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7E699EF9-52F4-410D-ED01-57F736BE2764}"/>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4" name="Footer Placeholder 4">
            <a:extLst>
              <a:ext uri="{FF2B5EF4-FFF2-40B4-BE49-F238E27FC236}">
                <a16:creationId xmlns:a16="http://schemas.microsoft.com/office/drawing/2014/main" id="{B17AD8DE-DB8C-B2B0-B69C-1F3978C2BC2B}"/>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5" name="Footer Placeholder 4">
            <a:extLst>
              <a:ext uri="{FF2B5EF4-FFF2-40B4-BE49-F238E27FC236}">
                <a16:creationId xmlns:a16="http://schemas.microsoft.com/office/drawing/2014/main" id="{D308ACF4-21C6-CE3F-6145-740A2C08C091}"/>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6" name="Slide Number Placeholder 5">
            <a:extLst>
              <a:ext uri="{FF2B5EF4-FFF2-40B4-BE49-F238E27FC236}">
                <a16:creationId xmlns:a16="http://schemas.microsoft.com/office/drawing/2014/main" id="{7CC9F2CA-B8A0-323E-5457-183C7944C11A}"/>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7" name="Straight Connector 6">
            <a:extLst>
              <a:ext uri="{FF2B5EF4-FFF2-40B4-BE49-F238E27FC236}">
                <a16:creationId xmlns:a16="http://schemas.microsoft.com/office/drawing/2014/main" id="{056C01E1-CE9A-46A3-9AA9-4DF09A79E39E}"/>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11" name="Rectangle 10">
            <a:extLst>
              <a:ext uri="{FF2B5EF4-FFF2-40B4-BE49-F238E27FC236}">
                <a16:creationId xmlns:a16="http://schemas.microsoft.com/office/drawing/2014/main" id="{D2E4E0A0-CED8-8317-1D6C-BCE57BF9B787}"/>
              </a:ext>
            </a:extLst>
          </p:cNvPr>
          <p:cNvSpPr/>
          <p:nvPr userDrawn="1"/>
        </p:nvSpPr>
        <p:spPr>
          <a:xfrm>
            <a:off x="4397188" y="896473"/>
            <a:ext cx="7794812" cy="5072674"/>
          </a:xfrm>
          <a:prstGeom prst="rect">
            <a:avLst/>
          </a:prstGeom>
          <a:solidFill>
            <a:srgbClr val="D6E9F2"/>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Content Placeholder 3">
            <a:extLst>
              <a:ext uri="{FF2B5EF4-FFF2-40B4-BE49-F238E27FC236}">
                <a16:creationId xmlns:a16="http://schemas.microsoft.com/office/drawing/2014/main" id="{25C6D8D2-7D1D-C23D-9518-646A80E7093E}"/>
              </a:ext>
            </a:extLst>
          </p:cNvPr>
          <p:cNvSpPr>
            <a:spLocks noGrp="1"/>
          </p:cNvSpPr>
          <p:nvPr>
            <p:ph sz="half" idx="13" hasCustomPrompt="1"/>
          </p:nvPr>
        </p:nvSpPr>
        <p:spPr>
          <a:xfrm>
            <a:off x="4867836" y="2252572"/>
            <a:ext cx="6638364" cy="3475289"/>
          </a:xfrm>
          <a:prstGeom prst="rect">
            <a:avLst/>
          </a:prstGeom>
        </p:spPr>
        <p:txBody>
          <a:bodyPr/>
          <a:lstStyle>
            <a:lvl1pPr marL="0" indent="0">
              <a:lnSpc>
                <a:spcPct val="100000"/>
              </a:lnSpc>
              <a:buNone/>
              <a:defRPr sz="1800">
                <a:solidFill>
                  <a:srgbClr val="003D67"/>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Content</a:t>
            </a:r>
          </a:p>
        </p:txBody>
      </p:sp>
      <p:sp>
        <p:nvSpPr>
          <p:cNvPr id="17" name="Rectangle 16">
            <a:extLst>
              <a:ext uri="{FF2B5EF4-FFF2-40B4-BE49-F238E27FC236}">
                <a16:creationId xmlns:a16="http://schemas.microsoft.com/office/drawing/2014/main" id="{A6222519-922C-27A0-DCF5-9069E8C56E39}"/>
              </a:ext>
            </a:extLst>
          </p:cNvPr>
          <p:cNvSpPr/>
          <p:nvPr userDrawn="1"/>
        </p:nvSpPr>
        <p:spPr>
          <a:xfrm>
            <a:off x="4397188" y="1138020"/>
            <a:ext cx="228600" cy="914400"/>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2" name="Title 21">
            <a:extLst>
              <a:ext uri="{FF2B5EF4-FFF2-40B4-BE49-F238E27FC236}">
                <a16:creationId xmlns:a16="http://schemas.microsoft.com/office/drawing/2014/main" id="{C2C4FB7E-9173-A538-6611-7109EBAA5AAE}"/>
              </a:ext>
            </a:extLst>
          </p:cNvPr>
          <p:cNvSpPr>
            <a:spLocks noGrp="1"/>
          </p:cNvSpPr>
          <p:nvPr>
            <p:ph type="title" hasCustomPrompt="1"/>
          </p:nvPr>
        </p:nvSpPr>
        <p:spPr>
          <a:xfrm>
            <a:off x="4867836" y="1146253"/>
            <a:ext cx="6638364" cy="906519"/>
          </a:xfrm>
          <a:prstGeom prst="rect">
            <a:avLst/>
          </a:prstGeom>
        </p:spPr>
        <p:txBody>
          <a:bodyPr/>
          <a:lstStyle>
            <a:lvl1pPr>
              <a:lnSpc>
                <a:spcPts val="3600"/>
              </a:lnSpc>
              <a:defRPr sz="3600">
                <a:solidFill>
                  <a:srgbClr val="003D67"/>
                </a:solidFill>
                <a:latin typeface="Franklin Gothic Heavy" panose="020B0903020102020204" pitchFamily="34" charset="0"/>
              </a:defRPr>
            </a:lvl1pPr>
          </a:lstStyle>
          <a:p>
            <a:r>
              <a:rPr lang="en-US"/>
              <a:t>THE TWO LINE TITLE GOES HERE</a:t>
            </a:r>
          </a:p>
        </p:txBody>
      </p:sp>
    </p:spTree>
    <p:extLst>
      <p:ext uri="{BB962C8B-B14F-4D97-AF65-F5344CB8AC3E}">
        <p14:creationId xmlns:p14="http://schemas.microsoft.com/office/powerpoint/2010/main" val="40190840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57332F2-6FCD-D94C-1516-FC50C5F3E980}"/>
              </a:ext>
            </a:extLst>
          </p:cNvPr>
          <p:cNvSpPr/>
          <p:nvPr userDrawn="1"/>
        </p:nvSpPr>
        <p:spPr>
          <a:xfrm>
            <a:off x="0" y="-1"/>
            <a:ext cx="12192000" cy="2153337"/>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 name="Content Placeholder 3"/>
          <p:cNvSpPr>
            <a:spLocks noGrp="1"/>
          </p:cNvSpPr>
          <p:nvPr>
            <p:ph sz="half" idx="2" hasCustomPrompt="1"/>
          </p:nvPr>
        </p:nvSpPr>
        <p:spPr>
          <a:xfrm>
            <a:off x="683238" y="2672869"/>
            <a:ext cx="5297638" cy="3297609"/>
          </a:xfrm>
          <a:prstGeom prst="rect">
            <a:avLst/>
          </a:prstGeom>
          <a:solidFill>
            <a:srgbClr val="D6E9F2">
              <a:alpha val="50000"/>
            </a:srgbClr>
          </a:solidFill>
        </p:spPr>
        <p:txBody>
          <a:bodyPr/>
          <a:lstStyle>
            <a:lvl1pPr>
              <a:lnSpc>
                <a:spcPts val="2400"/>
              </a:lnSpc>
              <a:spcBef>
                <a:spcPts val="1000"/>
              </a:spcBef>
              <a:defRPr sz="18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5" name="Text Placeholder 4"/>
          <p:cNvSpPr>
            <a:spLocks noGrp="1"/>
          </p:cNvSpPr>
          <p:nvPr>
            <p:ph type="body" sz="quarter" idx="3" hasCustomPrompt="1"/>
          </p:nvPr>
        </p:nvSpPr>
        <p:spPr>
          <a:xfrm>
            <a:off x="6209116" y="1662990"/>
            <a:ext cx="5297084" cy="1009880"/>
          </a:xfrm>
          <a:prstGeom prst="rect">
            <a:avLst/>
          </a:prstGeom>
          <a:solidFill>
            <a:srgbClr val="B8D9E8"/>
          </a:solidFill>
        </p:spPr>
        <p:txBody>
          <a:bodyPr anchor="ctr">
            <a:noAutofit/>
          </a:bodyPr>
          <a:lstStyle>
            <a:lvl1pPr marL="0" indent="0" algn="l">
              <a:buNone/>
              <a:defRPr sz="2800" b="1">
                <a:solidFill>
                  <a:srgbClr val="003D67"/>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6" name="Content Placeholder 5"/>
          <p:cNvSpPr>
            <a:spLocks noGrp="1"/>
          </p:cNvSpPr>
          <p:nvPr>
            <p:ph sz="quarter" idx="4" hasCustomPrompt="1"/>
          </p:nvPr>
        </p:nvSpPr>
        <p:spPr>
          <a:xfrm>
            <a:off x="6209116" y="2672869"/>
            <a:ext cx="5297084" cy="3297609"/>
          </a:xfrm>
          <a:prstGeom prst="rect">
            <a:avLst/>
          </a:prstGeom>
          <a:solidFill>
            <a:srgbClr val="D6E9F2">
              <a:alpha val="50000"/>
            </a:srgbClr>
          </a:solidFill>
        </p:spPr>
        <p:txBody>
          <a:bodyPr/>
          <a:lstStyle>
            <a:lvl1pPr>
              <a:lnSpc>
                <a:spcPts val="2400"/>
              </a:lnSpc>
              <a:spcBef>
                <a:spcPts val="1000"/>
              </a:spcBef>
              <a:defRPr sz="1800" baseline="0"/>
            </a:lvl1pPr>
            <a:lvl2pPr>
              <a:spcBef>
                <a:spcPts val="1000"/>
              </a:spcBef>
              <a:defRPr sz="180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9" name="Text Placeholder 4"/>
          <p:cNvSpPr>
            <a:spLocks noGrp="1"/>
          </p:cNvSpPr>
          <p:nvPr>
            <p:ph type="body" sz="quarter" idx="12" hasCustomPrompt="1"/>
          </p:nvPr>
        </p:nvSpPr>
        <p:spPr>
          <a:xfrm>
            <a:off x="683238" y="1662990"/>
            <a:ext cx="5297638" cy="1009880"/>
          </a:xfrm>
          <a:prstGeom prst="rect">
            <a:avLst/>
          </a:prstGeom>
          <a:solidFill>
            <a:srgbClr val="B8D9E8"/>
          </a:solidFill>
        </p:spPr>
        <p:txBody>
          <a:bodyPr anchor="ctr">
            <a:noAutofit/>
          </a:bodyPr>
          <a:lstStyle>
            <a:lvl1pPr marL="0" indent="0" algn="l">
              <a:buNone/>
              <a:defRPr sz="2800" b="1" u="none">
                <a:solidFill>
                  <a:srgbClr val="003D67"/>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8" name="Slide Number Placeholder 5">
            <a:extLst>
              <a:ext uri="{FF2B5EF4-FFF2-40B4-BE49-F238E27FC236}">
                <a16:creationId xmlns:a16="http://schemas.microsoft.com/office/drawing/2014/main" id="{DB364FF8-7FFA-5E58-ECFC-3B9DA9651175}"/>
              </a:ext>
            </a:extLst>
          </p:cNvPr>
          <p:cNvSpPr>
            <a:spLocks noGrp="1"/>
          </p:cNvSpPr>
          <p:nvPr>
            <p:ph type="sldNum" sz="quarter" idx="13"/>
          </p:nvPr>
        </p:nvSpPr>
        <p:spPr>
          <a:xfrm>
            <a:off x="10591797" y="406500"/>
            <a:ext cx="914403" cy="274320"/>
          </a:xfrm>
          <a:prstGeom prst="rect">
            <a:avLst/>
          </a:prstGeom>
        </p:spPr>
        <p:txBody>
          <a:bodyPr/>
          <a:lstStyle>
            <a:lvl1pPr algn="r">
              <a:defRPr sz="1200">
                <a:solidFill>
                  <a:schemeClr val="bg1"/>
                </a:solidFill>
              </a:defRPr>
            </a:lvl1pPr>
          </a:lstStyle>
          <a:p>
            <a:fld id="{8FCC257D-A786-9244-9E17-CE618C8B9275}" type="slidenum">
              <a:rPr lang="en-US" smtClean="0"/>
              <a:pPr/>
              <a:t>‹#›</a:t>
            </a:fld>
            <a:endParaRPr lang="en-US"/>
          </a:p>
        </p:txBody>
      </p:sp>
      <p:sp>
        <p:nvSpPr>
          <p:cNvPr id="9" name="Footer Placeholder 4">
            <a:extLst>
              <a:ext uri="{FF2B5EF4-FFF2-40B4-BE49-F238E27FC236}">
                <a16:creationId xmlns:a16="http://schemas.microsoft.com/office/drawing/2014/main" id="{A28DBD12-F45A-04E3-900B-105522635C9D}"/>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chemeClr val="bg1"/>
                </a:solidFill>
              </a:rPr>
              <a:t>Federal Emergency Management Agency</a:t>
            </a:r>
          </a:p>
        </p:txBody>
      </p:sp>
      <p:sp>
        <p:nvSpPr>
          <p:cNvPr id="11" name="Footer Placeholder 4">
            <a:extLst>
              <a:ext uri="{FF2B5EF4-FFF2-40B4-BE49-F238E27FC236}">
                <a16:creationId xmlns:a16="http://schemas.microsoft.com/office/drawing/2014/main" id="{6A272B80-BDB7-41DE-F207-A1D03D96F363}"/>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2" name="Slide Number Placeholder 5">
            <a:extLst>
              <a:ext uri="{FF2B5EF4-FFF2-40B4-BE49-F238E27FC236}">
                <a16:creationId xmlns:a16="http://schemas.microsoft.com/office/drawing/2014/main" id="{4E0EBCF8-C9FC-B826-E764-B48EAC255FE8}"/>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3" name="Straight Connector 12">
            <a:extLst>
              <a:ext uri="{FF2B5EF4-FFF2-40B4-BE49-F238E27FC236}">
                <a16:creationId xmlns:a16="http://schemas.microsoft.com/office/drawing/2014/main" id="{03F7EAF3-C21A-2D81-A006-1D67C6D0D873}"/>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22" name="Title 20">
            <a:extLst>
              <a:ext uri="{FF2B5EF4-FFF2-40B4-BE49-F238E27FC236}">
                <a16:creationId xmlns:a16="http://schemas.microsoft.com/office/drawing/2014/main" id="{6C6A0C5D-245C-FF97-94A5-BA3749EC1629}"/>
              </a:ext>
            </a:extLst>
          </p:cNvPr>
          <p:cNvSpPr>
            <a:spLocks noGrp="1"/>
          </p:cNvSpPr>
          <p:nvPr>
            <p:ph type="title" hasCustomPrompt="1"/>
          </p:nvPr>
        </p:nvSpPr>
        <p:spPr>
          <a:xfrm>
            <a:off x="683238" y="914497"/>
            <a:ext cx="10822962" cy="457200"/>
          </a:xfrm>
          <a:prstGeom prst="rect">
            <a:avLst/>
          </a:prstGeom>
        </p:spPr>
        <p:txBody>
          <a:bodyPr anchor="ctr"/>
          <a:lstStyle>
            <a:lvl1pPr algn="l">
              <a:defRPr sz="3600">
                <a:solidFill>
                  <a:schemeClr val="bg1"/>
                </a:solidFill>
                <a:latin typeface="Franklin Gothic Heavy" panose="020B0903020102020204" pitchFamily="34" charset="0"/>
              </a:defRPr>
            </a:lvl1pPr>
          </a:lstStyle>
          <a:p>
            <a:r>
              <a:rPr lang="en-US">
                <a:solidFill>
                  <a:srgbClr val="003D67"/>
                </a:solidFill>
              </a:rPr>
              <a:t>Title goes here</a:t>
            </a:r>
          </a:p>
        </p:txBody>
      </p:sp>
    </p:spTree>
    <p:extLst>
      <p:ext uri="{BB962C8B-B14F-4D97-AF65-F5344CB8AC3E}">
        <p14:creationId xmlns:p14="http://schemas.microsoft.com/office/powerpoint/2010/main" val="37993500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57332F2-6FCD-D94C-1516-FC50C5F3E980}"/>
              </a:ext>
            </a:extLst>
          </p:cNvPr>
          <p:cNvSpPr/>
          <p:nvPr userDrawn="1"/>
        </p:nvSpPr>
        <p:spPr>
          <a:xfrm>
            <a:off x="0" y="-1"/>
            <a:ext cx="12192000" cy="2153337"/>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DB364FF8-7FFA-5E58-ECFC-3B9DA9651175}"/>
              </a:ext>
            </a:extLst>
          </p:cNvPr>
          <p:cNvSpPr>
            <a:spLocks noGrp="1"/>
          </p:cNvSpPr>
          <p:nvPr>
            <p:ph type="sldNum" sz="quarter" idx="13"/>
          </p:nvPr>
        </p:nvSpPr>
        <p:spPr>
          <a:xfrm>
            <a:off x="10591797" y="406500"/>
            <a:ext cx="914403" cy="274320"/>
          </a:xfrm>
          <a:prstGeom prst="rect">
            <a:avLst/>
          </a:prstGeom>
        </p:spPr>
        <p:txBody>
          <a:bodyPr/>
          <a:lstStyle>
            <a:lvl1pPr algn="r">
              <a:defRPr sz="1200">
                <a:solidFill>
                  <a:schemeClr val="bg1"/>
                </a:solidFill>
              </a:defRPr>
            </a:lvl1pPr>
          </a:lstStyle>
          <a:p>
            <a:fld id="{8FCC257D-A786-9244-9E17-CE618C8B9275}" type="slidenum">
              <a:rPr lang="en-US" smtClean="0"/>
              <a:pPr/>
              <a:t>‹#›</a:t>
            </a:fld>
            <a:endParaRPr lang="en-US"/>
          </a:p>
        </p:txBody>
      </p:sp>
      <p:sp>
        <p:nvSpPr>
          <p:cNvPr id="9" name="Footer Placeholder 4">
            <a:extLst>
              <a:ext uri="{FF2B5EF4-FFF2-40B4-BE49-F238E27FC236}">
                <a16:creationId xmlns:a16="http://schemas.microsoft.com/office/drawing/2014/main" id="{A28DBD12-F45A-04E3-900B-105522635C9D}"/>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chemeClr val="bg1"/>
                </a:solidFill>
              </a:rPr>
              <a:t>Federal Emergency Management Agency</a:t>
            </a:r>
          </a:p>
        </p:txBody>
      </p:sp>
      <p:sp>
        <p:nvSpPr>
          <p:cNvPr id="11" name="Footer Placeholder 4">
            <a:extLst>
              <a:ext uri="{FF2B5EF4-FFF2-40B4-BE49-F238E27FC236}">
                <a16:creationId xmlns:a16="http://schemas.microsoft.com/office/drawing/2014/main" id="{6A272B80-BDB7-41DE-F207-A1D03D96F363}"/>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2" name="Slide Number Placeholder 5">
            <a:extLst>
              <a:ext uri="{FF2B5EF4-FFF2-40B4-BE49-F238E27FC236}">
                <a16:creationId xmlns:a16="http://schemas.microsoft.com/office/drawing/2014/main" id="{4E0EBCF8-C9FC-B826-E764-B48EAC255FE8}"/>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3" name="Straight Connector 12">
            <a:extLst>
              <a:ext uri="{FF2B5EF4-FFF2-40B4-BE49-F238E27FC236}">
                <a16:creationId xmlns:a16="http://schemas.microsoft.com/office/drawing/2014/main" id="{03F7EAF3-C21A-2D81-A006-1D67C6D0D873}"/>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22" name="Title 20">
            <a:extLst>
              <a:ext uri="{FF2B5EF4-FFF2-40B4-BE49-F238E27FC236}">
                <a16:creationId xmlns:a16="http://schemas.microsoft.com/office/drawing/2014/main" id="{6C6A0C5D-245C-FF97-94A5-BA3749EC1629}"/>
              </a:ext>
            </a:extLst>
          </p:cNvPr>
          <p:cNvSpPr>
            <a:spLocks noGrp="1"/>
          </p:cNvSpPr>
          <p:nvPr>
            <p:ph type="title" hasCustomPrompt="1"/>
          </p:nvPr>
        </p:nvSpPr>
        <p:spPr>
          <a:xfrm>
            <a:off x="683238" y="914496"/>
            <a:ext cx="10822962" cy="748049"/>
          </a:xfrm>
          <a:prstGeom prst="rect">
            <a:avLst/>
          </a:prstGeom>
        </p:spPr>
        <p:txBody>
          <a:bodyPr anchor="ctr"/>
          <a:lstStyle>
            <a:lvl1pPr algn="l">
              <a:defRPr sz="3600">
                <a:solidFill>
                  <a:schemeClr val="bg1"/>
                </a:solidFill>
                <a:latin typeface="Franklin Gothic Heavy" panose="020B0903020102020204" pitchFamily="34" charset="0"/>
              </a:defRPr>
            </a:lvl1pPr>
          </a:lstStyle>
          <a:p>
            <a:r>
              <a:rPr lang="en-US"/>
              <a:t>Best practices for presentation design</a:t>
            </a:r>
            <a:endParaRPr lang="en-US">
              <a:solidFill>
                <a:srgbClr val="003D67"/>
              </a:solidFill>
            </a:endParaRPr>
          </a:p>
        </p:txBody>
      </p:sp>
    </p:spTree>
    <p:extLst>
      <p:ext uri="{BB962C8B-B14F-4D97-AF65-F5344CB8AC3E}">
        <p14:creationId xmlns:p14="http://schemas.microsoft.com/office/powerpoint/2010/main" val="39750390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person, person, boy, child&#10;&#10;Description automatically generated">
            <a:extLst>
              <a:ext uri="{FF2B5EF4-FFF2-40B4-BE49-F238E27FC236}">
                <a16:creationId xmlns:a16="http://schemas.microsoft.com/office/drawing/2014/main" id="{50ABA285-B143-4443-A825-3738EAF52CB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8" name="Rectangle 27">
            <a:extLst>
              <a:ext uri="{FF2B5EF4-FFF2-40B4-BE49-F238E27FC236}">
                <a16:creationId xmlns:a16="http://schemas.microsoft.com/office/drawing/2014/main" id="{89951F2C-7AC9-61F9-FB5F-23CB5A1D0653}"/>
              </a:ext>
            </a:extLst>
          </p:cNvPr>
          <p:cNvSpPr/>
          <p:nvPr userDrawn="1"/>
        </p:nvSpPr>
        <p:spPr>
          <a:xfrm>
            <a:off x="6099047" y="1"/>
            <a:ext cx="6089957" cy="6857999"/>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 name="Rectangle 11">
            <a:extLst>
              <a:ext uri="{FF2B5EF4-FFF2-40B4-BE49-F238E27FC236}">
                <a16:creationId xmlns:a16="http://schemas.microsoft.com/office/drawing/2014/main" id="{29133A22-87FE-8303-2CA2-2E244FF7E4A5}"/>
              </a:ext>
            </a:extLst>
          </p:cNvPr>
          <p:cNvSpPr/>
          <p:nvPr userDrawn="1"/>
        </p:nvSpPr>
        <p:spPr>
          <a:xfrm>
            <a:off x="0" y="-1"/>
            <a:ext cx="6099048" cy="6857999"/>
          </a:xfrm>
          <a:prstGeom prst="rect">
            <a:avLst/>
          </a:prstGeom>
          <a:solidFill>
            <a:srgbClr val="003D67">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 name="Content Placeholder 3">
            <a:extLst>
              <a:ext uri="{FF2B5EF4-FFF2-40B4-BE49-F238E27FC236}">
                <a16:creationId xmlns:a16="http://schemas.microsoft.com/office/drawing/2014/main" id="{793F786A-0C1F-ED01-C472-C403FEA56533}"/>
              </a:ext>
            </a:extLst>
          </p:cNvPr>
          <p:cNvSpPr>
            <a:spLocks noGrp="1"/>
          </p:cNvSpPr>
          <p:nvPr>
            <p:ph sz="half" idx="2" hasCustomPrompt="1"/>
          </p:nvPr>
        </p:nvSpPr>
        <p:spPr>
          <a:xfrm>
            <a:off x="683238" y="2672869"/>
            <a:ext cx="5181116" cy="3297609"/>
          </a:xfrm>
          <a:prstGeom prst="rect">
            <a:avLst/>
          </a:prstGeom>
        </p:spPr>
        <p:txBody>
          <a:bodyPr/>
          <a:lstStyle>
            <a:lvl1pPr marL="0" indent="0">
              <a:lnSpc>
                <a:spcPts val="2400"/>
              </a:lnSpc>
              <a:spcBef>
                <a:spcPts val="1000"/>
              </a:spcBef>
              <a:buNone/>
              <a:defRPr sz="1800" baseline="0">
                <a:solidFill>
                  <a:schemeClr val="bg1"/>
                </a:solidFill>
              </a:defRPr>
            </a:lvl1pPr>
            <a:lvl2pPr marL="457200" indent="0">
              <a:spcBef>
                <a:spcPts val="1000"/>
              </a:spcBef>
              <a:buNone/>
              <a:defRPr sz="1800" baseline="0">
                <a:solidFill>
                  <a:schemeClr val="bg1"/>
                </a:solidFill>
              </a:defRPr>
            </a:lvl2pPr>
            <a:lvl3pPr marL="914400" indent="0">
              <a:spcBef>
                <a:spcPts val="1000"/>
              </a:spcBef>
              <a:buNone/>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6" name="Text Placeholder 4">
            <a:extLst>
              <a:ext uri="{FF2B5EF4-FFF2-40B4-BE49-F238E27FC236}">
                <a16:creationId xmlns:a16="http://schemas.microsoft.com/office/drawing/2014/main" id="{66CB6218-57D8-5F5D-80DE-7A1077EFDE9B}"/>
              </a:ext>
            </a:extLst>
          </p:cNvPr>
          <p:cNvSpPr>
            <a:spLocks noGrp="1"/>
          </p:cNvSpPr>
          <p:nvPr>
            <p:ph type="body" sz="quarter" idx="3" hasCustomPrompt="1"/>
          </p:nvPr>
        </p:nvSpPr>
        <p:spPr>
          <a:xfrm>
            <a:off x="6327648" y="1662990"/>
            <a:ext cx="5178552" cy="1009880"/>
          </a:xfrm>
          <a:prstGeom prst="rect">
            <a:avLst/>
          </a:prstGeom>
          <a:noFill/>
        </p:spPr>
        <p:txBody>
          <a:bodyPr anchor="ctr">
            <a:noAutofit/>
          </a:bodyPr>
          <a:lstStyle>
            <a:lvl1pPr marL="0" indent="0">
              <a:buNone/>
              <a:defRPr sz="2800" b="0">
                <a:solidFill>
                  <a:schemeClr val="bg1"/>
                </a:solidFill>
                <a:latin typeface="Franklin Gothic Heavy" panose="020B0903020102020204" pitchFamily="34" charset="0"/>
                <a:cs typeface="Franklin Gothic Heavy" panose="020B09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7" name="Content Placeholder 5">
            <a:extLst>
              <a:ext uri="{FF2B5EF4-FFF2-40B4-BE49-F238E27FC236}">
                <a16:creationId xmlns:a16="http://schemas.microsoft.com/office/drawing/2014/main" id="{5AA03321-9122-4781-0C08-151C56147AEE}"/>
              </a:ext>
            </a:extLst>
          </p:cNvPr>
          <p:cNvSpPr>
            <a:spLocks noGrp="1"/>
          </p:cNvSpPr>
          <p:nvPr>
            <p:ph sz="quarter" idx="4" hasCustomPrompt="1"/>
          </p:nvPr>
        </p:nvSpPr>
        <p:spPr>
          <a:xfrm>
            <a:off x="6327648" y="2672869"/>
            <a:ext cx="5178552" cy="3297609"/>
          </a:xfrm>
          <a:prstGeom prst="rect">
            <a:avLst/>
          </a:prstGeom>
        </p:spPr>
        <p:txBody>
          <a:bodyPr/>
          <a:lstStyle>
            <a:lvl1pPr marL="0" indent="0" algn="l">
              <a:lnSpc>
                <a:spcPts val="2400"/>
              </a:lnSpc>
              <a:spcBef>
                <a:spcPts val="1000"/>
              </a:spcBef>
              <a:buNone/>
              <a:defRPr sz="1800" baseline="0">
                <a:solidFill>
                  <a:schemeClr val="bg1"/>
                </a:solidFill>
              </a:defRPr>
            </a:lvl1pPr>
            <a:lvl2pPr marL="457200" indent="0" algn="l">
              <a:spcBef>
                <a:spcPts val="1000"/>
              </a:spcBef>
              <a:buNone/>
              <a:defRPr sz="1800">
                <a:solidFill>
                  <a:schemeClr val="bg1"/>
                </a:solidFill>
              </a:defRPr>
            </a:lvl2pPr>
            <a:lvl3pPr marL="914400" indent="0" algn="l">
              <a:spcBef>
                <a:spcPts val="1000"/>
              </a:spcBef>
              <a:buNone/>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20" name="Text Placeholder 4">
            <a:extLst>
              <a:ext uri="{FF2B5EF4-FFF2-40B4-BE49-F238E27FC236}">
                <a16:creationId xmlns:a16="http://schemas.microsoft.com/office/drawing/2014/main" id="{0199ABB1-6096-1E9F-838B-9413BE54D3E2}"/>
              </a:ext>
            </a:extLst>
          </p:cNvPr>
          <p:cNvSpPr>
            <a:spLocks noGrp="1"/>
          </p:cNvSpPr>
          <p:nvPr>
            <p:ph type="body" sz="quarter" idx="12" hasCustomPrompt="1"/>
          </p:nvPr>
        </p:nvSpPr>
        <p:spPr>
          <a:xfrm>
            <a:off x="683238" y="1662990"/>
            <a:ext cx="5181116" cy="1009880"/>
          </a:xfrm>
          <a:prstGeom prst="rect">
            <a:avLst/>
          </a:prstGeom>
          <a:noFill/>
        </p:spPr>
        <p:txBody>
          <a:bodyPr anchor="ctr">
            <a:noAutofit/>
          </a:bodyPr>
          <a:lstStyle>
            <a:lvl1pPr marL="0" indent="0">
              <a:buNone/>
              <a:defRPr sz="2800" b="0">
                <a:solidFill>
                  <a:schemeClr val="bg1"/>
                </a:solidFill>
                <a:latin typeface="Franklin Gothic Heavy" panose="020B0903020102020204" pitchFamily="34" charset="0"/>
                <a:cs typeface="Franklin Gothic Heavy" panose="020B09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22" name="Slide Number Placeholder 5">
            <a:extLst>
              <a:ext uri="{FF2B5EF4-FFF2-40B4-BE49-F238E27FC236}">
                <a16:creationId xmlns:a16="http://schemas.microsoft.com/office/drawing/2014/main" id="{B32A6D66-C327-B814-8070-6F2ACD5BB5BA}"/>
              </a:ext>
            </a:extLst>
          </p:cNvPr>
          <p:cNvSpPr>
            <a:spLocks noGrp="1"/>
          </p:cNvSpPr>
          <p:nvPr>
            <p:ph type="sldNum" sz="quarter" idx="13"/>
          </p:nvPr>
        </p:nvSpPr>
        <p:spPr>
          <a:xfrm>
            <a:off x="10591797" y="406500"/>
            <a:ext cx="914403" cy="274320"/>
          </a:xfrm>
          <a:prstGeom prst="rect">
            <a:avLst/>
          </a:prstGeom>
        </p:spPr>
        <p:txBody>
          <a:bodyPr/>
          <a:lstStyle>
            <a:lvl1pPr algn="r">
              <a:defRPr sz="1200">
                <a:solidFill>
                  <a:schemeClr val="bg1"/>
                </a:solidFill>
              </a:defRPr>
            </a:lvl1pPr>
          </a:lstStyle>
          <a:p>
            <a:fld id="{8FCC257D-A786-9244-9E17-CE618C8B9275}" type="slidenum">
              <a:rPr lang="en-US" smtClean="0"/>
              <a:pPr/>
              <a:t>‹#›</a:t>
            </a:fld>
            <a:endParaRPr lang="en-US"/>
          </a:p>
        </p:txBody>
      </p:sp>
      <p:sp>
        <p:nvSpPr>
          <p:cNvPr id="23" name="Footer Placeholder 4">
            <a:extLst>
              <a:ext uri="{FF2B5EF4-FFF2-40B4-BE49-F238E27FC236}">
                <a16:creationId xmlns:a16="http://schemas.microsoft.com/office/drawing/2014/main" id="{86E36CD6-1E0E-B94D-1944-B379483B8A8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chemeClr val="bg1"/>
                </a:solidFill>
              </a:rPr>
              <a:t>Federal Emergency Management Agency</a:t>
            </a:r>
          </a:p>
        </p:txBody>
      </p:sp>
      <p:sp>
        <p:nvSpPr>
          <p:cNvPr id="24" name="Footer Placeholder 4">
            <a:extLst>
              <a:ext uri="{FF2B5EF4-FFF2-40B4-BE49-F238E27FC236}">
                <a16:creationId xmlns:a16="http://schemas.microsoft.com/office/drawing/2014/main" id="{E6417A04-E1DF-838D-5A64-568864AEA39F}"/>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chemeClr val="bg1"/>
                </a:solidFill>
                <a:effectLst/>
                <a:latin typeface="+mj-lt"/>
              </a:rPr>
              <a:t>Helping people before, during and after disasters</a:t>
            </a:r>
            <a:endParaRPr lang="en-US">
              <a:solidFill>
                <a:schemeClr val="bg1"/>
              </a:solidFill>
              <a:latin typeface="+mj-lt"/>
            </a:endParaRPr>
          </a:p>
        </p:txBody>
      </p:sp>
      <p:sp>
        <p:nvSpPr>
          <p:cNvPr id="25" name="Slide Number Placeholder 5">
            <a:extLst>
              <a:ext uri="{FF2B5EF4-FFF2-40B4-BE49-F238E27FC236}">
                <a16:creationId xmlns:a16="http://schemas.microsoft.com/office/drawing/2014/main" id="{09F775DA-0403-EEA6-DE63-2F05FE14557E}"/>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solidFill>
              </a:rPr>
              <a:t>FEMA.GOV</a:t>
            </a:r>
          </a:p>
        </p:txBody>
      </p:sp>
      <p:cxnSp>
        <p:nvCxnSpPr>
          <p:cNvPr id="26" name="Straight Connector 25">
            <a:extLst>
              <a:ext uri="{FF2B5EF4-FFF2-40B4-BE49-F238E27FC236}">
                <a16:creationId xmlns:a16="http://schemas.microsoft.com/office/drawing/2014/main" id="{0B1C3410-BC65-44AF-D444-9BAE1B59ABCB}"/>
              </a:ext>
            </a:extLst>
          </p:cNvPr>
          <p:cNvCxnSpPr>
            <a:cxnSpLocks/>
          </p:cNvCxnSpPr>
          <p:nvPr userDrawn="1"/>
        </p:nvCxnSpPr>
        <p:spPr>
          <a:xfrm>
            <a:off x="4397188" y="6314340"/>
            <a:ext cx="5962427" cy="0"/>
          </a:xfrm>
          <a:prstGeom prst="line">
            <a:avLst/>
          </a:prstGeom>
          <a:ln w="19050">
            <a:solidFill>
              <a:schemeClr val="bg1"/>
            </a:solidFill>
          </a:ln>
        </p:spPr>
        <p:style>
          <a:lnRef idx="1">
            <a:schemeClr val="accent3"/>
          </a:lnRef>
          <a:fillRef idx="0">
            <a:schemeClr val="accent3"/>
          </a:fillRef>
          <a:effectRef idx="0">
            <a:schemeClr val="accent3"/>
          </a:effectRef>
          <a:fontRef idx="minor">
            <a:schemeClr val="tx1"/>
          </a:fontRef>
        </p:style>
      </p:cxnSp>
      <p:sp>
        <p:nvSpPr>
          <p:cNvPr id="30" name="Title 29">
            <a:extLst>
              <a:ext uri="{FF2B5EF4-FFF2-40B4-BE49-F238E27FC236}">
                <a16:creationId xmlns:a16="http://schemas.microsoft.com/office/drawing/2014/main" id="{5CB446BD-F0ED-886C-89BF-41E906B78623}"/>
              </a:ext>
            </a:extLst>
          </p:cNvPr>
          <p:cNvSpPr>
            <a:spLocks noGrp="1"/>
          </p:cNvSpPr>
          <p:nvPr>
            <p:ph type="title"/>
          </p:nvPr>
        </p:nvSpPr>
        <p:spPr>
          <a:xfrm>
            <a:off x="680242" y="927109"/>
            <a:ext cx="10825958" cy="457200"/>
          </a:xfrm>
          <a:prstGeom prst="rect">
            <a:avLst/>
          </a:prstGeom>
        </p:spPr>
        <p:txBody>
          <a:bodyPr anchor="ctr"/>
          <a:lstStyle>
            <a:lvl1pPr>
              <a:defRPr sz="3600" baseline="0">
                <a:solidFill>
                  <a:schemeClr val="bg1"/>
                </a:solidFill>
                <a:latin typeface="Franklin Gothic Heavy" panose="020B0903020102020204" pitchFamily="34" charset="0"/>
              </a:defRPr>
            </a:lvl1pPr>
          </a:lstStyle>
          <a:p>
            <a:r>
              <a:rPr lang="en-US"/>
              <a:t>Click to edit Master title style</a:t>
            </a:r>
          </a:p>
        </p:txBody>
      </p:sp>
    </p:spTree>
    <p:extLst>
      <p:ext uri="{BB962C8B-B14F-4D97-AF65-F5344CB8AC3E}">
        <p14:creationId xmlns:p14="http://schemas.microsoft.com/office/powerpoint/2010/main" val="25211160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Title 12">
            <a:extLst>
              <a:ext uri="{FF2B5EF4-FFF2-40B4-BE49-F238E27FC236}">
                <a16:creationId xmlns:a16="http://schemas.microsoft.com/office/drawing/2014/main" id="{A9C0CC1D-67A4-95F5-3447-427BA1A3F107}"/>
              </a:ext>
            </a:extLst>
          </p:cNvPr>
          <p:cNvSpPr txBox="1">
            <a:spLocks/>
          </p:cNvSpPr>
          <p:nvPr userDrawn="1"/>
        </p:nvSpPr>
        <p:spPr>
          <a:xfrm>
            <a:off x="683238" y="914496"/>
            <a:ext cx="10822962" cy="457200"/>
          </a:xfrm>
          <a:prstGeom prst="rect">
            <a:avLst/>
          </a:prstGeom>
        </p:spPr>
        <p:txBody>
          <a:bodyPr anchor="ctr"/>
          <a:lstStyle>
            <a:lvl1pPr algn="l" defTabSz="457200" rtl="0" eaLnBrk="1" latinLnBrk="0" hangingPunct="1">
              <a:lnSpc>
                <a:spcPts val="4400"/>
              </a:lnSpc>
              <a:spcBef>
                <a:spcPct val="0"/>
              </a:spcBef>
              <a:buNone/>
              <a:defRPr sz="3600" kern="1200">
                <a:solidFill>
                  <a:schemeClr val="bg1"/>
                </a:solidFill>
                <a:latin typeface="Franklin Gothic Heavy" panose="020B0903020102020204" pitchFamily="34" charset="0"/>
                <a:ea typeface="+mj-ea"/>
                <a:cs typeface="+mj-cs"/>
              </a:defRPr>
            </a:lvl1pPr>
          </a:lstStyle>
          <a:p>
            <a:r>
              <a:rPr lang="en-US">
                <a:solidFill>
                  <a:srgbClr val="003D67"/>
                </a:solidFill>
              </a:rPr>
              <a:t>Title goes here</a:t>
            </a:r>
          </a:p>
        </p:txBody>
      </p:sp>
      <p:sp>
        <p:nvSpPr>
          <p:cNvPr id="3" name="Slide Number Placeholder 5">
            <a:extLst>
              <a:ext uri="{FF2B5EF4-FFF2-40B4-BE49-F238E27FC236}">
                <a16:creationId xmlns:a16="http://schemas.microsoft.com/office/drawing/2014/main" id="{AD7761D9-17AE-DFFE-4D17-4C54B5775E03}"/>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DDF8B82-CBBD-95C4-5244-D0C748153BCE}"/>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8" name="Footer Placeholder 4">
            <a:extLst>
              <a:ext uri="{FF2B5EF4-FFF2-40B4-BE49-F238E27FC236}">
                <a16:creationId xmlns:a16="http://schemas.microsoft.com/office/drawing/2014/main" id="{2B4EBBA6-DDFC-1D2C-34DA-CA53921B9E06}"/>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9" name="Slide Number Placeholder 5">
            <a:extLst>
              <a:ext uri="{FF2B5EF4-FFF2-40B4-BE49-F238E27FC236}">
                <a16:creationId xmlns:a16="http://schemas.microsoft.com/office/drawing/2014/main" id="{4D7068FD-8AA4-5FEF-CC0E-7A4E63901245}"/>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0" name="Straight Connector 9">
            <a:extLst>
              <a:ext uri="{FF2B5EF4-FFF2-40B4-BE49-F238E27FC236}">
                <a16:creationId xmlns:a16="http://schemas.microsoft.com/office/drawing/2014/main" id="{60D4A32A-8CD2-94AD-0897-927933B8ADFF}"/>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1927716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rt with caption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814FCF-B85D-E8B1-84DB-9B5BAFEA5212}"/>
              </a:ext>
            </a:extLst>
          </p:cNvPr>
          <p:cNvSpPr/>
          <p:nvPr userDrawn="1"/>
        </p:nvSpPr>
        <p:spPr>
          <a:xfrm>
            <a:off x="6707084" y="1585649"/>
            <a:ext cx="5484915" cy="4383502"/>
          </a:xfrm>
          <a:prstGeom prst="rect">
            <a:avLst/>
          </a:prstGeom>
          <a:solidFill>
            <a:srgbClr val="B8D9E8"/>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Rectangle 1">
            <a:extLst>
              <a:ext uri="{FF2B5EF4-FFF2-40B4-BE49-F238E27FC236}">
                <a16:creationId xmlns:a16="http://schemas.microsoft.com/office/drawing/2014/main" id="{6D31A20D-B6C1-FBA1-45E4-8DB59D655AF6}"/>
              </a:ext>
            </a:extLst>
          </p:cNvPr>
          <p:cNvSpPr/>
          <p:nvPr userDrawn="1"/>
        </p:nvSpPr>
        <p:spPr>
          <a:xfrm>
            <a:off x="0" y="0"/>
            <a:ext cx="12192000" cy="1600297"/>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Text Placeholder 3"/>
          <p:cNvSpPr>
            <a:spLocks noGrp="1"/>
          </p:cNvSpPr>
          <p:nvPr>
            <p:ph type="body" sz="half" idx="10" hasCustomPrompt="1"/>
          </p:nvPr>
        </p:nvSpPr>
        <p:spPr>
          <a:xfrm>
            <a:off x="6935686" y="1814674"/>
            <a:ext cx="4575278" cy="3930735"/>
          </a:xfrm>
          <a:prstGeom prst="rect">
            <a:avLst/>
          </a:prstGeom>
        </p:spPr>
        <p:txBody>
          <a:bodyPr>
            <a:normAutofit/>
          </a:bodyPr>
          <a:lstStyle>
            <a:lvl1pPr marL="0" indent="0">
              <a:lnSpc>
                <a:spcPts val="2200"/>
              </a:lnSpc>
              <a:spcBef>
                <a:spcPts val="1500"/>
              </a:spcBef>
              <a:buNone/>
              <a:defRPr sz="1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descriptive text</a:t>
            </a:r>
          </a:p>
        </p:txBody>
      </p:sp>
      <p:sp>
        <p:nvSpPr>
          <p:cNvPr id="20" name="Content Placeholder 18"/>
          <p:cNvSpPr>
            <a:spLocks noGrp="1"/>
          </p:cNvSpPr>
          <p:nvPr>
            <p:ph sz="quarter" idx="11" hasCustomPrompt="1"/>
          </p:nvPr>
        </p:nvSpPr>
        <p:spPr>
          <a:xfrm>
            <a:off x="683238" y="1818045"/>
            <a:ext cx="5795245" cy="4141385"/>
          </a:xfrm>
          <a:prstGeom prst="rect">
            <a:avLst/>
          </a:prstGeom>
        </p:spPr>
        <p:txBody>
          <a:bodyPr/>
          <a:lstStyle>
            <a:lvl1pPr marL="0" indent="0">
              <a:buNone/>
              <a:defRPr/>
            </a:lvl1pPr>
          </a:lstStyle>
          <a:p>
            <a:pPr lvl="0"/>
            <a:r>
              <a:rPr lang="en-US"/>
              <a:t>Insert chart here</a:t>
            </a:r>
          </a:p>
        </p:txBody>
      </p:sp>
      <p:sp>
        <p:nvSpPr>
          <p:cNvPr id="9" name="Slide Number Placeholder 5">
            <a:extLst>
              <a:ext uri="{FF2B5EF4-FFF2-40B4-BE49-F238E27FC236}">
                <a16:creationId xmlns:a16="http://schemas.microsoft.com/office/drawing/2014/main" id="{D11437B8-EA35-D67D-20E0-14AA38FCECFB}"/>
              </a:ext>
            </a:extLst>
          </p:cNvPr>
          <p:cNvSpPr>
            <a:spLocks noGrp="1"/>
          </p:cNvSpPr>
          <p:nvPr>
            <p:ph type="sldNum" sz="quarter" idx="13"/>
          </p:nvPr>
        </p:nvSpPr>
        <p:spPr>
          <a:xfrm>
            <a:off x="10591797" y="406500"/>
            <a:ext cx="914403" cy="274320"/>
          </a:xfrm>
          <a:prstGeom prst="rect">
            <a:avLst/>
          </a:prstGeom>
        </p:spPr>
        <p:txBody>
          <a:bodyPr/>
          <a:lstStyle>
            <a:lvl1pPr algn="r">
              <a:defRPr sz="1200">
                <a:solidFill>
                  <a:schemeClr val="bg1"/>
                </a:solidFill>
              </a:defRPr>
            </a:lvl1pPr>
          </a:lstStyle>
          <a:p>
            <a:fld id="{8FCC257D-A786-9244-9E17-CE618C8B9275}" type="slidenum">
              <a:rPr lang="en-US" smtClean="0"/>
              <a:pPr/>
              <a:t>‹#›</a:t>
            </a:fld>
            <a:endParaRPr lang="en-US"/>
          </a:p>
        </p:txBody>
      </p:sp>
      <p:sp>
        <p:nvSpPr>
          <p:cNvPr id="10" name="Footer Placeholder 4">
            <a:extLst>
              <a:ext uri="{FF2B5EF4-FFF2-40B4-BE49-F238E27FC236}">
                <a16:creationId xmlns:a16="http://schemas.microsoft.com/office/drawing/2014/main" id="{4A7C8E54-5472-08D2-125D-7D37591DC8CE}"/>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chemeClr val="bg1"/>
                </a:solidFill>
              </a:rPr>
              <a:t>Federal Emergency Management Agency</a:t>
            </a:r>
          </a:p>
        </p:txBody>
      </p:sp>
      <p:sp>
        <p:nvSpPr>
          <p:cNvPr id="11" name="Footer Placeholder 4">
            <a:extLst>
              <a:ext uri="{FF2B5EF4-FFF2-40B4-BE49-F238E27FC236}">
                <a16:creationId xmlns:a16="http://schemas.microsoft.com/office/drawing/2014/main" id="{FC0D1CF2-94BA-63E6-CF6D-98D1EE2C8EC7}"/>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2" name="Slide Number Placeholder 5">
            <a:extLst>
              <a:ext uri="{FF2B5EF4-FFF2-40B4-BE49-F238E27FC236}">
                <a16:creationId xmlns:a16="http://schemas.microsoft.com/office/drawing/2014/main" id="{B3AF5D92-58AD-024D-6C47-C21D8E375E01}"/>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3" name="Straight Connector 12">
            <a:extLst>
              <a:ext uri="{FF2B5EF4-FFF2-40B4-BE49-F238E27FC236}">
                <a16:creationId xmlns:a16="http://schemas.microsoft.com/office/drawing/2014/main" id="{48864A8E-E129-71E4-3155-0BF76E0A75BD}"/>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4" name="Title 3">
            <a:extLst>
              <a:ext uri="{FF2B5EF4-FFF2-40B4-BE49-F238E27FC236}">
                <a16:creationId xmlns:a16="http://schemas.microsoft.com/office/drawing/2014/main" id="{7BB4805E-985C-7E04-4390-0B5340F3233C}"/>
              </a:ext>
            </a:extLst>
          </p:cNvPr>
          <p:cNvSpPr>
            <a:spLocks noGrp="1"/>
          </p:cNvSpPr>
          <p:nvPr>
            <p:ph type="title"/>
          </p:nvPr>
        </p:nvSpPr>
        <p:spPr>
          <a:xfrm>
            <a:off x="683239" y="910698"/>
            <a:ext cx="10827725" cy="457201"/>
          </a:xfrm>
          <a:prstGeom prst="rect">
            <a:avLst/>
          </a:prstGeom>
        </p:spPr>
        <p:txBody>
          <a:bodyPr anchor="ctr"/>
          <a:lstStyle>
            <a:lvl1pPr>
              <a:defRPr sz="3600">
                <a:solidFill>
                  <a:schemeClr val="bg1"/>
                </a:solidFill>
                <a:latin typeface="Franklin Gothic Heavy" panose="020B0903020102020204" pitchFamily="34" charset="0"/>
              </a:defRPr>
            </a:lvl1pPr>
          </a:lstStyle>
          <a:p>
            <a:r>
              <a:rPr lang="en-US"/>
              <a:t>Click to edit Master title style</a:t>
            </a:r>
          </a:p>
        </p:txBody>
      </p:sp>
    </p:spTree>
    <p:extLst>
      <p:ext uri="{BB962C8B-B14F-4D97-AF65-F5344CB8AC3E}">
        <p14:creationId xmlns:p14="http://schemas.microsoft.com/office/powerpoint/2010/main" val="30850615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hart with Tit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F69C2C-5904-51E2-1530-FAD55CEC7FF4}"/>
              </a:ext>
            </a:extLst>
          </p:cNvPr>
          <p:cNvSpPr/>
          <p:nvPr userDrawn="1"/>
        </p:nvSpPr>
        <p:spPr>
          <a:xfrm>
            <a:off x="0" y="-98611"/>
            <a:ext cx="12192000" cy="3527612"/>
          </a:xfrm>
          <a:prstGeom prst="rect">
            <a:avLst/>
          </a:prstGeom>
          <a:solidFill>
            <a:srgbClr val="D6E9F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9C62C417-9A33-9EED-801F-F9A8A1B080A0}"/>
              </a:ext>
            </a:extLst>
          </p:cNvPr>
          <p:cNvSpPr/>
          <p:nvPr userDrawn="1"/>
        </p:nvSpPr>
        <p:spPr>
          <a:xfrm>
            <a:off x="682625" y="2043955"/>
            <a:ext cx="10823575" cy="3941064"/>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Slide Number Placeholder 5">
            <a:extLst>
              <a:ext uri="{FF2B5EF4-FFF2-40B4-BE49-F238E27FC236}">
                <a16:creationId xmlns:a16="http://schemas.microsoft.com/office/drawing/2014/main" id="{485E3278-5035-0FF7-4778-AD96CE893392}"/>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6" name="Footer Placeholder 4">
            <a:extLst>
              <a:ext uri="{FF2B5EF4-FFF2-40B4-BE49-F238E27FC236}">
                <a16:creationId xmlns:a16="http://schemas.microsoft.com/office/drawing/2014/main" id="{EC60DACD-B816-8A79-749B-3FE916723AEA}"/>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7" name="Footer Placeholder 4">
            <a:extLst>
              <a:ext uri="{FF2B5EF4-FFF2-40B4-BE49-F238E27FC236}">
                <a16:creationId xmlns:a16="http://schemas.microsoft.com/office/drawing/2014/main" id="{C82EC50B-A568-643B-9459-47ADE7156C1E}"/>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8" name="Slide Number Placeholder 5">
            <a:extLst>
              <a:ext uri="{FF2B5EF4-FFF2-40B4-BE49-F238E27FC236}">
                <a16:creationId xmlns:a16="http://schemas.microsoft.com/office/drawing/2014/main" id="{830E3154-BE26-C14F-11B0-5335A746F244}"/>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9" name="Straight Connector 8">
            <a:extLst>
              <a:ext uri="{FF2B5EF4-FFF2-40B4-BE49-F238E27FC236}">
                <a16:creationId xmlns:a16="http://schemas.microsoft.com/office/drawing/2014/main" id="{453FA4D5-260F-29EF-D98D-2308B231AAD4}"/>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4" name="Title 12">
            <a:extLst>
              <a:ext uri="{FF2B5EF4-FFF2-40B4-BE49-F238E27FC236}">
                <a16:creationId xmlns:a16="http://schemas.microsoft.com/office/drawing/2014/main" id="{8F104947-6421-9F45-4E11-83230EAB323F}"/>
              </a:ext>
            </a:extLst>
          </p:cNvPr>
          <p:cNvSpPr>
            <a:spLocks noGrp="1"/>
          </p:cNvSpPr>
          <p:nvPr>
            <p:ph type="title" hasCustomPrompt="1"/>
          </p:nvPr>
        </p:nvSpPr>
        <p:spPr>
          <a:xfrm>
            <a:off x="682625" y="1383398"/>
            <a:ext cx="10823575" cy="457200"/>
          </a:xfrm>
          <a:prstGeom prst="rect">
            <a:avLst/>
          </a:prstGeom>
        </p:spPr>
        <p:txBody>
          <a:bodyPr anchor="ctr"/>
          <a:lstStyle>
            <a:lvl1pPr algn="ctr">
              <a:lnSpc>
                <a:spcPct val="100000"/>
              </a:lnSpc>
              <a:defRPr sz="3600">
                <a:solidFill>
                  <a:srgbClr val="005288"/>
                </a:solidFill>
                <a:latin typeface="Franklin Gothic Heavy" panose="020B0903020102020204" pitchFamily="34" charset="0"/>
              </a:defRPr>
            </a:lvl1pPr>
          </a:lstStyle>
          <a:p>
            <a:r>
              <a:rPr lang="en-US"/>
              <a:t>Chart with Title</a:t>
            </a:r>
          </a:p>
        </p:txBody>
      </p:sp>
      <p:sp>
        <p:nvSpPr>
          <p:cNvPr id="5" name="Text Placeholder 5">
            <a:extLst>
              <a:ext uri="{FF2B5EF4-FFF2-40B4-BE49-F238E27FC236}">
                <a16:creationId xmlns:a16="http://schemas.microsoft.com/office/drawing/2014/main" id="{5DB672FF-0C96-54AA-E62D-3365409F1325}"/>
              </a:ext>
            </a:extLst>
          </p:cNvPr>
          <p:cNvSpPr>
            <a:spLocks noGrp="1"/>
          </p:cNvSpPr>
          <p:nvPr>
            <p:ph type="body" sz="quarter" idx="10" hasCustomPrompt="1"/>
          </p:nvPr>
        </p:nvSpPr>
        <p:spPr>
          <a:xfrm>
            <a:off x="682625" y="1138020"/>
            <a:ext cx="10823575" cy="228600"/>
          </a:xfrm>
          <a:prstGeom prst="rect">
            <a:avLst/>
          </a:prstGeom>
        </p:spPr>
        <p:txBody>
          <a:bodyPr anchor="ctr">
            <a:noAutofit/>
          </a:bodyPr>
          <a:lstStyle>
            <a:lvl1pPr marL="0" indent="0" algn="ctr">
              <a:buNone/>
              <a:defRPr sz="1800">
                <a:solidFill>
                  <a:srgbClr val="3D98C1"/>
                </a:solidFill>
                <a:latin typeface="+mj-lt"/>
                <a:cs typeface="Arial"/>
              </a:defRPr>
            </a:lvl1pPr>
          </a:lstStyle>
          <a:p>
            <a:pPr lvl="0"/>
            <a:r>
              <a:rPr lang="en-US"/>
              <a:t>Example</a:t>
            </a:r>
          </a:p>
        </p:txBody>
      </p:sp>
      <p:sp>
        <p:nvSpPr>
          <p:cNvPr id="10" name="Content Placeholder 22">
            <a:extLst>
              <a:ext uri="{FF2B5EF4-FFF2-40B4-BE49-F238E27FC236}">
                <a16:creationId xmlns:a16="http://schemas.microsoft.com/office/drawing/2014/main" id="{66A3A184-7861-F681-FE22-4BC9635D77DF}"/>
              </a:ext>
            </a:extLst>
          </p:cNvPr>
          <p:cNvSpPr>
            <a:spLocks noGrp="1"/>
          </p:cNvSpPr>
          <p:nvPr>
            <p:ph sz="quarter" idx="13" hasCustomPrompt="1"/>
          </p:nvPr>
        </p:nvSpPr>
        <p:spPr>
          <a:xfrm>
            <a:off x="682625" y="2043955"/>
            <a:ext cx="10823575" cy="3938028"/>
          </a:xfrm>
          <a:prstGeom prst="rect">
            <a:avLst/>
          </a:prstGeom>
          <a:solidFill>
            <a:schemeClr val="bg1"/>
          </a:solidFill>
        </p:spPr>
        <p:txBody>
          <a:bodyPr/>
          <a:lstStyle>
            <a:lvl1pPr marL="0" indent="0">
              <a:buFont typeface="Arial" panose="020B0604020202020204" pitchFamily="34" charset="0"/>
              <a:buNone/>
              <a:defRPr sz="18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here to add chart</a:t>
            </a:r>
          </a:p>
        </p:txBody>
      </p:sp>
      <p:sp>
        <p:nvSpPr>
          <p:cNvPr id="12" name="Rectangle 11">
            <a:extLst>
              <a:ext uri="{FF2B5EF4-FFF2-40B4-BE49-F238E27FC236}">
                <a16:creationId xmlns:a16="http://schemas.microsoft.com/office/drawing/2014/main" id="{3644CB01-3C12-6B8A-724F-33CEF3EAD0D7}"/>
              </a:ext>
            </a:extLst>
          </p:cNvPr>
          <p:cNvSpPr/>
          <p:nvPr userDrawn="1"/>
        </p:nvSpPr>
        <p:spPr>
          <a:xfrm>
            <a:off x="591798" y="2043955"/>
            <a:ext cx="91440" cy="3941064"/>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004408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act Multip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A748126-777C-5CE9-8208-25F07E61DBF9}"/>
              </a:ext>
            </a:extLst>
          </p:cNvPr>
          <p:cNvSpPr/>
          <p:nvPr userDrawn="1"/>
        </p:nvSpPr>
        <p:spPr>
          <a:xfrm>
            <a:off x="5210174" y="1138020"/>
            <a:ext cx="6981825" cy="5719980"/>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Text Placeholder 2"/>
          <p:cNvSpPr>
            <a:spLocks noGrp="1"/>
          </p:cNvSpPr>
          <p:nvPr>
            <p:ph idx="1" hasCustomPrompt="1"/>
          </p:nvPr>
        </p:nvSpPr>
        <p:spPr>
          <a:xfrm>
            <a:off x="7131343" y="1602393"/>
            <a:ext cx="4374858" cy="900055"/>
          </a:xfrm>
          <a:prstGeom prst="rect">
            <a:avLst/>
          </a:prstGeom>
        </p:spPr>
        <p:txBody>
          <a:bodyPr vert="horz" lIns="91440" tIns="45720" rIns="91440" bIns="45720" rtlCol="0">
            <a:normAutofit/>
          </a:bodyPr>
          <a:lstStyle>
            <a:lvl1pPr marL="0" indent="0">
              <a:lnSpc>
                <a:spcPct val="100000"/>
              </a:lnSpc>
              <a:spcBef>
                <a:spcPts val="0"/>
              </a:spcBef>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stStyle>
          <a:p>
            <a:pPr lvl="0"/>
            <a:r>
              <a:rPr lang="en-US"/>
              <a:t>First Last Name </a:t>
            </a:r>
          </a:p>
          <a:p>
            <a:pPr lvl="0"/>
            <a:r>
              <a:rPr lang="en-US"/>
              <a:t>Title </a:t>
            </a:r>
          </a:p>
          <a:p>
            <a:pPr lvl="0"/>
            <a:r>
              <a:rPr lang="en-US"/>
              <a:t>Email/ Phone</a:t>
            </a:r>
          </a:p>
        </p:txBody>
      </p:sp>
      <p:sp>
        <p:nvSpPr>
          <p:cNvPr id="16" name="Picture Placeholder 15">
            <a:extLst>
              <a:ext uri="{FF2B5EF4-FFF2-40B4-BE49-F238E27FC236}">
                <a16:creationId xmlns:a16="http://schemas.microsoft.com/office/drawing/2014/main" id="{83F2EFF1-E97C-2A0D-25D9-679E7335D922}"/>
              </a:ext>
            </a:extLst>
          </p:cNvPr>
          <p:cNvSpPr>
            <a:spLocks noGrp="1"/>
          </p:cNvSpPr>
          <p:nvPr>
            <p:ph type="pic" sz="quarter" idx="13"/>
          </p:nvPr>
        </p:nvSpPr>
        <p:spPr>
          <a:xfrm>
            <a:off x="0" y="2281021"/>
            <a:ext cx="5210175" cy="3766631"/>
          </a:xfrm>
          <a:prstGeom prst="rect">
            <a:avLst/>
          </a:prstGeom>
          <a:solidFill>
            <a:srgbClr val="EDEEEE"/>
          </a:solidFill>
        </p:spPr>
        <p:txBody>
          <a:bodyPr/>
          <a:lstStyle>
            <a:lvl1pPr>
              <a:defRPr sz="1800"/>
            </a:lvl1pPr>
          </a:lstStyle>
          <a:p>
            <a:endParaRPr lang="en-US"/>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683238" y="1486451"/>
            <a:ext cx="4298335" cy="457200"/>
          </a:xfrm>
          <a:prstGeom prst="rect">
            <a:avLst/>
          </a:prstGeom>
        </p:spPr>
        <p:txBody>
          <a:bodyPr anchor="t"/>
          <a:lstStyle>
            <a:lvl1pPr>
              <a:lnSpc>
                <a:spcPts val="3600"/>
              </a:lnSpc>
              <a:defRPr sz="3600">
                <a:solidFill>
                  <a:srgbClr val="005288"/>
                </a:solidFill>
                <a:latin typeface="Franklin Gothic Heavy" panose="020B0903020102020204" pitchFamily="34" charset="0"/>
              </a:defRPr>
            </a:lvl1pPr>
          </a:lstStyle>
          <a:p>
            <a:r>
              <a:rPr lang="en-US"/>
              <a:t>WITH US</a:t>
            </a:r>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9" name="Footer Placeholder 4">
            <a:extLst>
              <a:ext uri="{FF2B5EF4-FFF2-40B4-BE49-F238E27FC236}">
                <a16:creationId xmlns:a16="http://schemas.microsoft.com/office/drawing/2014/main" id="{4F22C56A-106C-0E5F-1D4F-7E175AD10A3C}"/>
              </a:ext>
            </a:extLst>
          </p:cNvPr>
          <p:cNvSpPr txBox="1">
            <a:spLocks/>
          </p:cNvSpPr>
          <p:nvPr userDrawn="1"/>
        </p:nvSpPr>
        <p:spPr>
          <a:xfrm>
            <a:off x="738189"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0" name="Slide Number Placeholder 5">
            <a:extLst>
              <a:ext uri="{FF2B5EF4-FFF2-40B4-BE49-F238E27FC236}">
                <a16:creationId xmlns:a16="http://schemas.microsoft.com/office/drawing/2014/main" id="{9E19CA39-588F-8A10-B614-E723AB88A4C1}"/>
              </a:ext>
            </a:extLst>
          </p:cNvPr>
          <p:cNvSpPr txBox="1">
            <a:spLocks/>
          </p:cNvSpPr>
          <p:nvPr userDrawn="1"/>
        </p:nvSpPr>
        <p:spPr>
          <a:xfrm>
            <a:off x="10646748"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solidFill>
              </a:rPr>
              <a:t>FEMA.GOV</a:t>
            </a:r>
          </a:p>
        </p:txBody>
      </p:sp>
      <p:cxnSp>
        <p:nvCxnSpPr>
          <p:cNvPr id="11" name="Straight Connector 10">
            <a:extLst>
              <a:ext uri="{FF2B5EF4-FFF2-40B4-BE49-F238E27FC236}">
                <a16:creationId xmlns:a16="http://schemas.microsoft.com/office/drawing/2014/main" id="{AE0306DA-98AD-A0E2-B943-F4F33785C7E5}"/>
              </a:ext>
            </a:extLst>
          </p:cNvPr>
          <p:cNvCxnSpPr>
            <a:cxnSpLocks/>
          </p:cNvCxnSpPr>
          <p:nvPr userDrawn="1"/>
        </p:nvCxnSpPr>
        <p:spPr>
          <a:xfrm>
            <a:off x="4397188" y="6312051"/>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cxnSp>
        <p:nvCxnSpPr>
          <p:cNvPr id="4" name="Straight Connector 3">
            <a:extLst>
              <a:ext uri="{FF2B5EF4-FFF2-40B4-BE49-F238E27FC236}">
                <a16:creationId xmlns:a16="http://schemas.microsoft.com/office/drawing/2014/main" id="{B4EEF33D-DAFF-8C23-22A4-72E086FB7CE0}"/>
              </a:ext>
            </a:extLst>
          </p:cNvPr>
          <p:cNvCxnSpPr>
            <a:cxnSpLocks/>
          </p:cNvCxnSpPr>
          <p:nvPr userDrawn="1"/>
        </p:nvCxnSpPr>
        <p:spPr>
          <a:xfrm>
            <a:off x="5210175" y="6312051"/>
            <a:ext cx="5149440" cy="0"/>
          </a:xfrm>
          <a:prstGeom prst="line">
            <a:avLst/>
          </a:prstGeom>
          <a:ln w="19050">
            <a:solidFill>
              <a:schemeClr val="bg1"/>
            </a:solidFill>
          </a:ln>
        </p:spPr>
        <p:style>
          <a:lnRef idx="1">
            <a:schemeClr val="accent3"/>
          </a:lnRef>
          <a:fillRef idx="0">
            <a:schemeClr val="accent3"/>
          </a:fillRef>
          <a:effectRef idx="0">
            <a:schemeClr val="accent3"/>
          </a:effectRef>
          <a:fontRef idx="minor">
            <a:schemeClr val="tx1"/>
          </a:fontRef>
        </p:style>
      </p:cxnSp>
      <p:sp>
        <p:nvSpPr>
          <p:cNvPr id="3" name="Rectangle 2">
            <a:extLst>
              <a:ext uri="{FF2B5EF4-FFF2-40B4-BE49-F238E27FC236}">
                <a16:creationId xmlns:a16="http://schemas.microsoft.com/office/drawing/2014/main" id="{8C5310AB-8CEC-0439-AA42-00BCD3439538}"/>
              </a:ext>
            </a:extLst>
          </p:cNvPr>
          <p:cNvSpPr/>
          <p:nvPr userDrawn="1"/>
        </p:nvSpPr>
        <p:spPr>
          <a:xfrm>
            <a:off x="-2562" y="1138020"/>
            <a:ext cx="228600" cy="914400"/>
          </a:xfrm>
          <a:prstGeom prst="rect">
            <a:avLst/>
          </a:prstGeom>
          <a:solidFill>
            <a:srgbClr val="D24B6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4" name="Text Placeholder 5">
            <a:extLst>
              <a:ext uri="{FF2B5EF4-FFF2-40B4-BE49-F238E27FC236}">
                <a16:creationId xmlns:a16="http://schemas.microsoft.com/office/drawing/2014/main" id="{9152C2B9-9F35-9871-091F-0D0BABFD1CA3}"/>
              </a:ext>
            </a:extLst>
          </p:cNvPr>
          <p:cNvSpPr>
            <a:spLocks noGrp="1"/>
          </p:cNvSpPr>
          <p:nvPr>
            <p:ph type="body" sz="quarter" idx="10" hasCustomPrompt="1"/>
          </p:nvPr>
        </p:nvSpPr>
        <p:spPr>
          <a:xfrm>
            <a:off x="683238" y="1243505"/>
            <a:ext cx="4297680" cy="231885"/>
          </a:xfrm>
          <a:prstGeom prst="rect">
            <a:avLst/>
          </a:prstGeom>
        </p:spPr>
        <p:txBody>
          <a:bodyPr anchor="ctr">
            <a:noAutofit/>
          </a:bodyPr>
          <a:lstStyle>
            <a:lvl1pPr marL="0" indent="0">
              <a:buNone/>
              <a:defRPr sz="1800">
                <a:solidFill>
                  <a:srgbClr val="3D98C1"/>
                </a:solidFill>
                <a:latin typeface="+mj-lt"/>
                <a:cs typeface="Arial"/>
              </a:defRPr>
            </a:lvl1pPr>
          </a:lstStyle>
          <a:p>
            <a:pPr lvl="0"/>
            <a:r>
              <a:rPr lang="en-US"/>
              <a:t>Connect	</a:t>
            </a:r>
          </a:p>
        </p:txBody>
      </p:sp>
      <p:sp>
        <p:nvSpPr>
          <p:cNvPr id="20" name="Picture Placeholder 19">
            <a:extLst>
              <a:ext uri="{FF2B5EF4-FFF2-40B4-BE49-F238E27FC236}">
                <a16:creationId xmlns:a16="http://schemas.microsoft.com/office/drawing/2014/main" id="{54437238-B0F9-CF92-2E69-1E0EE7E27C4A}"/>
              </a:ext>
            </a:extLst>
          </p:cNvPr>
          <p:cNvSpPr>
            <a:spLocks noGrp="1"/>
          </p:cNvSpPr>
          <p:nvPr>
            <p:ph type="pic" sz="quarter" idx="14"/>
          </p:nvPr>
        </p:nvSpPr>
        <p:spPr>
          <a:xfrm>
            <a:off x="5529553" y="1366620"/>
            <a:ext cx="1371600" cy="1371600"/>
          </a:xfrm>
          <a:prstGeom prst="ellipse">
            <a:avLst/>
          </a:prstGeom>
          <a:solidFill>
            <a:srgbClr val="3D98C1"/>
          </a:solidFill>
        </p:spPr>
        <p:txBody>
          <a:bodyPr anchor="ctr"/>
          <a:lstStyle>
            <a:lvl1pPr marL="0" indent="0">
              <a:buNone/>
              <a:defRPr sz="1800"/>
            </a:lvl1pPr>
          </a:lstStyle>
          <a:p>
            <a:endParaRPr lang="en-US"/>
          </a:p>
        </p:txBody>
      </p:sp>
      <p:sp>
        <p:nvSpPr>
          <p:cNvPr id="22" name="Text Placeholder 2">
            <a:extLst>
              <a:ext uri="{FF2B5EF4-FFF2-40B4-BE49-F238E27FC236}">
                <a16:creationId xmlns:a16="http://schemas.microsoft.com/office/drawing/2014/main" id="{22965DE6-C84D-A2E6-8A1E-0C0F49ABA33F}"/>
              </a:ext>
            </a:extLst>
          </p:cNvPr>
          <p:cNvSpPr>
            <a:spLocks noGrp="1"/>
          </p:cNvSpPr>
          <p:nvPr>
            <p:ph idx="15" hasCustomPrompt="1"/>
          </p:nvPr>
        </p:nvSpPr>
        <p:spPr>
          <a:xfrm>
            <a:off x="7131343" y="3257109"/>
            <a:ext cx="4374858" cy="900055"/>
          </a:xfrm>
          <a:prstGeom prst="rect">
            <a:avLst/>
          </a:prstGeom>
        </p:spPr>
        <p:txBody>
          <a:bodyPr vert="horz" lIns="91440" tIns="45720" rIns="91440" bIns="45720" rtlCol="0">
            <a:normAutofit/>
          </a:bodyPr>
          <a:lstStyle>
            <a:lvl1pPr marL="0" indent="0">
              <a:lnSpc>
                <a:spcPct val="100000"/>
              </a:lnSpc>
              <a:spcBef>
                <a:spcPts val="0"/>
              </a:spcBef>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stStyle>
          <a:p>
            <a:pPr lvl="0"/>
            <a:r>
              <a:rPr lang="en-US"/>
              <a:t>First Last Name </a:t>
            </a:r>
          </a:p>
          <a:p>
            <a:pPr lvl="0"/>
            <a:r>
              <a:rPr lang="en-US"/>
              <a:t>Title </a:t>
            </a:r>
          </a:p>
          <a:p>
            <a:pPr lvl="0"/>
            <a:r>
              <a:rPr lang="en-US"/>
              <a:t>Email/ Phone</a:t>
            </a:r>
          </a:p>
        </p:txBody>
      </p:sp>
      <p:sp>
        <p:nvSpPr>
          <p:cNvPr id="23" name="Picture Placeholder 19">
            <a:extLst>
              <a:ext uri="{FF2B5EF4-FFF2-40B4-BE49-F238E27FC236}">
                <a16:creationId xmlns:a16="http://schemas.microsoft.com/office/drawing/2014/main" id="{6A2A1E15-FCDC-1304-44B4-0B47B8D8DB3A}"/>
              </a:ext>
            </a:extLst>
          </p:cNvPr>
          <p:cNvSpPr>
            <a:spLocks noGrp="1"/>
          </p:cNvSpPr>
          <p:nvPr>
            <p:ph type="pic" sz="quarter" idx="16"/>
          </p:nvPr>
        </p:nvSpPr>
        <p:spPr>
          <a:xfrm>
            <a:off x="5529553" y="3021336"/>
            <a:ext cx="1371600" cy="1371600"/>
          </a:xfrm>
          <a:prstGeom prst="ellipse">
            <a:avLst/>
          </a:prstGeom>
          <a:solidFill>
            <a:srgbClr val="3D98C1"/>
          </a:solidFill>
        </p:spPr>
        <p:txBody>
          <a:bodyPr anchor="ctr"/>
          <a:lstStyle>
            <a:lvl1pPr marL="0" indent="0">
              <a:buNone/>
              <a:defRPr sz="1800"/>
            </a:lvl1pPr>
          </a:lstStyle>
          <a:p>
            <a:endParaRPr lang="en-US"/>
          </a:p>
        </p:txBody>
      </p:sp>
      <p:sp>
        <p:nvSpPr>
          <p:cNvPr id="24" name="Text Placeholder 2">
            <a:extLst>
              <a:ext uri="{FF2B5EF4-FFF2-40B4-BE49-F238E27FC236}">
                <a16:creationId xmlns:a16="http://schemas.microsoft.com/office/drawing/2014/main" id="{216C009E-167A-FD15-3ACE-F95EBC108FE4}"/>
              </a:ext>
            </a:extLst>
          </p:cNvPr>
          <p:cNvSpPr>
            <a:spLocks noGrp="1"/>
          </p:cNvSpPr>
          <p:nvPr>
            <p:ph idx="17" hasCustomPrompt="1"/>
          </p:nvPr>
        </p:nvSpPr>
        <p:spPr>
          <a:xfrm>
            <a:off x="7186293" y="4911825"/>
            <a:ext cx="4374858" cy="900055"/>
          </a:xfrm>
          <a:prstGeom prst="rect">
            <a:avLst/>
          </a:prstGeom>
        </p:spPr>
        <p:txBody>
          <a:bodyPr vert="horz" lIns="91440" tIns="45720" rIns="91440" bIns="45720" rtlCol="0">
            <a:normAutofit/>
          </a:bodyPr>
          <a:lstStyle>
            <a:lvl1pPr marL="0" indent="0">
              <a:lnSpc>
                <a:spcPct val="100000"/>
              </a:lnSpc>
              <a:spcBef>
                <a:spcPts val="0"/>
              </a:spcBef>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stStyle>
          <a:p>
            <a:pPr lvl="0"/>
            <a:r>
              <a:rPr lang="en-US"/>
              <a:t>First Last Name </a:t>
            </a:r>
          </a:p>
          <a:p>
            <a:pPr lvl="0"/>
            <a:r>
              <a:rPr lang="en-US"/>
              <a:t>Title </a:t>
            </a:r>
          </a:p>
          <a:p>
            <a:pPr lvl="0"/>
            <a:r>
              <a:rPr lang="en-US"/>
              <a:t>Email/ Phone</a:t>
            </a:r>
          </a:p>
        </p:txBody>
      </p:sp>
      <p:sp>
        <p:nvSpPr>
          <p:cNvPr id="25" name="Picture Placeholder 19">
            <a:extLst>
              <a:ext uri="{FF2B5EF4-FFF2-40B4-BE49-F238E27FC236}">
                <a16:creationId xmlns:a16="http://schemas.microsoft.com/office/drawing/2014/main" id="{CD8CDBBC-A1FD-58C4-08B2-BD70E9A4A27D}"/>
              </a:ext>
            </a:extLst>
          </p:cNvPr>
          <p:cNvSpPr>
            <a:spLocks noGrp="1"/>
          </p:cNvSpPr>
          <p:nvPr>
            <p:ph type="pic" sz="quarter" idx="18"/>
          </p:nvPr>
        </p:nvSpPr>
        <p:spPr>
          <a:xfrm>
            <a:off x="5529553" y="4676052"/>
            <a:ext cx="1371600" cy="1371600"/>
          </a:xfrm>
          <a:prstGeom prst="ellipse">
            <a:avLst/>
          </a:prstGeom>
          <a:solidFill>
            <a:srgbClr val="3D98C1"/>
          </a:solidFill>
        </p:spPr>
        <p:txBody>
          <a:bodyPr anchor="ctr"/>
          <a:lstStyle>
            <a:lvl1pPr marL="0" indent="0">
              <a:buNone/>
              <a:defRPr sz="1800"/>
            </a:lvl1pPr>
          </a:lstStyle>
          <a:p>
            <a:endParaRPr lang="en-US"/>
          </a:p>
        </p:txBody>
      </p:sp>
    </p:spTree>
    <p:extLst>
      <p:ext uri="{BB962C8B-B14F-4D97-AF65-F5344CB8AC3E}">
        <p14:creationId xmlns:p14="http://schemas.microsoft.com/office/powerpoint/2010/main" val="2970985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ontact Single">
    <p:bg>
      <p:bgPr>
        <a:solidFill>
          <a:srgbClr val="3D98C1"/>
        </a:solidFill>
        <a:effectLst/>
      </p:bgPr>
    </p:bg>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725A2850-52BB-81ED-890C-DD762F25E87E}"/>
              </a:ext>
            </a:extLst>
          </p:cNvPr>
          <p:cNvSpPr>
            <a:spLocks noGrp="1"/>
          </p:cNvSpPr>
          <p:nvPr>
            <p:ph type="title" hasCustomPrompt="1"/>
          </p:nvPr>
        </p:nvSpPr>
        <p:spPr>
          <a:xfrm>
            <a:off x="2667001" y="2596295"/>
            <a:ext cx="6858000" cy="457200"/>
          </a:xfrm>
          <a:prstGeom prst="rect">
            <a:avLst/>
          </a:prstGeom>
        </p:spPr>
        <p:txBody>
          <a:bodyPr anchor="ctr">
            <a:noAutofit/>
          </a:bodyPr>
          <a:lstStyle>
            <a:lvl1pPr algn="ctr">
              <a:lnSpc>
                <a:spcPct val="100000"/>
              </a:lnSpc>
              <a:defRPr sz="3600" b="0">
                <a:solidFill>
                  <a:schemeClr val="bg1"/>
                </a:solidFill>
                <a:latin typeface="Franklin Gothic Heavy" panose="020B0903020102020204" pitchFamily="34" charset="0"/>
                <a:cs typeface="Arial"/>
              </a:defRPr>
            </a:lvl1pPr>
          </a:lstStyle>
          <a:p>
            <a:r>
              <a:rPr lang="en-US"/>
              <a:t>WITH US</a:t>
            </a:r>
          </a:p>
        </p:txBody>
      </p:sp>
      <p:cxnSp>
        <p:nvCxnSpPr>
          <p:cNvPr id="13" name="Straight Connector 12">
            <a:extLst>
              <a:ext uri="{FF2B5EF4-FFF2-40B4-BE49-F238E27FC236}">
                <a16:creationId xmlns:a16="http://schemas.microsoft.com/office/drawing/2014/main" id="{6B5201C8-7CAA-7C42-838D-C5DE0E04D695}"/>
              </a:ext>
            </a:extLst>
          </p:cNvPr>
          <p:cNvCxnSpPr>
            <a:cxnSpLocks/>
          </p:cNvCxnSpPr>
          <p:nvPr userDrawn="1"/>
        </p:nvCxnSpPr>
        <p:spPr>
          <a:xfrm>
            <a:off x="5638801" y="3297230"/>
            <a:ext cx="914400" cy="0"/>
          </a:xfrm>
          <a:prstGeom prst="line">
            <a:avLst/>
          </a:prstGeom>
          <a:ln w="76200">
            <a:solidFill>
              <a:srgbClr val="D24B62"/>
            </a:solidFill>
          </a:ln>
        </p:spPr>
        <p:style>
          <a:lnRef idx="1">
            <a:schemeClr val="accent3"/>
          </a:lnRef>
          <a:fillRef idx="0">
            <a:schemeClr val="accent3"/>
          </a:fillRef>
          <a:effectRef idx="0">
            <a:schemeClr val="accent3"/>
          </a:effectRef>
          <a:fontRef idx="minor">
            <a:schemeClr val="tx1"/>
          </a:fontRef>
        </p:style>
      </p:cxnSp>
      <p:pic>
        <p:nvPicPr>
          <p:cNvPr id="4" name="Picture 3" descr="A picture containing qr code&#10;&#10;Description automatically generated">
            <a:extLst>
              <a:ext uri="{FF2B5EF4-FFF2-40B4-BE49-F238E27FC236}">
                <a16:creationId xmlns:a16="http://schemas.microsoft.com/office/drawing/2014/main" id="{7FF45BEC-92F7-F6C6-B39B-3464B35D948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62895" y="4979832"/>
            <a:ext cx="2066212" cy="731520"/>
          </a:xfrm>
          <a:prstGeom prst="rect">
            <a:avLst/>
          </a:prstGeom>
        </p:spPr>
      </p:pic>
      <p:sp>
        <p:nvSpPr>
          <p:cNvPr id="6" name="Text Placeholder 5">
            <a:extLst>
              <a:ext uri="{FF2B5EF4-FFF2-40B4-BE49-F238E27FC236}">
                <a16:creationId xmlns:a16="http://schemas.microsoft.com/office/drawing/2014/main" id="{A8D28ECB-CA68-2DA6-0583-A15002662092}"/>
              </a:ext>
            </a:extLst>
          </p:cNvPr>
          <p:cNvSpPr>
            <a:spLocks noGrp="1"/>
          </p:cNvSpPr>
          <p:nvPr>
            <p:ph type="body" sz="quarter" idx="11" hasCustomPrompt="1"/>
          </p:nvPr>
        </p:nvSpPr>
        <p:spPr>
          <a:xfrm>
            <a:off x="3947161" y="2361007"/>
            <a:ext cx="4297680" cy="231885"/>
          </a:xfrm>
          <a:prstGeom prst="rect">
            <a:avLst/>
          </a:prstGeom>
        </p:spPr>
        <p:txBody>
          <a:bodyPr anchor="ctr">
            <a:noAutofit/>
          </a:bodyPr>
          <a:lstStyle>
            <a:lvl1pPr marL="0" indent="0" algn="ctr">
              <a:buNone/>
              <a:defRPr sz="1800">
                <a:solidFill>
                  <a:srgbClr val="003D67"/>
                </a:solidFill>
                <a:latin typeface="+mj-lt"/>
                <a:cs typeface="Arial"/>
              </a:defRPr>
            </a:lvl1pPr>
          </a:lstStyle>
          <a:p>
            <a:pPr lvl="0"/>
            <a:r>
              <a:rPr lang="en-US"/>
              <a:t>Connect</a:t>
            </a:r>
          </a:p>
        </p:txBody>
      </p:sp>
      <p:sp>
        <p:nvSpPr>
          <p:cNvPr id="7" name="Text Placeholder 2">
            <a:extLst>
              <a:ext uri="{FF2B5EF4-FFF2-40B4-BE49-F238E27FC236}">
                <a16:creationId xmlns:a16="http://schemas.microsoft.com/office/drawing/2014/main" id="{BDDA8D4F-A0D6-191F-F488-3C36E163C5C2}"/>
              </a:ext>
            </a:extLst>
          </p:cNvPr>
          <p:cNvSpPr>
            <a:spLocks noGrp="1"/>
          </p:cNvSpPr>
          <p:nvPr>
            <p:ph idx="1" hasCustomPrompt="1"/>
          </p:nvPr>
        </p:nvSpPr>
        <p:spPr>
          <a:xfrm>
            <a:off x="3908572" y="3566636"/>
            <a:ext cx="4374858" cy="900055"/>
          </a:xfrm>
          <a:prstGeom prst="rect">
            <a:avLst/>
          </a:prstGeom>
        </p:spPr>
        <p:txBody>
          <a:bodyPr vert="horz" lIns="91440" tIns="45720" rIns="91440" bIns="45720" rtlCol="0">
            <a:normAutofit/>
          </a:bodyPr>
          <a:lstStyle>
            <a:lvl1pPr marL="0" indent="0" algn="ctr">
              <a:lnSpc>
                <a:spcPct val="100000"/>
              </a:lnSpc>
              <a:spcBef>
                <a:spcPts val="0"/>
              </a:spcBef>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stStyle>
          <a:p>
            <a:pPr lvl="0"/>
            <a:r>
              <a:rPr lang="en-US"/>
              <a:t>First Last Name </a:t>
            </a:r>
          </a:p>
          <a:p>
            <a:pPr lvl="0"/>
            <a:r>
              <a:rPr lang="en-US"/>
              <a:t>Title </a:t>
            </a:r>
          </a:p>
          <a:p>
            <a:pPr lvl="0"/>
            <a:r>
              <a:rPr lang="en-US"/>
              <a:t>Email/ Phone</a:t>
            </a:r>
          </a:p>
        </p:txBody>
      </p:sp>
    </p:spTree>
    <p:extLst>
      <p:ext uri="{BB962C8B-B14F-4D97-AF65-F5344CB8AC3E}">
        <p14:creationId xmlns:p14="http://schemas.microsoft.com/office/powerpoint/2010/main" val="55300144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5/10/2026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Title Slide w/o Image">
    <p:bg>
      <p:bgPr>
        <a:solidFill>
          <a:srgbClr val="005188"/>
        </a:solidFill>
        <a:effectLst/>
      </p:bgPr>
    </p:bg>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725A2850-52BB-81ED-890C-DD762F25E87E}"/>
              </a:ext>
            </a:extLst>
          </p:cNvPr>
          <p:cNvSpPr>
            <a:spLocks noGrp="1"/>
          </p:cNvSpPr>
          <p:nvPr>
            <p:ph type="title" hasCustomPrompt="1"/>
          </p:nvPr>
        </p:nvSpPr>
        <p:spPr>
          <a:xfrm>
            <a:off x="2667001" y="1707756"/>
            <a:ext cx="6858000" cy="914400"/>
          </a:xfrm>
          <a:prstGeom prst="rect">
            <a:avLst/>
          </a:prstGeom>
        </p:spPr>
        <p:txBody>
          <a:bodyPr anchor="ctr">
            <a:noAutofit/>
          </a:bodyPr>
          <a:lstStyle>
            <a:lvl1pPr algn="ctr">
              <a:lnSpc>
                <a:spcPct val="100000"/>
              </a:lnSpc>
              <a:defRPr sz="10000" b="0">
                <a:solidFill>
                  <a:schemeClr val="bg1"/>
                </a:solidFill>
                <a:latin typeface="Franklin Gothic Heavy" panose="020B0903020102020204" pitchFamily="34" charset="0"/>
                <a:cs typeface="Arial"/>
              </a:defRPr>
            </a:lvl1pPr>
          </a:lstStyle>
          <a:p>
            <a:r>
              <a:rPr lang="en-US"/>
              <a:t>THE END</a:t>
            </a:r>
          </a:p>
        </p:txBody>
      </p:sp>
      <p:sp>
        <p:nvSpPr>
          <p:cNvPr id="11" name="Text Placeholder 5">
            <a:extLst>
              <a:ext uri="{FF2B5EF4-FFF2-40B4-BE49-F238E27FC236}">
                <a16:creationId xmlns:a16="http://schemas.microsoft.com/office/drawing/2014/main" id="{142E9A10-C261-AC17-40D3-568668A5F77E}"/>
              </a:ext>
            </a:extLst>
          </p:cNvPr>
          <p:cNvSpPr>
            <a:spLocks noGrp="1"/>
          </p:cNvSpPr>
          <p:nvPr>
            <p:ph type="body" sz="quarter" idx="10" hasCustomPrompt="1"/>
          </p:nvPr>
        </p:nvSpPr>
        <p:spPr>
          <a:xfrm>
            <a:off x="2667001" y="3361051"/>
            <a:ext cx="6858000" cy="410936"/>
          </a:xfrm>
          <a:prstGeom prst="rect">
            <a:avLst/>
          </a:prstGeom>
        </p:spPr>
        <p:txBody>
          <a:bodyPr anchor="ctr">
            <a:noAutofit/>
          </a:bodyPr>
          <a:lstStyle>
            <a:lvl1pPr marL="0" indent="0" algn="ctr">
              <a:buNone/>
              <a:defRPr sz="2800">
                <a:solidFill>
                  <a:schemeClr val="bg1"/>
                </a:solidFill>
                <a:latin typeface="+mj-lt"/>
                <a:cs typeface="Arial"/>
              </a:defRPr>
            </a:lvl1pPr>
          </a:lstStyle>
          <a:p>
            <a:pPr lvl="0"/>
            <a:r>
              <a:rPr lang="en-US"/>
              <a:t>Thank You</a:t>
            </a:r>
          </a:p>
        </p:txBody>
      </p:sp>
      <p:cxnSp>
        <p:nvCxnSpPr>
          <p:cNvPr id="13" name="Straight Connector 12">
            <a:extLst>
              <a:ext uri="{FF2B5EF4-FFF2-40B4-BE49-F238E27FC236}">
                <a16:creationId xmlns:a16="http://schemas.microsoft.com/office/drawing/2014/main" id="{6B5201C8-7CAA-7C42-838D-C5DE0E04D695}"/>
              </a:ext>
            </a:extLst>
          </p:cNvPr>
          <p:cNvCxnSpPr>
            <a:cxnSpLocks/>
          </p:cNvCxnSpPr>
          <p:nvPr userDrawn="1"/>
        </p:nvCxnSpPr>
        <p:spPr>
          <a:xfrm>
            <a:off x="3078481" y="3002818"/>
            <a:ext cx="6035040" cy="0"/>
          </a:xfrm>
          <a:prstGeom prst="line">
            <a:avLst/>
          </a:prstGeom>
          <a:ln w="76200">
            <a:solidFill>
              <a:srgbClr val="3D98C1"/>
            </a:solidFill>
          </a:ln>
        </p:spPr>
        <p:style>
          <a:lnRef idx="1">
            <a:schemeClr val="accent3"/>
          </a:lnRef>
          <a:fillRef idx="0">
            <a:schemeClr val="accent3"/>
          </a:fillRef>
          <a:effectRef idx="0">
            <a:schemeClr val="accent3"/>
          </a:effectRef>
          <a:fontRef idx="minor">
            <a:schemeClr val="tx1"/>
          </a:fontRef>
        </p:style>
      </p:cxnSp>
      <p:pic>
        <p:nvPicPr>
          <p:cNvPr id="4" name="Picture 3" descr="A picture containing qr code&#10;&#10;Description automatically generated">
            <a:extLst>
              <a:ext uri="{FF2B5EF4-FFF2-40B4-BE49-F238E27FC236}">
                <a16:creationId xmlns:a16="http://schemas.microsoft.com/office/drawing/2014/main" id="{7FF45BEC-92F7-F6C6-B39B-3464B35D948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37291" y="4180297"/>
            <a:ext cx="3317421" cy="1174497"/>
          </a:xfrm>
          <a:prstGeom prst="rect">
            <a:avLst/>
          </a:prstGeom>
        </p:spPr>
      </p:pic>
    </p:spTree>
    <p:extLst>
      <p:ext uri="{BB962C8B-B14F-4D97-AF65-F5344CB8AC3E}">
        <p14:creationId xmlns:p14="http://schemas.microsoft.com/office/powerpoint/2010/main" val="2714083733"/>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Title Slide (low ink)">
    <p:spTree>
      <p:nvGrpSpPr>
        <p:cNvPr id="1" name=""/>
        <p:cNvGrpSpPr/>
        <p:nvPr/>
      </p:nvGrpSpPr>
      <p:grpSpPr>
        <a:xfrm>
          <a:off x="0" y="0"/>
          <a:ext cx="0" cy="0"/>
          <a:chOff x="0" y="0"/>
          <a:chExt cx="0" cy="0"/>
        </a:xfrm>
      </p:grpSpPr>
      <p:sp>
        <p:nvSpPr>
          <p:cNvPr id="3" name="Title 2"/>
          <p:cNvSpPr>
            <a:spLocks noGrp="1"/>
          </p:cNvSpPr>
          <p:nvPr>
            <p:ph type="title"/>
          </p:nvPr>
        </p:nvSpPr>
        <p:spPr>
          <a:xfrm>
            <a:off x="738189" y="2164956"/>
            <a:ext cx="10715627" cy="743347"/>
          </a:xfrm>
        </p:spPr>
        <p:txBody>
          <a:bodyPr>
            <a:normAutofit/>
          </a:bodyPr>
          <a:lstStyle>
            <a:lvl1pPr>
              <a:defRPr sz="4000" b="0">
                <a:solidFill>
                  <a:srgbClr val="005288"/>
                </a:solidFill>
                <a:latin typeface="+mj-lt"/>
                <a:cs typeface="Arial"/>
              </a:defRPr>
            </a:lvl1pPr>
          </a:lstStyle>
          <a:p>
            <a:r>
              <a:rPr lang="en-US"/>
              <a:t>Click to edit Master title style</a:t>
            </a:r>
          </a:p>
        </p:txBody>
      </p:sp>
      <p:sp>
        <p:nvSpPr>
          <p:cNvPr id="6" name="Text Placeholder 5"/>
          <p:cNvSpPr>
            <a:spLocks noGrp="1"/>
          </p:cNvSpPr>
          <p:nvPr>
            <p:ph type="body" sz="quarter" idx="10"/>
          </p:nvPr>
        </p:nvSpPr>
        <p:spPr>
          <a:xfrm>
            <a:off x="738184" y="2895600"/>
            <a:ext cx="10715631" cy="410936"/>
          </a:xfrm>
        </p:spPr>
        <p:txBody>
          <a:bodyPr>
            <a:normAutofit/>
          </a:bodyPr>
          <a:lstStyle>
            <a:lvl1pPr marL="0" indent="0">
              <a:buNone/>
              <a:defRPr sz="1600">
                <a:solidFill>
                  <a:srgbClr val="43484E"/>
                </a:solidFill>
                <a:latin typeface="+mj-lt"/>
                <a:cs typeface="Arial"/>
              </a:defRPr>
            </a:lvl1pPr>
          </a:lstStyle>
          <a:p>
            <a:pPr lvl="0"/>
            <a:r>
              <a:rPr lang="en-US"/>
              <a:t>Click to edit Master text styles</a:t>
            </a:r>
          </a:p>
        </p:txBody>
      </p:sp>
      <p:pic>
        <p:nvPicPr>
          <p:cNvPr id="5" name="Picture 4">
            <a:extLst>
              <a:ext uri="{FF2B5EF4-FFF2-40B4-BE49-F238E27FC236}">
                <a16:creationId xmlns:a16="http://schemas.microsoft.com/office/drawing/2014/main" id="{C8007AB3-9044-9E49-80A1-0B6479D03B88}"/>
              </a:ext>
            </a:extLst>
          </p:cNvPr>
          <p:cNvPicPr>
            <a:picLocks noChangeAspect="1"/>
          </p:cNvPicPr>
          <p:nvPr userDrawn="1"/>
        </p:nvPicPr>
        <p:blipFill>
          <a:blip r:embed="rId2"/>
          <a:stretch>
            <a:fillRect/>
          </a:stretch>
        </p:blipFill>
        <p:spPr>
          <a:xfrm>
            <a:off x="738185" y="3792666"/>
            <a:ext cx="3276604" cy="1165157"/>
          </a:xfrm>
          <a:prstGeom prst="rect">
            <a:avLst/>
          </a:prstGeom>
        </p:spPr>
      </p:pic>
    </p:spTree>
    <p:extLst>
      <p:ext uri="{BB962C8B-B14F-4D97-AF65-F5344CB8AC3E}">
        <p14:creationId xmlns:p14="http://schemas.microsoft.com/office/powerpoint/2010/main" val="19688751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1_Title Slide (low ink)">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061912-18C8-41D6-8A7B-B688E67B5E5B}"/>
              </a:ext>
            </a:extLst>
          </p:cNvPr>
          <p:cNvPicPr>
            <a:picLocks noChangeAspect="1"/>
          </p:cNvPicPr>
          <p:nvPr userDrawn="1"/>
        </p:nvPicPr>
        <p:blipFill>
          <a:blip r:embed="rId2"/>
          <a:srcRect/>
          <a:stretch/>
        </p:blipFill>
        <p:spPr>
          <a:xfrm>
            <a:off x="3833" y="0"/>
            <a:ext cx="12184334" cy="6858000"/>
          </a:xfrm>
          <a:prstGeom prst="rect">
            <a:avLst/>
          </a:prstGeom>
        </p:spPr>
      </p:pic>
      <p:sp>
        <p:nvSpPr>
          <p:cNvPr id="2" name="Rectangle 1">
            <a:extLst>
              <a:ext uri="{FF2B5EF4-FFF2-40B4-BE49-F238E27FC236}">
                <a16:creationId xmlns:a16="http://schemas.microsoft.com/office/drawing/2014/main" id="{7719D287-29F9-DE44-9F1C-D54D423E2DB4}"/>
              </a:ext>
            </a:extLst>
          </p:cNvPr>
          <p:cNvSpPr/>
          <p:nvPr userDrawn="1"/>
        </p:nvSpPr>
        <p:spPr>
          <a:xfrm>
            <a:off x="-3437" y="0"/>
            <a:ext cx="12192000" cy="6858002"/>
          </a:xfrm>
          <a:prstGeom prst="rect">
            <a:avLst/>
          </a:prstGeom>
          <a:solidFill>
            <a:srgbClr val="005288">
              <a:alpha val="67059"/>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5" name="Picture 4" descr="A picture containing qr code&#10;&#10;Description automatically generated">
            <a:extLst>
              <a:ext uri="{FF2B5EF4-FFF2-40B4-BE49-F238E27FC236}">
                <a16:creationId xmlns:a16="http://schemas.microsoft.com/office/drawing/2014/main" id="{0DB439AC-DE17-AF36-577F-A1AD8FC08A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0026" y="3780731"/>
            <a:ext cx="3317421" cy="1174497"/>
          </a:xfrm>
          <a:prstGeom prst="rect">
            <a:avLst/>
          </a:prstGeom>
        </p:spPr>
      </p:pic>
      <p:sp>
        <p:nvSpPr>
          <p:cNvPr id="9" name="Title 2">
            <a:extLst>
              <a:ext uri="{FF2B5EF4-FFF2-40B4-BE49-F238E27FC236}">
                <a16:creationId xmlns:a16="http://schemas.microsoft.com/office/drawing/2014/main" id="{725A2850-52BB-81ED-890C-DD762F25E87E}"/>
              </a:ext>
            </a:extLst>
          </p:cNvPr>
          <p:cNvSpPr>
            <a:spLocks noGrp="1"/>
          </p:cNvSpPr>
          <p:nvPr>
            <p:ph type="title"/>
          </p:nvPr>
        </p:nvSpPr>
        <p:spPr>
          <a:xfrm>
            <a:off x="738189" y="2164956"/>
            <a:ext cx="10715627" cy="743347"/>
          </a:xfrm>
        </p:spPr>
        <p:txBody>
          <a:bodyPr>
            <a:normAutofit/>
          </a:bodyPr>
          <a:lstStyle>
            <a:lvl1pPr>
              <a:defRPr sz="4000" b="0">
                <a:solidFill>
                  <a:schemeClr val="bg1"/>
                </a:solidFill>
                <a:latin typeface="+mj-lt"/>
                <a:cs typeface="Arial"/>
              </a:defRPr>
            </a:lvl1pPr>
          </a:lstStyle>
          <a:p>
            <a:r>
              <a:rPr lang="en-US"/>
              <a:t>Click to edit Master title style</a:t>
            </a:r>
          </a:p>
        </p:txBody>
      </p:sp>
      <p:sp>
        <p:nvSpPr>
          <p:cNvPr id="11" name="Text Placeholder 5">
            <a:extLst>
              <a:ext uri="{FF2B5EF4-FFF2-40B4-BE49-F238E27FC236}">
                <a16:creationId xmlns:a16="http://schemas.microsoft.com/office/drawing/2014/main" id="{142E9A10-C261-AC17-40D3-568668A5F77E}"/>
              </a:ext>
            </a:extLst>
          </p:cNvPr>
          <p:cNvSpPr>
            <a:spLocks noGrp="1"/>
          </p:cNvSpPr>
          <p:nvPr>
            <p:ph type="body" sz="quarter" idx="10"/>
          </p:nvPr>
        </p:nvSpPr>
        <p:spPr>
          <a:xfrm>
            <a:off x="745067" y="2895600"/>
            <a:ext cx="10708748" cy="41093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2919658507"/>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a:stretch>
            <a:fillRect/>
          </a:stretch>
        </p:blipFill>
        <p:spPr>
          <a:xfrm>
            <a:off x="738184" y="5958625"/>
            <a:ext cx="1792740" cy="638839"/>
          </a:xfrm>
          <a:prstGeom prst="rect">
            <a:avLst/>
          </a:prstGeom>
        </p:spPr>
      </p:pic>
      <p:sp>
        <p:nvSpPr>
          <p:cNvPr id="24" name="Footer Placeholder 10">
            <a:extLst>
              <a:ext uri="{FF2B5EF4-FFF2-40B4-BE49-F238E27FC236}">
                <a16:creationId xmlns:a16="http://schemas.microsoft.com/office/drawing/2014/main" id="{EBCE6F1D-4512-4F04-0213-BCE4117160B2}"/>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	 </a:t>
            </a:r>
            <a:fld id="{8FCC257D-A786-9244-9E17-CE618C8B9275}" type="slidenum">
              <a:rPr lang="en-US" smtClean="0">
                <a:solidFill>
                  <a:srgbClr val="5A5B5D"/>
                </a:solidFill>
              </a:rPr>
              <a:pPr/>
              <a:t>‹#›</a:t>
            </a:fld>
            <a:endParaRPr lang="en-US">
              <a:solidFill>
                <a:srgbClr val="5A5B5D"/>
              </a:solidFill>
            </a:endParaRPr>
          </a:p>
        </p:txBody>
      </p:sp>
    </p:spTree>
    <p:extLst>
      <p:ext uri="{BB962C8B-B14F-4D97-AF65-F5344CB8AC3E}">
        <p14:creationId xmlns:p14="http://schemas.microsoft.com/office/powerpoint/2010/main" val="31796348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26018" y="1000754"/>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6314018" y="1000754"/>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8" name="Title Placeholder 1"/>
          <p:cNvSpPr>
            <a:spLocks noGrp="1"/>
          </p:cNvSpPr>
          <p:nvPr>
            <p:ph type="title"/>
          </p:nvPr>
        </p:nvSpPr>
        <p:spPr>
          <a:xfrm>
            <a:off x="738189" y="403733"/>
            <a:ext cx="10715627" cy="319088"/>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pic>
        <p:nvPicPr>
          <p:cNvPr id="6" name="Picture 5">
            <a:extLst>
              <a:ext uri="{FF2B5EF4-FFF2-40B4-BE49-F238E27FC236}">
                <a16:creationId xmlns:a16="http://schemas.microsoft.com/office/drawing/2014/main" id="{B8FF4EC7-5AD6-077C-DCE5-20A08368A35A}"/>
              </a:ext>
            </a:extLst>
          </p:cNvPr>
          <p:cNvPicPr>
            <a:picLocks noChangeAspect="1"/>
          </p:cNvPicPr>
          <p:nvPr userDrawn="1"/>
        </p:nvPicPr>
        <p:blipFill>
          <a:blip r:embed="rId2"/>
          <a:stretch>
            <a:fillRect/>
          </a:stretch>
        </p:blipFill>
        <p:spPr>
          <a:xfrm>
            <a:off x="738184" y="5958625"/>
            <a:ext cx="1792740" cy="638839"/>
          </a:xfrm>
          <a:prstGeom prst="rect">
            <a:avLst/>
          </a:prstGeom>
        </p:spPr>
      </p:pic>
      <p:sp>
        <p:nvSpPr>
          <p:cNvPr id="7" name="Footer Placeholder 10">
            <a:extLst>
              <a:ext uri="{FF2B5EF4-FFF2-40B4-BE49-F238E27FC236}">
                <a16:creationId xmlns:a16="http://schemas.microsoft.com/office/drawing/2014/main" id="{3D4360EA-2E53-1F97-8194-73AA40BB23DD}"/>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	 </a:t>
            </a:r>
            <a:fld id="{8FCC257D-A786-9244-9E17-CE618C8B9275}" type="slidenum">
              <a:rPr lang="en-US" smtClean="0">
                <a:solidFill>
                  <a:srgbClr val="5A5B5D"/>
                </a:solidFill>
              </a:rPr>
              <a:pPr/>
              <a:t>‹#›</a:t>
            </a:fld>
            <a:endParaRPr lang="en-US">
              <a:solidFill>
                <a:srgbClr val="5A5B5D"/>
              </a:solidFill>
            </a:endParaRPr>
          </a:p>
        </p:txBody>
      </p:sp>
    </p:spTree>
    <p:extLst>
      <p:ext uri="{BB962C8B-B14F-4D97-AF65-F5344CB8AC3E}">
        <p14:creationId xmlns:p14="http://schemas.microsoft.com/office/powerpoint/2010/main" val="27783441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3_Title and Content">
    <p:bg>
      <p:bgPr>
        <a:solidFill>
          <a:schemeClr val="bg1"/>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457849" y="1463675"/>
            <a:ext cx="5124552" cy="416560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457849" y="691884"/>
            <a:ext cx="5124552"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0" name="Date Placeholder 9">
            <a:extLst>
              <a:ext uri="{FF2B5EF4-FFF2-40B4-BE49-F238E27FC236}">
                <a16:creationId xmlns:a16="http://schemas.microsoft.com/office/drawing/2014/main" id="{7B1C80DA-BDD6-89FB-0C86-E91468794A89}"/>
              </a:ext>
            </a:extLst>
          </p:cNvPr>
          <p:cNvSpPr>
            <a:spLocks noGrp="1"/>
          </p:cNvSpPr>
          <p:nvPr>
            <p:ph type="dt" sz="half" idx="10"/>
          </p:nvPr>
        </p:nvSpPr>
        <p:spPr>
          <a:xfrm>
            <a:off x="3251200" y="6173791"/>
            <a:ext cx="2844800" cy="365125"/>
          </a:xfrm>
          <a:prstGeom prst="rect">
            <a:avLst/>
          </a:prstGeom>
        </p:spPr>
        <p:txBody>
          <a:bodyPr/>
          <a:lstStyle/>
          <a:p>
            <a:fld id="{08CCC229-AB65-5F40-B719-1933DA0A7CB3}" type="datetime1">
              <a:rPr lang="en-US" smtClean="0"/>
              <a:t>5/10/2026</a:t>
            </a:fld>
            <a:endParaRPr lang="en-US"/>
          </a:p>
        </p:txBody>
      </p:sp>
      <p:sp>
        <p:nvSpPr>
          <p:cNvPr id="15" name="Footer Placeholder 10">
            <a:extLst>
              <a:ext uri="{FF2B5EF4-FFF2-40B4-BE49-F238E27FC236}">
                <a16:creationId xmlns:a16="http://schemas.microsoft.com/office/drawing/2014/main" id="{011EFF9B-03F3-D55F-12EF-15C293A69AFE}"/>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	 </a:t>
            </a:r>
            <a:fld id="{8FCC257D-A786-9244-9E17-CE618C8B9275}" type="slidenum">
              <a:rPr lang="en-US" smtClean="0">
                <a:solidFill>
                  <a:srgbClr val="5A5B5D"/>
                </a:solidFill>
              </a:rPr>
              <a:pPr/>
              <a:t>‹#›</a:t>
            </a:fld>
            <a:endParaRPr lang="en-US">
              <a:solidFill>
                <a:srgbClr val="5A5B5D"/>
              </a:solidFill>
            </a:endParaRPr>
          </a:p>
        </p:txBody>
      </p:sp>
    </p:spTree>
    <p:extLst>
      <p:ext uri="{BB962C8B-B14F-4D97-AF65-F5344CB8AC3E}">
        <p14:creationId xmlns:p14="http://schemas.microsoft.com/office/powerpoint/2010/main" val="17648704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_Two Content">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person, person, boy, child&#10;&#10;Description automatically generated">
            <a:extLst>
              <a:ext uri="{FF2B5EF4-FFF2-40B4-BE49-F238E27FC236}">
                <a16:creationId xmlns:a16="http://schemas.microsoft.com/office/drawing/2014/main" id="{50ABA285-B143-4443-A825-3738EAF52CB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C9B86FCD-6BA9-694B-A64A-36883B42361C}"/>
              </a:ext>
            </a:extLst>
          </p:cNvPr>
          <p:cNvSpPr/>
          <p:nvPr userDrawn="1"/>
        </p:nvSpPr>
        <p:spPr>
          <a:xfrm>
            <a:off x="6096000" y="0"/>
            <a:ext cx="6096000" cy="6858000"/>
          </a:xfrm>
          <a:prstGeom prst="rect">
            <a:avLst/>
          </a:prstGeom>
          <a:solidFill>
            <a:srgbClr val="5A5B5D">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7A81BF64-81BE-3944-A21C-CA7BB5AC4A9D}"/>
              </a:ext>
            </a:extLst>
          </p:cNvPr>
          <p:cNvSpPr/>
          <p:nvPr userDrawn="1"/>
        </p:nvSpPr>
        <p:spPr>
          <a:xfrm>
            <a:off x="0" y="0"/>
            <a:ext cx="6096000" cy="6858000"/>
          </a:xfrm>
          <a:prstGeom prst="rect">
            <a:avLst/>
          </a:prstGeom>
          <a:solidFill>
            <a:srgbClr val="005188">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 name="Content Placeholder 3">
            <a:extLst>
              <a:ext uri="{FF2B5EF4-FFF2-40B4-BE49-F238E27FC236}">
                <a16:creationId xmlns:a16="http://schemas.microsoft.com/office/drawing/2014/main" id="{7E2ECF73-45E0-0843-9F3F-68C69CE41040}"/>
              </a:ext>
            </a:extLst>
          </p:cNvPr>
          <p:cNvSpPr>
            <a:spLocks noGrp="1"/>
          </p:cNvSpPr>
          <p:nvPr>
            <p:ph sz="half" idx="13" hasCustomPrompt="1"/>
          </p:nvPr>
        </p:nvSpPr>
        <p:spPr>
          <a:xfrm>
            <a:off x="688767" y="2154312"/>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1" name="Text Placeholder 4">
            <a:extLst>
              <a:ext uri="{FF2B5EF4-FFF2-40B4-BE49-F238E27FC236}">
                <a16:creationId xmlns:a16="http://schemas.microsoft.com/office/drawing/2014/main" id="{A98E5884-686F-1C45-A0EF-76C8A0A2373C}"/>
              </a:ext>
            </a:extLst>
          </p:cNvPr>
          <p:cNvSpPr>
            <a:spLocks noGrp="1"/>
          </p:cNvSpPr>
          <p:nvPr>
            <p:ph type="body" sz="quarter" idx="14" hasCustomPrompt="1"/>
          </p:nvPr>
        </p:nvSpPr>
        <p:spPr>
          <a:xfrm>
            <a:off x="661773" y="1634561"/>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8" name="Content Placeholder 3">
            <a:extLst>
              <a:ext uri="{FF2B5EF4-FFF2-40B4-BE49-F238E27FC236}">
                <a16:creationId xmlns:a16="http://schemas.microsoft.com/office/drawing/2014/main" id="{57EDE04E-08FC-3448-A184-27468B3BF063}"/>
              </a:ext>
            </a:extLst>
          </p:cNvPr>
          <p:cNvSpPr>
            <a:spLocks noGrp="1"/>
          </p:cNvSpPr>
          <p:nvPr>
            <p:ph sz="half" idx="15" hasCustomPrompt="1"/>
          </p:nvPr>
        </p:nvSpPr>
        <p:spPr>
          <a:xfrm>
            <a:off x="6479111" y="2207696"/>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826B8427-E58C-1441-B60A-E7E51621D610}"/>
              </a:ext>
            </a:extLst>
          </p:cNvPr>
          <p:cNvSpPr>
            <a:spLocks noGrp="1"/>
          </p:cNvSpPr>
          <p:nvPr>
            <p:ph type="body" sz="quarter" idx="16" hasCustomPrompt="1"/>
          </p:nvPr>
        </p:nvSpPr>
        <p:spPr>
          <a:xfrm>
            <a:off x="6452117" y="1687945"/>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6" name="Footer Placeholder 10">
            <a:extLst>
              <a:ext uri="{FF2B5EF4-FFF2-40B4-BE49-F238E27FC236}">
                <a16:creationId xmlns:a16="http://schemas.microsoft.com/office/drawing/2014/main" id="{83E3B04E-B55B-76EC-2FD2-61531E9F9A39}"/>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solidFill>
              </a:rPr>
              <a:t>Federal Emergency Management Agency	 </a:t>
            </a:r>
            <a:fld id="{8FCC257D-A786-9244-9E17-CE618C8B9275}"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11755342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738189" y="374059"/>
            <a:ext cx="10715627" cy="365125"/>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pic>
        <p:nvPicPr>
          <p:cNvPr id="4" name="Picture 3">
            <a:extLst>
              <a:ext uri="{FF2B5EF4-FFF2-40B4-BE49-F238E27FC236}">
                <a16:creationId xmlns:a16="http://schemas.microsoft.com/office/drawing/2014/main" id="{2BE564A2-0BDB-6508-9377-CD4B4F77E069}"/>
              </a:ext>
            </a:extLst>
          </p:cNvPr>
          <p:cNvPicPr>
            <a:picLocks noChangeAspect="1"/>
          </p:cNvPicPr>
          <p:nvPr userDrawn="1"/>
        </p:nvPicPr>
        <p:blipFill>
          <a:blip r:embed="rId2"/>
          <a:stretch>
            <a:fillRect/>
          </a:stretch>
        </p:blipFill>
        <p:spPr>
          <a:xfrm>
            <a:off x="738184" y="5958625"/>
            <a:ext cx="1792740" cy="638839"/>
          </a:xfrm>
          <a:prstGeom prst="rect">
            <a:avLst/>
          </a:prstGeom>
        </p:spPr>
      </p:pic>
      <p:sp>
        <p:nvSpPr>
          <p:cNvPr id="5" name="Footer Placeholder 10">
            <a:extLst>
              <a:ext uri="{FF2B5EF4-FFF2-40B4-BE49-F238E27FC236}">
                <a16:creationId xmlns:a16="http://schemas.microsoft.com/office/drawing/2014/main" id="{F6954497-62B3-198E-40D1-FABE5D8A04F3}"/>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	 </a:t>
            </a:r>
            <a:fld id="{8FCC257D-A786-9244-9E17-CE618C8B9275}" type="slidenum">
              <a:rPr lang="en-US" smtClean="0">
                <a:solidFill>
                  <a:srgbClr val="5A5B5D"/>
                </a:solidFill>
              </a:rPr>
              <a:pPr/>
              <a:t>‹#›</a:t>
            </a:fld>
            <a:endParaRPr lang="en-US">
              <a:solidFill>
                <a:srgbClr val="5A5B5D"/>
              </a:solidFill>
            </a:endParaRPr>
          </a:p>
        </p:txBody>
      </p:sp>
    </p:spTree>
    <p:extLst>
      <p:ext uri="{BB962C8B-B14F-4D97-AF65-F5344CB8AC3E}">
        <p14:creationId xmlns:p14="http://schemas.microsoft.com/office/powerpoint/2010/main" val="37745587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Numbered list">
    <p:spTree>
      <p:nvGrpSpPr>
        <p:cNvPr id="1" name=""/>
        <p:cNvGrpSpPr/>
        <p:nvPr/>
      </p:nvGrpSpPr>
      <p:grpSpPr>
        <a:xfrm>
          <a:off x="0" y="0"/>
          <a:ext cx="0" cy="0"/>
          <a:chOff x="0" y="0"/>
          <a:chExt cx="0" cy="0"/>
        </a:xfrm>
      </p:grpSpPr>
      <p:sp>
        <p:nvSpPr>
          <p:cNvPr id="24" name="Content Placeholder 2"/>
          <p:cNvSpPr>
            <a:spLocks noGrp="1"/>
          </p:cNvSpPr>
          <p:nvPr>
            <p:ph sz="half" idx="1" hasCustomPrompt="1"/>
          </p:nvPr>
        </p:nvSpPr>
        <p:spPr>
          <a:xfrm>
            <a:off x="738193" y="1000754"/>
            <a:ext cx="10715625" cy="4022725"/>
          </a:xfrm>
          <a:prstGeom prst="rect">
            <a:avLst/>
          </a:prstGeom>
        </p:spPr>
        <p:txBody>
          <a:bodyPr/>
          <a:lstStyle>
            <a:lvl1pPr marL="452628" indent="-457200">
              <a:buClr>
                <a:srgbClr val="101820"/>
              </a:buClr>
              <a:buFont typeface="+mj-lt"/>
              <a:buAutoNum type="arabicPeriod"/>
              <a:defRPr sz="2000">
                <a:solidFill>
                  <a:srgbClr val="101820"/>
                </a:solidFill>
              </a:defRPr>
            </a:lvl1pPr>
            <a:lvl2pPr marL="800100" indent="-342900">
              <a:spcBef>
                <a:spcPts val="1000"/>
              </a:spcBef>
              <a:buClr>
                <a:srgbClr val="101820"/>
              </a:buClr>
              <a:buSzPct val="100000"/>
              <a:buFont typeface="+mj-lt"/>
              <a:buAutoNum type="alphaLcPeriod"/>
              <a:defRPr sz="1800">
                <a:solidFill>
                  <a:srgbClr val="101820"/>
                </a:solidFill>
              </a:defRPr>
            </a:lvl2pPr>
            <a:lvl3pPr marL="1143000" indent="-228600">
              <a:spcBef>
                <a:spcPts val="1000"/>
              </a:spcBef>
              <a:buFont typeface="Wingdings" charset="2"/>
              <a:buChar char="§"/>
              <a:defRPr sz="1600">
                <a:solidFill>
                  <a:srgbClr val="101820"/>
                </a:solidFill>
              </a:defRPr>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7" name="Title Placeholder 1"/>
          <p:cNvSpPr>
            <a:spLocks noGrp="1"/>
          </p:cNvSpPr>
          <p:nvPr>
            <p:ph type="title"/>
          </p:nvPr>
        </p:nvSpPr>
        <p:spPr>
          <a:xfrm>
            <a:off x="738185" y="452440"/>
            <a:ext cx="10715632" cy="23553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pic>
        <p:nvPicPr>
          <p:cNvPr id="4" name="Picture 3">
            <a:extLst>
              <a:ext uri="{FF2B5EF4-FFF2-40B4-BE49-F238E27FC236}">
                <a16:creationId xmlns:a16="http://schemas.microsoft.com/office/drawing/2014/main" id="{9E48B6E0-CF4B-1618-090C-525E345B212F}"/>
              </a:ext>
            </a:extLst>
          </p:cNvPr>
          <p:cNvPicPr>
            <a:picLocks noChangeAspect="1"/>
          </p:cNvPicPr>
          <p:nvPr userDrawn="1"/>
        </p:nvPicPr>
        <p:blipFill>
          <a:blip r:embed="rId2"/>
          <a:stretch>
            <a:fillRect/>
          </a:stretch>
        </p:blipFill>
        <p:spPr>
          <a:xfrm>
            <a:off x="738184" y="5958625"/>
            <a:ext cx="1792740" cy="638839"/>
          </a:xfrm>
          <a:prstGeom prst="rect">
            <a:avLst/>
          </a:prstGeom>
        </p:spPr>
      </p:pic>
      <p:sp>
        <p:nvSpPr>
          <p:cNvPr id="5" name="Footer Placeholder 10">
            <a:extLst>
              <a:ext uri="{FF2B5EF4-FFF2-40B4-BE49-F238E27FC236}">
                <a16:creationId xmlns:a16="http://schemas.microsoft.com/office/drawing/2014/main" id="{1B813468-B685-D2BF-19AF-2EDE51DB72A2}"/>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	 </a:t>
            </a:r>
            <a:fld id="{8FCC257D-A786-9244-9E17-CE618C8B9275}" type="slidenum">
              <a:rPr lang="en-US" smtClean="0">
                <a:solidFill>
                  <a:srgbClr val="5A5B5D"/>
                </a:solidFill>
              </a:rPr>
              <a:pPr/>
              <a:t>‹#›</a:t>
            </a:fld>
            <a:endParaRPr lang="en-US">
              <a:solidFill>
                <a:srgbClr val="5A5B5D"/>
              </a:solidFill>
            </a:endParaRPr>
          </a:p>
        </p:txBody>
      </p:sp>
    </p:spTree>
    <p:extLst>
      <p:ext uri="{BB962C8B-B14F-4D97-AF65-F5344CB8AC3E}">
        <p14:creationId xmlns:p14="http://schemas.microsoft.com/office/powerpoint/2010/main" val="16654410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Closing Slide">
    <p:spTree>
      <p:nvGrpSpPr>
        <p:cNvPr id="1" name=""/>
        <p:cNvGrpSpPr/>
        <p:nvPr/>
      </p:nvGrpSpPr>
      <p:grpSpPr>
        <a:xfrm>
          <a:off x="0" y="0"/>
          <a:ext cx="0" cy="0"/>
          <a:chOff x="0" y="0"/>
          <a:chExt cx="0" cy="0"/>
        </a:xfrm>
      </p:grpSpPr>
      <p:sp>
        <p:nvSpPr>
          <p:cNvPr id="13" name="Subtitle 2"/>
          <p:cNvSpPr>
            <a:spLocks noGrp="1"/>
          </p:cNvSpPr>
          <p:nvPr>
            <p:ph type="subTitle" idx="1"/>
          </p:nvPr>
        </p:nvSpPr>
        <p:spPr>
          <a:xfrm>
            <a:off x="1204148" y="2996623"/>
            <a:ext cx="9746073" cy="447452"/>
          </a:xfrm>
          <a:prstGeom prst="rect">
            <a:avLst/>
          </a:prstGeom>
        </p:spPr>
        <p:txBody>
          <a:bodyPr wrap="square" lIns="64284" tIns="32142" rIns="64284" bIns="32142">
            <a:spAutoFit/>
          </a:bodyPr>
          <a:lstStyle>
            <a:lvl1pPr marL="0" marR="0" indent="0" algn="l" defTabSz="642915" rtl="0" eaLnBrk="1" fontAlgn="base" latinLnBrk="0" hangingPunct="1">
              <a:lnSpc>
                <a:spcPct val="140000"/>
              </a:lnSpc>
              <a:spcBef>
                <a:spcPts val="2109"/>
              </a:spcBef>
              <a:spcAft>
                <a:spcPts val="2000"/>
              </a:spcAft>
              <a:buClr>
                <a:schemeClr val="tx2"/>
              </a:buClr>
              <a:buSzPct val="100000"/>
              <a:buFont typeface="Wingdings" charset="2"/>
              <a:buNone/>
              <a:tabLst/>
              <a:defRPr sz="2000" cap="none" baseline="0">
                <a:solidFill>
                  <a:srgbClr val="050606"/>
                </a:solidFill>
              </a:defRPr>
            </a:lvl1pPr>
            <a:lvl2pPr marL="321424" indent="0" algn="ctr">
              <a:buNone/>
              <a:defRPr>
                <a:solidFill>
                  <a:schemeClr val="tx1">
                    <a:tint val="75000"/>
                  </a:schemeClr>
                </a:solidFill>
              </a:defRPr>
            </a:lvl2pPr>
            <a:lvl3pPr marL="642849" indent="0" algn="ctr">
              <a:buNone/>
              <a:defRPr>
                <a:solidFill>
                  <a:schemeClr val="tx1">
                    <a:tint val="75000"/>
                  </a:schemeClr>
                </a:solidFill>
              </a:defRPr>
            </a:lvl3pPr>
            <a:lvl4pPr marL="964274" indent="0" algn="ctr">
              <a:buNone/>
              <a:defRPr>
                <a:solidFill>
                  <a:schemeClr val="tx1">
                    <a:tint val="75000"/>
                  </a:schemeClr>
                </a:solidFill>
              </a:defRPr>
            </a:lvl4pPr>
            <a:lvl5pPr marL="1285697" indent="0" algn="ctr">
              <a:buNone/>
              <a:defRPr>
                <a:solidFill>
                  <a:schemeClr val="tx1">
                    <a:tint val="75000"/>
                  </a:schemeClr>
                </a:solidFill>
              </a:defRPr>
            </a:lvl5pPr>
            <a:lvl6pPr marL="1607123" indent="0" algn="ctr">
              <a:buNone/>
              <a:defRPr>
                <a:solidFill>
                  <a:schemeClr val="tx1">
                    <a:tint val="75000"/>
                  </a:schemeClr>
                </a:solidFill>
              </a:defRPr>
            </a:lvl6pPr>
            <a:lvl7pPr marL="1928546" indent="0" algn="ctr">
              <a:buNone/>
              <a:defRPr>
                <a:solidFill>
                  <a:schemeClr val="tx1">
                    <a:tint val="75000"/>
                  </a:schemeClr>
                </a:solidFill>
              </a:defRPr>
            </a:lvl7pPr>
            <a:lvl8pPr marL="2249971" indent="0" algn="ctr">
              <a:buNone/>
              <a:defRPr>
                <a:solidFill>
                  <a:schemeClr val="tx1">
                    <a:tint val="75000"/>
                  </a:schemeClr>
                </a:solidFill>
              </a:defRPr>
            </a:lvl8pPr>
            <a:lvl9pPr marL="2571396" indent="0" algn="ctr">
              <a:buNone/>
              <a:defRPr>
                <a:solidFill>
                  <a:schemeClr val="tx1">
                    <a:tint val="75000"/>
                  </a:schemeClr>
                </a:solidFill>
              </a:defRPr>
            </a:lvl9pPr>
          </a:lstStyle>
          <a:p>
            <a:pPr eaLnBrk="1" hangingPunct="1">
              <a:lnSpc>
                <a:spcPct val="140000"/>
              </a:lnSpc>
              <a:spcAft>
                <a:spcPts val="2000"/>
              </a:spcAft>
              <a:defRPr/>
            </a:pPr>
            <a:endParaRPr lang="en-US"/>
          </a:p>
        </p:txBody>
      </p:sp>
      <p:sp>
        <p:nvSpPr>
          <p:cNvPr id="10" name="Title Placeholder 1"/>
          <p:cNvSpPr>
            <a:spLocks noGrp="1"/>
          </p:cNvSpPr>
          <p:nvPr>
            <p:ph type="title"/>
          </p:nvPr>
        </p:nvSpPr>
        <p:spPr>
          <a:xfrm>
            <a:off x="1150313" y="2345635"/>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pic>
        <p:nvPicPr>
          <p:cNvPr id="4" name="Picture 3">
            <a:extLst>
              <a:ext uri="{FF2B5EF4-FFF2-40B4-BE49-F238E27FC236}">
                <a16:creationId xmlns:a16="http://schemas.microsoft.com/office/drawing/2014/main" id="{19066C02-708D-8BF4-6F79-ECC191E27503}"/>
              </a:ext>
            </a:extLst>
          </p:cNvPr>
          <p:cNvPicPr>
            <a:picLocks noChangeAspect="1"/>
          </p:cNvPicPr>
          <p:nvPr userDrawn="1"/>
        </p:nvPicPr>
        <p:blipFill>
          <a:blip r:embed="rId2"/>
          <a:stretch>
            <a:fillRect/>
          </a:stretch>
        </p:blipFill>
        <p:spPr>
          <a:xfrm>
            <a:off x="738184" y="5958625"/>
            <a:ext cx="1792740" cy="638839"/>
          </a:xfrm>
          <a:prstGeom prst="rect">
            <a:avLst/>
          </a:prstGeom>
        </p:spPr>
      </p:pic>
      <p:sp>
        <p:nvSpPr>
          <p:cNvPr id="5" name="Footer Placeholder 10">
            <a:extLst>
              <a:ext uri="{FF2B5EF4-FFF2-40B4-BE49-F238E27FC236}">
                <a16:creationId xmlns:a16="http://schemas.microsoft.com/office/drawing/2014/main" id="{93736E4E-C7F2-6EDB-8F56-94242926064A}"/>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	 </a:t>
            </a:r>
            <a:fld id="{8FCC257D-A786-9244-9E17-CE618C8B9275}" type="slidenum">
              <a:rPr lang="en-US" smtClean="0">
                <a:solidFill>
                  <a:srgbClr val="5A5B5D"/>
                </a:solidFill>
              </a:rPr>
              <a:pPr/>
              <a:t>‹#›</a:t>
            </a:fld>
            <a:endParaRPr lang="en-US">
              <a:solidFill>
                <a:srgbClr val="5A5B5D"/>
              </a:solidFill>
            </a:endParaRPr>
          </a:p>
        </p:txBody>
      </p:sp>
    </p:spTree>
    <p:extLst>
      <p:ext uri="{BB962C8B-B14F-4D97-AF65-F5344CB8AC3E}">
        <p14:creationId xmlns:p14="http://schemas.microsoft.com/office/powerpoint/2010/main" val="3949308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5/10/2026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1CAF4E3-97F9-4FB4-B62A-4312343B8872}"/>
              </a:ext>
            </a:extLst>
          </p:cNvPr>
          <p:cNvSpPr/>
          <p:nvPr userDrawn="1"/>
        </p:nvSpPr>
        <p:spPr>
          <a:xfrm>
            <a:off x="3175" y="6400800"/>
            <a:ext cx="12188825" cy="457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a:extLst>
              <a:ext uri="{FF2B5EF4-FFF2-40B4-BE49-F238E27FC236}">
                <a16:creationId xmlns:a16="http://schemas.microsoft.com/office/drawing/2014/main" id="{A48203FE-9444-40A1-AD94-37609BE125B2}"/>
              </a:ext>
            </a:extLst>
          </p:cNvPr>
          <p:cNvSpPr/>
          <p:nvPr userDrawn="1"/>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Title 1">
            <a:extLst>
              <a:ext uri="{FF2B5EF4-FFF2-40B4-BE49-F238E27FC236}">
                <a16:creationId xmlns:a16="http://schemas.microsoft.com/office/drawing/2014/main" id="{DD7B343F-3799-4E0F-B21C-4B7AE049159B}"/>
              </a:ext>
            </a:extLst>
          </p:cNvPr>
          <p:cNvSpPr txBox="1">
            <a:spLocks/>
          </p:cNvSpPr>
          <p:nvPr userDrawn="1"/>
        </p:nvSpPr>
        <p:spPr>
          <a:xfrm>
            <a:off x="444025" y="1198685"/>
            <a:ext cx="11203332" cy="64008"/>
          </a:xfrm>
          <a:prstGeom prst="rect">
            <a:avLst/>
          </a:prstGeom>
          <a:solidFill>
            <a:schemeClr val="accent4"/>
          </a:solidFill>
        </p:spPr>
        <p:txBody>
          <a:bodyPr vert="horz" lIns="91440" tIns="45720" rIns="91440" bIns="45720" rtlCol="0" anchor="ctr" anchorCtr="0">
            <a:normAutofit fontScale="25000" lnSpcReduction="20000"/>
          </a:bodyPr>
          <a:lstStyle>
            <a:lvl1pPr marL="0" algn="l" defTabSz="914400" rtl="0" eaLnBrk="1" latinLnBrk="0" hangingPunct="1">
              <a:lnSpc>
                <a:spcPct val="85000"/>
              </a:lnSpc>
              <a:spcBef>
                <a:spcPct val="0"/>
              </a:spcBef>
              <a:buNone/>
              <a:defRPr sz="4800" b="0" kern="1200" spc="-50" baseline="0">
                <a:solidFill>
                  <a:schemeClr val="accent6"/>
                </a:solidFill>
                <a:latin typeface="Franklin Gothic Demi" panose="020B0703020102020204" pitchFamily="34" charset="0"/>
                <a:ea typeface="+mj-ea"/>
                <a:cs typeface="+mj-cs"/>
              </a:defRPr>
            </a:lvl1pPr>
          </a:lstStyle>
          <a:p>
            <a:endParaRPr lang="en-US"/>
          </a:p>
        </p:txBody>
      </p:sp>
      <p:pic>
        <p:nvPicPr>
          <p:cNvPr id="11" name="Picture 10" descr="A picture containing text, sign&#10;&#10;Description automatically generated">
            <a:extLst>
              <a:ext uri="{FF2B5EF4-FFF2-40B4-BE49-F238E27FC236}">
                <a16:creationId xmlns:a16="http://schemas.microsoft.com/office/drawing/2014/main" id="{879441A9-2AF1-405E-9976-9198BBD31EC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10950" y="5542774"/>
            <a:ext cx="742915" cy="754761"/>
          </a:xfrm>
          <a:prstGeom prst="rect">
            <a:avLst/>
          </a:prstGeom>
        </p:spPr>
      </p:pic>
      <p:sp>
        <p:nvSpPr>
          <p:cNvPr id="2" name="Title 1">
            <a:extLst>
              <a:ext uri="{FF2B5EF4-FFF2-40B4-BE49-F238E27FC236}">
                <a16:creationId xmlns:a16="http://schemas.microsoft.com/office/drawing/2014/main" id="{E0203E20-8EFD-411D-B9E9-B447C5C98C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4D67E3-14E4-4523-BD2C-0840941207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59CC1ABF-E3E8-44FE-BD24-92AC208A68DE}"/>
              </a:ext>
            </a:extLst>
          </p:cNvPr>
          <p:cNvSpPr>
            <a:spLocks noGrp="1"/>
          </p:cNvSpPr>
          <p:nvPr>
            <p:ph type="sldNum" sz="quarter" idx="10"/>
          </p:nvPr>
        </p:nvSpPr>
        <p:spPr/>
        <p:txBody>
          <a:bodyPr/>
          <a:lstStyle/>
          <a:p>
            <a:fld id="{5F011351-AA05-4F60-9B75-C550D3923B2B}" type="slidenum">
              <a:rPr lang="en-US" smtClean="0"/>
              <a:t>‹#›</a:t>
            </a:fld>
            <a:endParaRPr lang="en-US"/>
          </a:p>
        </p:txBody>
      </p:sp>
    </p:spTree>
    <p:extLst>
      <p:ext uri="{BB962C8B-B14F-4D97-AF65-F5344CB8AC3E}">
        <p14:creationId xmlns:p14="http://schemas.microsoft.com/office/powerpoint/2010/main" val="16243252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 name="Picture 5" descr="A picture containing logo&#10;&#10;Description automatically generated">
            <a:extLst>
              <a:ext uri="{FF2B5EF4-FFF2-40B4-BE49-F238E27FC236}">
                <a16:creationId xmlns:a16="http://schemas.microsoft.com/office/drawing/2014/main" id="{A25933EF-00E1-480E-BD15-775EB283AB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05" y="0"/>
            <a:ext cx="12188391" cy="6858000"/>
          </a:xfrm>
          <a:prstGeom prst="rect">
            <a:avLst/>
          </a:prstGeom>
        </p:spPr>
      </p:pic>
      <p:sp>
        <p:nvSpPr>
          <p:cNvPr id="2" name="Title 1"/>
          <p:cNvSpPr>
            <a:spLocks noGrp="1"/>
          </p:cNvSpPr>
          <p:nvPr>
            <p:ph type="ctrTitle"/>
          </p:nvPr>
        </p:nvSpPr>
        <p:spPr>
          <a:xfrm>
            <a:off x="304800" y="304800"/>
            <a:ext cx="5994400" cy="2209800"/>
          </a:xfrm>
        </p:spPr>
        <p:txBody>
          <a:bodyPr>
            <a:normAutofit/>
          </a:bodyPr>
          <a:lstStyle>
            <a:lvl1pPr algn="l">
              <a:defRPr sz="5333" b="0">
                <a:solidFill>
                  <a:schemeClr val="bg1"/>
                </a:solidFill>
                <a:latin typeface="+mj-lt"/>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304800" y="4191000"/>
            <a:ext cx="5892800" cy="1143000"/>
          </a:xfrm>
        </p:spPr>
        <p:txBody>
          <a:bodyPr anchor="ctr">
            <a:normAutofit/>
          </a:bodyPr>
          <a:lstStyle>
            <a:lvl1pPr marL="0" indent="0" algn="l">
              <a:buNone/>
              <a:defRPr sz="3733">
                <a:solidFill>
                  <a:schemeClr val="tx1">
                    <a:tint val="75000"/>
                  </a:schemeClr>
                </a:solidFill>
                <a:latin typeface="+mj-lt"/>
                <a:cs typeface="Arial" panose="020B0604020202020204" pitchFamily="34" charset="0"/>
              </a:defRPr>
            </a:lvl1pPr>
            <a:lvl2pPr marL="609498" indent="0" algn="ctr">
              <a:buNone/>
              <a:defRPr>
                <a:solidFill>
                  <a:schemeClr val="tx1">
                    <a:tint val="75000"/>
                  </a:schemeClr>
                </a:solidFill>
              </a:defRPr>
            </a:lvl2pPr>
            <a:lvl3pPr marL="1218995" indent="0" algn="ctr">
              <a:buNone/>
              <a:defRPr>
                <a:solidFill>
                  <a:schemeClr val="tx1">
                    <a:tint val="75000"/>
                  </a:schemeClr>
                </a:solidFill>
              </a:defRPr>
            </a:lvl3pPr>
            <a:lvl4pPr marL="1828493" indent="0" algn="ctr">
              <a:buNone/>
              <a:defRPr>
                <a:solidFill>
                  <a:schemeClr val="tx1">
                    <a:tint val="75000"/>
                  </a:schemeClr>
                </a:solidFill>
              </a:defRPr>
            </a:lvl4pPr>
            <a:lvl5pPr marL="2437991" indent="0" algn="ctr">
              <a:buNone/>
              <a:defRPr>
                <a:solidFill>
                  <a:schemeClr val="tx1">
                    <a:tint val="75000"/>
                  </a:schemeClr>
                </a:solidFill>
              </a:defRPr>
            </a:lvl5pPr>
            <a:lvl6pPr marL="3047489" indent="0" algn="ctr">
              <a:buNone/>
              <a:defRPr>
                <a:solidFill>
                  <a:schemeClr val="tx1">
                    <a:tint val="75000"/>
                  </a:schemeClr>
                </a:solidFill>
              </a:defRPr>
            </a:lvl6pPr>
            <a:lvl7pPr marL="3656987" indent="0" algn="ctr">
              <a:buNone/>
              <a:defRPr>
                <a:solidFill>
                  <a:schemeClr val="tx1">
                    <a:tint val="75000"/>
                  </a:schemeClr>
                </a:solidFill>
              </a:defRPr>
            </a:lvl7pPr>
            <a:lvl8pPr marL="4266485" indent="0" algn="ctr">
              <a:buNone/>
              <a:defRPr>
                <a:solidFill>
                  <a:schemeClr val="tx1">
                    <a:tint val="75000"/>
                  </a:schemeClr>
                </a:solidFill>
              </a:defRPr>
            </a:lvl8pPr>
            <a:lvl9pPr marL="4875982" indent="0" algn="ctr">
              <a:buNone/>
              <a:defRPr>
                <a:solidFill>
                  <a:schemeClr val="tx1">
                    <a:tint val="75000"/>
                  </a:schemeClr>
                </a:solidFill>
              </a:defRPr>
            </a:lvl9pPr>
          </a:lstStyle>
          <a:p>
            <a:r>
              <a:rPr lang="en-US"/>
              <a:t>Click to edit Master subtitle style</a:t>
            </a:r>
          </a:p>
        </p:txBody>
      </p:sp>
      <p:pic>
        <p:nvPicPr>
          <p:cNvPr id="12" name="Picture 11">
            <a:extLst>
              <a:ext uri="{FF2B5EF4-FFF2-40B4-BE49-F238E27FC236}">
                <a16:creationId xmlns:a16="http://schemas.microsoft.com/office/drawing/2014/main" id="{23E654C8-7855-406F-8E05-0CE1802A30E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4801" y="5851016"/>
            <a:ext cx="3196963" cy="702185"/>
          </a:xfrm>
          <a:prstGeom prst="rect">
            <a:avLst/>
          </a:prstGeom>
        </p:spPr>
      </p:pic>
    </p:spTree>
    <p:extLst>
      <p:ext uri="{BB962C8B-B14F-4D97-AF65-F5344CB8AC3E}">
        <p14:creationId xmlns:p14="http://schemas.microsoft.com/office/powerpoint/2010/main" val="31201161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mn-lt"/>
              </a:defRPr>
            </a:lvl1pPr>
          </a:lstStyle>
          <a:p>
            <a:fld id="{D6D3D1D7-0742-4C50-BC26-2671AEFA80FC}" type="datetimeFigureOut">
              <a:rPr lang="en-US" smtClean="0"/>
              <a:t>5/10/2026</a:t>
            </a:fld>
            <a:endParaRPr lang="en-US"/>
          </a:p>
        </p:txBody>
      </p:sp>
      <p:sp>
        <p:nvSpPr>
          <p:cNvPr id="6" name="Slide Number Placeholder 5"/>
          <p:cNvSpPr>
            <a:spLocks noGrp="1"/>
          </p:cNvSpPr>
          <p:nvPr>
            <p:ph type="sldNum" sz="quarter" idx="12"/>
          </p:nvPr>
        </p:nvSpPr>
        <p:spPr/>
        <p:txBody>
          <a:bodyPr/>
          <a:lstStyle>
            <a:lvl1pPr>
              <a:defRPr>
                <a:latin typeface="+mn-lt"/>
              </a:defRPr>
            </a:lvl1pPr>
          </a:lstStyle>
          <a:p>
            <a:fld id="{51629F4A-BF58-4D9C-955F-9F91E41672D5}" type="slidenum">
              <a:rPr lang="en-US" smtClean="0"/>
              <a:t>‹#›</a:t>
            </a:fld>
            <a:endParaRPr lang="en-US"/>
          </a:p>
        </p:txBody>
      </p:sp>
    </p:spTree>
    <p:extLst>
      <p:ext uri="{BB962C8B-B14F-4D97-AF65-F5344CB8AC3E}">
        <p14:creationId xmlns:p14="http://schemas.microsoft.com/office/powerpoint/2010/main" val="10706334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10363200" cy="1362075"/>
          </a:xfrm>
        </p:spPr>
        <p:txBody>
          <a:bodyPr anchor="t"/>
          <a:lstStyle>
            <a:lvl1pPr algn="l">
              <a:defRPr sz="5333" b="1" cap="all">
                <a:latin typeface="+mj-lt"/>
              </a:defRPr>
            </a:lvl1pPr>
          </a:lstStyle>
          <a:p>
            <a:r>
              <a:rPr lang="en-US"/>
              <a:t>Click to edit Master title style</a:t>
            </a:r>
          </a:p>
        </p:txBody>
      </p:sp>
      <p:sp>
        <p:nvSpPr>
          <p:cNvPr id="3" name="Text Placeholder 2"/>
          <p:cNvSpPr>
            <a:spLocks noGrp="1"/>
          </p:cNvSpPr>
          <p:nvPr>
            <p:ph type="body" idx="1"/>
          </p:nvPr>
        </p:nvSpPr>
        <p:spPr>
          <a:xfrm>
            <a:off x="963085" y="2906715"/>
            <a:ext cx="10363200" cy="1500187"/>
          </a:xfrm>
        </p:spPr>
        <p:txBody>
          <a:bodyPr anchor="b"/>
          <a:lstStyle>
            <a:lvl1pPr marL="0" indent="0">
              <a:buNone/>
              <a:defRPr sz="2667">
                <a:solidFill>
                  <a:schemeClr val="tx1">
                    <a:tint val="75000"/>
                  </a:schemeClr>
                </a:solidFill>
                <a:latin typeface="+mj-lt"/>
              </a:defRPr>
            </a:lvl1pPr>
            <a:lvl2pPr marL="609498" indent="0">
              <a:buNone/>
              <a:defRPr sz="2400">
                <a:solidFill>
                  <a:schemeClr val="tx1">
                    <a:tint val="75000"/>
                  </a:schemeClr>
                </a:solidFill>
              </a:defRPr>
            </a:lvl2pPr>
            <a:lvl3pPr marL="1218995" indent="0">
              <a:buNone/>
              <a:defRPr sz="2133">
                <a:solidFill>
                  <a:schemeClr val="tx1">
                    <a:tint val="75000"/>
                  </a:schemeClr>
                </a:solidFill>
              </a:defRPr>
            </a:lvl3pPr>
            <a:lvl4pPr marL="1828493" indent="0">
              <a:buNone/>
              <a:defRPr sz="1867">
                <a:solidFill>
                  <a:schemeClr val="tx1">
                    <a:tint val="75000"/>
                  </a:schemeClr>
                </a:solidFill>
              </a:defRPr>
            </a:lvl4pPr>
            <a:lvl5pPr marL="2437991" indent="0">
              <a:buNone/>
              <a:defRPr sz="1867">
                <a:solidFill>
                  <a:schemeClr val="tx1">
                    <a:tint val="75000"/>
                  </a:schemeClr>
                </a:solidFill>
              </a:defRPr>
            </a:lvl5pPr>
            <a:lvl6pPr marL="3047489" indent="0">
              <a:buNone/>
              <a:defRPr sz="1867">
                <a:solidFill>
                  <a:schemeClr val="tx1">
                    <a:tint val="75000"/>
                  </a:schemeClr>
                </a:solidFill>
              </a:defRPr>
            </a:lvl6pPr>
            <a:lvl7pPr marL="3656987" indent="0">
              <a:buNone/>
              <a:defRPr sz="1867">
                <a:solidFill>
                  <a:schemeClr val="tx1">
                    <a:tint val="75000"/>
                  </a:schemeClr>
                </a:solidFill>
              </a:defRPr>
            </a:lvl7pPr>
            <a:lvl8pPr marL="4266485" indent="0">
              <a:buNone/>
              <a:defRPr sz="1867">
                <a:solidFill>
                  <a:schemeClr val="tx1">
                    <a:tint val="75000"/>
                  </a:schemeClr>
                </a:solidFill>
              </a:defRPr>
            </a:lvl8pPr>
            <a:lvl9pPr marL="4875982"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mn-lt"/>
              </a:defRPr>
            </a:lvl1pPr>
          </a:lstStyle>
          <a:p>
            <a:fld id="{D6D3D1D7-0742-4C50-BC26-2671AEFA80FC}" type="datetimeFigureOut">
              <a:rPr lang="en-US" smtClean="0"/>
              <a:t>5/10/2026</a:t>
            </a:fld>
            <a:endParaRPr lang="en-US"/>
          </a:p>
        </p:txBody>
      </p:sp>
      <p:sp>
        <p:nvSpPr>
          <p:cNvPr id="6" name="Slide Number Placeholder 5"/>
          <p:cNvSpPr>
            <a:spLocks noGrp="1"/>
          </p:cNvSpPr>
          <p:nvPr>
            <p:ph type="sldNum" sz="quarter" idx="12"/>
          </p:nvPr>
        </p:nvSpPr>
        <p:spPr/>
        <p:txBody>
          <a:bodyPr/>
          <a:lstStyle>
            <a:lvl1pPr>
              <a:defRPr>
                <a:latin typeface="+mn-lt"/>
              </a:defRPr>
            </a:lvl1pPr>
          </a:lstStyle>
          <a:p>
            <a:fld id="{51629F4A-BF58-4D9C-955F-9F91E41672D5}" type="slidenum">
              <a:rPr lang="en-US" smtClean="0"/>
              <a:t>‹#›</a:t>
            </a:fld>
            <a:endParaRPr lang="en-US"/>
          </a:p>
        </p:txBody>
      </p:sp>
    </p:spTree>
    <p:extLst>
      <p:ext uri="{BB962C8B-B14F-4D97-AF65-F5344CB8AC3E}">
        <p14:creationId xmlns:p14="http://schemas.microsoft.com/office/powerpoint/2010/main" val="20003690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atin typeface="+mn-lt"/>
              </a:defRPr>
            </a:lvl1pPr>
            <a:lvl2pPr>
              <a:defRPr sz="3200">
                <a:latin typeface="+mn-lt"/>
              </a:defRPr>
            </a:lvl2pPr>
            <a:lvl3pPr>
              <a:defRPr sz="2667">
                <a:latin typeface="+mn-lt"/>
              </a:defRPr>
            </a:lvl3pPr>
            <a:lvl4pPr>
              <a:defRPr sz="2400">
                <a:latin typeface="+mn-lt"/>
              </a:defRPr>
            </a:lvl4pPr>
            <a:lvl5pPr>
              <a:defRPr sz="2400">
                <a:latin typeface="+mn-lt"/>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atin typeface="+mn-lt"/>
              </a:defRPr>
            </a:lvl1pPr>
            <a:lvl2pPr>
              <a:defRPr sz="3200">
                <a:latin typeface="+mn-lt"/>
              </a:defRPr>
            </a:lvl2pPr>
            <a:lvl3pPr>
              <a:defRPr sz="2667">
                <a:latin typeface="+mn-lt"/>
              </a:defRPr>
            </a:lvl3pPr>
            <a:lvl4pPr>
              <a:defRPr sz="2400">
                <a:latin typeface="+mn-lt"/>
              </a:defRPr>
            </a:lvl4pPr>
            <a:lvl5pPr>
              <a:defRPr sz="2400">
                <a:latin typeface="+mn-lt"/>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mn-lt"/>
              </a:defRPr>
            </a:lvl1pPr>
          </a:lstStyle>
          <a:p>
            <a:fld id="{D6D3D1D7-0742-4C50-BC26-2671AEFA80FC}" type="datetimeFigureOut">
              <a:rPr lang="en-US" smtClean="0"/>
              <a:t>5/10/2026</a:t>
            </a:fld>
            <a:endParaRPr lang="en-US"/>
          </a:p>
        </p:txBody>
      </p:sp>
      <p:sp>
        <p:nvSpPr>
          <p:cNvPr id="7" name="Slide Number Placeholder 6"/>
          <p:cNvSpPr>
            <a:spLocks noGrp="1"/>
          </p:cNvSpPr>
          <p:nvPr>
            <p:ph type="sldNum" sz="quarter" idx="12"/>
          </p:nvPr>
        </p:nvSpPr>
        <p:spPr/>
        <p:txBody>
          <a:bodyPr/>
          <a:lstStyle>
            <a:lvl1pPr>
              <a:defRPr>
                <a:latin typeface="+mn-lt"/>
              </a:defRPr>
            </a:lvl1pPr>
          </a:lstStyle>
          <a:p>
            <a:fld id="{51629F4A-BF58-4D9C-955F-9F91E41672D5}" type="slidenum">
              <a:rPr lang="en-US" smtClean="0"/>
              <a:t>‹#›</a:t>
            </a:fld>
            <a:endParaRPr lang="en-US"/>
          </a:p>
        </p:txBody>
      </p:sp>
    </p:spTree>
    <p:extLst>
      <p:ext uri="{BB962C8B-B14F-4D97-AF65-F5344CB8AC3E}">
        <p14:creationId xmlns:p14="http://schemas.microsoft.com/office/powerpoint/2010/main" val="38196254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atin typeface="+mn-lt"/>
              </a:defRPr>
            </a:lvl1pPr>
            <a:lvl2pPr marL="609498" indent="0">
              <a:buNone/>
              <a:defRPr sz="2667" b="1"/>
            </a:lvl2pPr>
            <a:lvl3pPr marL="1218995" indent="0">
              <a:buNone/>
              <a:defRPr sz="2400" b="1"/>
            </a:lvl3pPr>
            <a:lvl4pPr marL="1828493" indent="0">
              <a:buNone/>
              <a:defRPr sz="2133" b="1"/>
            </a:lvl4pPr>
            <a:lvl5pPr marL="2437991" indent="0">
              <a:buNone/>
              <a:defRPr sz="2133" b="1"/>
            </a:lvl5pPr>
            <a:lvl6pPr marL="3047489" indent="0">
              <a:buNone/>
              <a:defRPr sz="2133" b="1"/>
            </a:lvl6pPr>
            <a:lvl7pPr marL="3656987" indent="0">
              <a:buNone/>
              <a:defRPr sz="2133" b="1"/>
            </a:lvl7pPr>
            <a:lvl8pPr marL="4266485" indent="0">
              <a:buNone/>
              <a:defRPr sz="2133" b="1"/>
            </a:lvl8pPr>
            <a:lvl9pPr marL="4875982"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atin typeface="+mn-lt"/>
              </a:defRPr>
            </a:lvl1pPr>
            <a:lvl2pPr>
              <a:defRPr sz="2667">
                <a:latin typeface="+mn-lt"/>
              </a:defRPr>
            </a:lvl2pPr>
            <a:lvl3pPr>
              <a:defRPr sz="2400">
                <a:latin typeface="+mn-lt"/>
              </a:defRPr>
            </a:lvl3pPr>
            <a:lvl4pPr>
              <a:defRPr sz="2133">
                <a:latin typeface="+mn-lt"/>
              </a:defRPr>
            </a:lvl4pPr>
            <a:lvl5pPr>
              <a:defRPr sz="2133">
                <a:latin typeface="+mn-lt"/>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atin typeface="+mn-lt"/>
              </a:defRPr>
            </a:lvl1pPr>
            <a:lvl2pPr marL="609498" indent="0">
              <a:buNone/>
              <a:defRPr sz="2667" b="1"/>
            </a:lvl2pPr>
            <a:lvl3pPr marL="1218995" indent="0">
              <a:buNone/>
              <a:defRPr sz="2400" b="1"/>
            </a:lvl3pPr>
            <a:lvl4pPr marL="1828493" indent="0">
              <a:buNone/>
              <a:defRPr sz="2133" b="1"/>
            </a:lvl4pPr>
            <a:lvl5pPr marL="2437991" indent="0">
              <a:buNone/>
              <a:defRPr sz="2133" b="1"/>
            </a:lvl5pPr>
            <a:lvl6pPr marL="3047489" indent="0">
              <a:buNone/>
              <a:defRPr sz="2133" b="1"/>
            </a:lvl6pPr>
            <a:lvl7pPr marL="3656987" indent="0">
              <a:buNone/>
              <a:defRPr sz="2133" b="1"/>
            </a:lvl7pPr>
            <a:lvl8pPr marL="4266485" indent="0">
              <a:buNone/>
              <a:defRPr sz="2133" b="1"/>
            </a:lvl8pPr>
            <a:lvl9pPr marL="4875982"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atin typeface="+mn-lt"/>
              </a:defRPr>
            </a:lvl1pPr>
            <a:lvl2pPr>
              <a:defRPr sz="2667">
                <a:latin typeface="+mn-lt"/>
              </a:defRPr>
            </a:lvl2pPr>
            <a:lvl3pPr>
              <a:defRPr sz="2400">
                <a:latin typeface="+mn-lt"/>
              </a:defRPr>
            </a:lvl3pPr>
            <a:lvl4pPr>
              <a:defRPr sz="2133">
                <a:latin typeface="+mn-lt"/>
              </a:defRPr>
            </a:lvl4pPr>
            <a:lvl5pPr>
              <a:defRPr sz="2133">
                <a:latin typeface="+mn-lt"/>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mn-lt"/>
              </a:defRPr>
            </a:lvl1pPr>
          </a:lstStyle>
          <a:p>
            <a:fld id="{D6D3D1D7-0742-4C50-BC26-2671AEFA80FC}" type="datetimeFigureOut">
              <a:rPr lang="en-US" smtClean="0"/>
              <a:t>5/10/2026</a:t>
            </a:fld>
            <a:endParaRPr lang="en-US"/>
          </a:p>
        </p:txBody>
      </p:sp>
      <p:sp>
        <p:nvSpPr>
          <p:cNvPr id="9" name="Slide Number Placeholder 8"/>
          <p:cNvSpPr>
            <a:spLocks noGrp="1"/>
          </p:cNvSpPr>
          <p:nvPr>
            <p:ph type="sldNum" sz="quarter" idx="12"/>
          </p:nvPr>
        </p:nvSpPr>
        <p:spPr/>
        <p:txBody>
          <a:bodyPr/>
          <a:lstStyle/>
          <a:p>
            <a:fld id="{51629F4A-BF58-4D9C-955F-9F91E41672D5}" type="slidenum">
              <a:rPr lang="en-US" smtClean="0"/>
              <a:t>‹#›</a:t>
            </a:fld>
            <a:endParaRPr lang="en-US"/>
          </a:p>
        </p:txBody>
      </p:sp>
    </p:spTree>
    <p:extLst>
      <p:ext uri="{BB962C8B-B14F-4D97-AF65-F5344CB8AC3E}">
        <p14:creationId xmlns:p14="http://schemas.microsoft.com/office/powerpoint/2010/main" val="42827842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D3D1D7-0742-4C50-BC26-2671AEFA80FC}" type="datetimeFigureOut">
              <a:rPr lang="en-US" smtClean="0"/>
              <a:t>5/10/2026</a:t>
            </a:fld>
            <a:endParaRPr lang="en-US"/>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51629F4A-BF58-4D9C-955F-9F91E41672D5}" type="slidenum">
              <a:rPr lang="en-US" smtClean="0"/>
              <a:t>‹#›</a:t>
            </a:fld>
            <a:endParaRPr lang="en-US"/>
          </a:p>
        </p:txBody>
      </p:sp>
    </p:spTree>
    <p:extLst>
      <p:ext uri="{BB962C8B-B14F-4D97-AF65-F5344CB8AC3E}">
        <p14:creationId xmlns:p14="http://schemas.microsoft.com/office/powerpoint/2010/main" val="35573712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900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Last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4DE13F-5776-4FF6-8CD5-32032F43AD3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05" y="0"/>
            <a:ext cx="12188391" cy="6858000"/>
          </a:xfrm>
          <a:prstGeom prst="rect">
            <a:avLst/>
          </a:prstGeom>
        </p:spPr>
      </p:pic>
      <p:pic>
        <p:nvPicPr>
          <p:cNvPr id="7" name="Picture 6">
            <a:extLst>
              <a:ext uri="{FF2B5EF4-FFF2-40B4-BE49-F238E27FC236}">
                <a16:creationId xmlns:a16="http://schemas.microsoft.com/office/drawing/2014/main" id="{F2D27A0A-5E58-43A7-ADC1-4F9B322689F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14805" y="6050165"/>
            <a:ext cx="2290255" cy="503035"/>
          </a:xfrm>
          <a:prstGeom prst="rect">
            <a:avLst/>
          </a:prstGeom>
        </p:spPr>
      </p:pic>
    </p:spTree>
    <p:extLst>
      <p:ext uri="{BB962C8B-B14F-4D97-AF65-F5344CB8AC3E}">
        <p14:creationId xmlns:p14="http://schemas.microsoft.com/office/powerpoint/2010/main" val="2978443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5/10/2026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theme" Target="../theme/theme2.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8" Type="http://schemas.openxmlformats.org/officeDocument/2006/relationships/slideLayout" Target="../slideLayouts/slideLayout20.xml"/><Relationship Id="rId3"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image" Target="../media/image9.png"/><Relationship Id="rId5" Type="http://schemas.openxmlformats.org/officeDocument/2006/relationships/slideLayout" Target="../slideLayouts/slideLayout55.xml"/><Relationship Id="rId10" Type="http://schemas.openxmlformats.org/officeDocument/2006/relationships/image" Target="../media/image8.png"/><Relationship Id="rId4" Type="http://schemas.openxmlformats.org/officeDocument/2006/relationships/slideLayout" Target="../slideLayouts/slideLayout54.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5/10/2026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896170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 id="2147483708" r:id="rId33"/>
    <p:sldLayoutId id="2147483709" r:id="rId34"/>
    <p:sldLayoutId id="2147483710" r:id="rId35"/>
    <p:sldLayoutId id="2147483711" r:id="rId36"/>
    <p:sldLayoutId id="2147483713" r:id="rId37"/>
    <p:sldLayoutId id="2147483724" r:id="rId38"/>
  </p:sldLayoutIdLst>
  <p:hf hdr="0" dt="0"/>
  <p:txStyles>
    <p:titleStyle>
      <a:lvl1pPr algn="l" defTabSz="457200" rtl="0" eaLnBrk="1" latinLnBrk="0" hangingPunct="1">
        <a:spcBef>
          <a:spcPct val="0"/>
        </a:spcBef>
        <a:buNone/>
        <a:defRPr sz="2800" kern="1200">
          <a:solidFill>
            <a:schemeClr val="tx1"/>
          </a:solidFill>
          <a:latin typeface="+mj-lt"/>
          <a:ea typeface="+mj-ea"/>
          <a:cs typeface="+mj-cs"/>
        </a:defRPr>
      </a:lvl1pPr>
    </p:titleStyle>
    <p:bodyStyle>
      <a:lvl1pPr marL="342900" indent="-347472" algn="l" defTabSz="457200" rtl="0" eaLnBrk="1" latinLnBrk="0" hangingPunct="1">
        <a:lnSpc>
          <a:spcPts val="2600"/>
        </a:lnSpc>
        <a:spcBef>
          <a:spcPts val="1000"/>
        </a:spcBef>
        <a:buClr>
          <a:srgbClr val="2F2F30"/>
        </a:buClr>
        <a:buFont typeface="Wingdings" panose="05000000000000000000" pitchFamily="2"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rgbClr val="2F2F30"/>
        </a:buClr>
        <a:buSzPct val="100000"/>
        <a:buFont typeface="Courier New" panose="02070309020205020404" pitchFamily="49" charset="0"/>
        <a:buChar char="o"/>
        <a:defRPr sz="2000" kern="1200">
          <a:solidFill>
            <a:schemeClr val="tx1"/>
          </a:solidFill>
          <a:latin typeface="+mn-lt"/>
          <a:ea typeface="+mn-ea"/>
          <a:cs typeface="+mn-cs"/>
        </a:defRPr>
      </a:lvl2pPr>
      <a:lvl3pPr marL="1143000" indent="-228600" algn="l" defTabSz="457200" rtl="0" eaLnBrk="1" latinLnBrk="0" hangingPunct="1">
        <a:spcBef>
          <a:spcPts val="1000"/>
        </a:spcBef>
        <a:buClr>
          <a:srgbClr val="2F2F30"/>
        </a:buClr>
        <a:buFont typeface="Franklin Gothic Book" panose="020B0503020102020204" pitchFamily="34" charset="0"/>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0095" y="-3544"/>
            <a:ext cx="11781904" cy="1226288"/>
          </a:xfrm>
          <a:prstGeom prst="rect">
            <a:avLst/>
          </a:prstGeom>
        </p:spPr>
        <p:txBody>
          <a:bodyPr vert="horz" lIns="91427" tIns="45713" rIns="91427" bIns="45713" rtlCol="0" anchor="ctr">
            <a:normAutofit/>
          </a:bodyPr>
          <a:lstStyle/>
          <a:p>
            <a:r>
              <a:rPr lang="en-US"/>
              <a:t>Click to edit Master title style</a:t>
            </a:r>
          </a:p>
        </p:txBody>
      </p:sp>
      <p:sp>
        <p:nvSpPr>
          <p:cNvPr id="3" name="Text Placeholder 2"/>
          <p:cNvSpPr>
            <a:spLocks noGrp="1"/>
          </p:cNvSpPr>
          <p:nvPr>
            <p:ph type="body" idx="1"/>
          </p:nvPr>
        </p:nvSpPr>
        <p:spPr>
          <a:xfrm>
            <a:off x="609600" y="1221971"/>
            <a:ext cx="10972800" cy="4987636"/>
          </a:xfrm>
          <a:prstGeom prst="rect">
            <a:avLst/>
          </a:prstGeom>
        </p:spPr>
        <p:txBody>
          <a:bodyPr vert="horz" lIns="91427" tIns="45713" rIns="91427" bIns="4571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05961" y="6408739"/>
            <a:ext cx="2844800" cy="365125"/>
          </a:xfrm>
          <a:prstGeom prst="rect">
            <a:avLst/>
          </a:prstGeom>
        </p:spPr>
        <p:txBody>
          <a:bodyPr vert="horz" lIns="91427" tIns="45713" rIns="91427" bIns="45713" rtlCol="0" anchor="ctr"/>
          <a:lstStyle>
            <a:lvl1pPr algn="l">
              <a:defRPr sz="1067">
                <a:solidFill>
                  <a:schemeClr val="accent1"/>
                </a:solidFill>
                <a:latin typeface="+mn-lt"/>
                <a:cs typeface="Arial" panose="020B0604020202020204" pitchFamily="34" charset="0"/>
              </a:defRPr>
            </a:lvl1pPr>
          </a:lstStyle>
          <a:p>
            <a:fld id="{D6D3D1D7-0742-4C50-BC26-2671AEFA80FC}" type="datetimeFigureOut">
              <a:rPr lang="en-US" smtClean="0"/>
              <a:t>5/10/2026</a:t>
            </a:fld>
            <a:endParaRPr lang="en-US"/>
          </a:p>
        </p:txBody>
      </p:sp>
      <p:sp>
        <p:nvSpPr>
          <p:cNvPr id="6" name="Slide Number Placeholder 5"/>
          <p:cNvSpPr>
            <a:spLocks noGrp="1"/>
          </p:cNvSpPr>
          <p:nvPr>
            <p:ph type="sldNum" sz="quarter" idx="4"/>
          </p:nvPr>
        </p:nvSpPr>
        <p:spPr>
          <a:xfrm>
            <a:off x="4673600" y="6408739"/>
            <a:ext cx="2844800" cy="365125"/>
          </a:xfrm>
          <a:prstGeom prst="rect">
            <a:avLst/>
          </a:prstGeom>
        </p:spPr>
        <p:txBody>
          <a:bodyPr vert="horz" lIns="91427" tIns="45713" rIns="91427" bIns="45713" rtlCol="0" anchor="ctr"/>
          <a:lstStyle>
            <a:lvl1pPr algn="ctr">
              <a:defRPr sz="1067">
                <a:solidFill>
                  <a:schemeClr val="accent1"/>
                </a:solidFill>
                <a:latin typeface="+mn-lt"/>
                <a:cs typeface="Arial" panose="020B0604020202020204" pitchFamily="34" charset="0"/>
              </a:defRPr>
            </a:lvl1pPr>
          </a:lstStyle>
          <a:p>
            <a:fld id="{51629F4A-BF58-4D9C-955F-9F91E41672D5}" type="slidenum">
              <a:rPr lang="en-US" smtClean="0"/>
              <a:t>‹#›</a:t>
            </a:fld>
            <a:endParaRPr lang="en-US"/>
          </a:p>
        </p:txBody>
      </p:sp>
      <p:sp>
        <p:nvSpPr>
          <p:cNvPr id="7" name="Rectangle 6"/>
          <p:cNvSpPr/>
          <p:nvPr/>
        </p:nvSpPr>
        <p:spPr>
          <a:xfrm>
            <a:off x="-1" y="0"/>
            <a:ext cx="262468" cy="6858000"/>
          </a:xfrm>
          <a:prstGeom prst="rect">
            <a:avLst/>
          </a:prstGeom>
          <a:solidFill>
            <a:srgbClr val="2E7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a:extLst>
              <a:ext uri="{FF2B5EF4-FFF2-40B4-BE49-F238E27FC236}">
                <a16:creationId xmlns:a16="http://schemas.microsoft.com/office/drawing/2014/main" id="{6D4BFA05-79B3-4691-B884-FAEBD979178C}"/>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10951429" y="141939"/>
            <a:ext cx="1110576" cy="1662997"/>
          </a:xfrm>
          <a:prstGeom prst="rect">
            <a:avLst/>
          </a:prstGeom>
        </p:spPr>
      </p:pic>
      <p:pic>
        <p:nvPicPr>
          <p:cNvPr id="10" name="Picture 9">
            <a:extLst>
              <a:ext uri="{FF2B5EF4-FFF2-40B4-BE49-F238E27FC236}">
                <a16:creationId xmlns:a16="http://schemas.microsoft.com/office/drawing/2014/main" id="{0FFF6DA4-F153-490E-A627-A81F83CC745B}"/>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10335061" y="6328898"/>
            <a:ext cx="1524000" cy="334733"/>
          </a:xfrm>
          <a:prstGeom prst="rect">
            <a:avLst/>
          </a:prstGeom>
        </p:spPr>
      </p:pic>
    </p:spTree>
    <p:extLst>
      <p:ext uri="{BB962C8B-B14F-4D97-AF65-F5344CB8AC3E}">
        <p14:creationId xmlns:p14="http://schemas.microsoft.com/office/powerpoint/2010/main" val="156624747"/>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Lst>
  <p:txStyles>
    <p:titleStyle>
      <a:lvl1pPr marL="156629" indent="0" algn="l" defTabSz="1218995" rtl="0" eaLnBrk="1" latinLnBrk="0" hangingPunct="1">
        <a:spcBef>
          <a:spcPct val="0"/>
        </a:spcBef>
        <a:buNone/>
        <a:defRPr sz="4800" b="1" kern="1200">
          <a:solidFill>
            <a:schemeClr val="accent1"/>
          </a:solidFill>
          <a:latin typeface="+mj-lt"/>
          <a:ea typeface="+mj-ea"/>
          <a:cs typeface="Arial" panose="020B0604020202020204" pitchFamily="34" charset="0"/>
        </a:defRPr>
      </a:lvl1pPr>
    </p:titleStyle>
    <p:bodyStyle>
      <a:lvl1pPr marL="311143" indent="-311143" algn="l" defTabSz="1218995" rtl="0" eaLnBrk="1" latinLnBrk="0" hangingPunct="1">
        <a:spcBef>
          <a:spcPct val="20000"/>
        </a:spcBef>
        <a:buClr>
          <a:schemeClr val="accent3"/>
        </a:buClr>
        <a:buFont typeface="Arial" panose="020B0604020202020204" pitchFamily="34" charset="0"/>
        <a:buChar char="•"/>
        <a:defRPr sz="4267" kern="1200">
          <a:solidFill>
            <a:schemeClr val="accent1"/>
          </a:solidFill>
          <a:latin typeface="+mn-lt"/>
          <a:ea typeface="+mn-ea"/>
          <a:cs typeface="Arial" panose="020B0604020202020204" pitchFamily="34" charset="0"/>
        </a:defRPr>
      </a:lvl1pPr>
      <a:lvl2pPr marL="766214" indent="-313259" algn="l" defTabSz="1218995" rtl="0" eaLnBrk="1" latinLnBrk="0" hangingPunct="1">
        <a:spcBef>
          <a:spcPct val="20000"/>
        </a:spcBef>
        <a:buClr>
          <a:schemeClr val="accent3"/>
        </a:buClr>
        <a:buFont typeface="Arial" panose="020B0604020202020204" pitchFamily="34" charset="0"/>
        <a:buChar char="–"/>
        <a:defRPr sz="3733" kern="1200">
          <a:solidFill>
            <a:schemeClr val="accent1"/>
          </a:solidFill>
          <a:latin typeface="+mn-lt"/>
          <a:ea typeface="+mn-ea"/>
          <a:cs typeface="Arial" panose="020B0604020202020204" pitchFamily="34" charset="0"/>
        </a:defRPr>
      </a:lvl2pPr>
      <a:lvl3pPr marL="1523745" indent="-304748" algn="l" defTabSz="1218995" rtl="0" eaLnBrk="1" latinLnBrk="0" hangingPunct="1">
        <a:spcBef>
          <a:spcPct val="20000"/>
        </a:spcBef>
        <a:buClr>
          <a:schemeClr val="accent3"/>
        </a:buClr>
        <a:buFont typeface="Arial" panose="020B0604020202020204" pitchFamily="34" charset="0"/>
        <a:buChar char="•"/>
        <a:defRPr sz="3200" kern="1200">
          <a:solidFill>
            <a:schemeClr val="accent1"/>
          </a:solidFill>
          <a:latin typeface="+mn-lt"/>
          <a:ea typeface="+mn-ea"/>
          <a:cs typeface="Arial" panose="020B0604020202020204" pitchFamily="34" charset="0"/>
        </a:defRPr>
      </a:lvl3pPr>
      <a:lvl4pPr marL="2133241" indent="-304748" algn="l" defTabSz="1218995" rtl="0" eaLnBrk="1" latinLnBrk="0" hangingPunct="1">
        <a:spcBef>
          <a:spcPct val="20000"/>
        </a:spcBef>
        <a:buClr>
          <a:schemeClr val="accent3"/>
        </a:buClr>
        <a:buFont typeface="Arial" panose="020B0604020202020204" pitchFamily="34" charset="0"/>
        <a:buChar char="–"/>
        <a:defRPr sz="2667" kern="1200">
          <a:solidFill>
            <a:schemeClr val="accent1"/>
          </a:solidFill>
          <a:latin typeface="+mn-lt"/>
          <a:ea typeface="+mn-ea"/>
          <a:cs typeface="Arial" panose="020B0604020202020204" pitchFamily="34" charset="0"/>
        </a:defRPr>
      </a:lvl4pPr>
      <a:lvl5pPr marL="2742739" indent="-304748" algn="l" defTabSz="1218995" rtl="0" eaLnBrk="1" latinLnBrk="0" hangingPunct="1">
        <a:spcBef>
          <a:spcPct val="20000"/>
        </a:spcBef>
        <a:buClr>
          <a:schemeClr val="accent3"/>
        </a:buClr>
        <a:buFont typeface="Arial" panose="020B0604020202020204" pitchFamily="34" charset="0"/>
        <a:buChar char="»"/>
        <a:defRPr sz="2667" kern="1200">
          <a:solidFill>
            <a:schemeClr val="accent1"/>
          </a:solidFill>
          <a:latin typeface="+mn-lt"/>
          <a:ea typeface="+mn-ea"/>
          <a:cs typeface="Arial" panose="020B0604020202020204" pitchFamily="34" charset="0"/>
        </a:defRPr>
      </a:lvl5pPr>
      <a:lvl6pPr marL="3352238" indent="-304748" algn="l" defTabSz="121899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1736" indent="-304748" algn="l" defTabSz="121899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234" indent="-304748" algn="l" defTabSz="121899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0732" indent="-304748" algn="l" defTabSz="121899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8995" rtl="0" eaLnBrk="1" latinLnBrk="0" hangingPunct="1">
        <a:defRPr sz="2400" kern="1200">
          <a:solidFill>
            <a:schemeClr val="tx1"/>
          </a:solidFill>
          <a:latin typeface="+mn-lt"/>
          <a:ea typeface="+mn-ea"/>
          <a:cs typeface="+mn-cs"/>
        </a:defRPr>
      </a:lvl1pPr>
      <a:lvl2pPr marL="609498" algn="l" defTabSz="1218995" rtl="0" eaLnBrk="1" latinLnBrk="0" hangingPunct="1">
        <a:defRPr sz="2400" kern="1200">
          <a:solidFill>
            <a:schemeClr val="tx1"/>
          </a:solidFill>
          <a:latin typeface="+mn-lt"/>
          <a:ea typeface="+mn-ea"/>
          <a:cs typeface="+mn-cs"/>
        </a:defRPr>
      </a:lvl2pPr>
      <a:lvl3pPr marL="1218995" algn="l" defTabSz="1218995" rtl="0" eaLnBrk="1" latinLnBrk="0" hangingPunct="1">
        <a:defRPr sz="2400" kern="1200">
          <a:solidFill>
            <a:schemeClr val="tx1"/>
          </a:solidFill>
          <a:latin typeface="+mn-lt"/>
          <a:ea typeface="+mn-ea"/>
          <a:cs typeface="+mn-cs"/>
        </a:defRPr>
      </a:lvl3pPr>
      <a:lvl4pPr marL="1828493" algn="l" defTabSz="1218995" rtl="0" eaLnBrk="1" latinLnBrk="0" hangingPunct="1">
        <a:defRPr sz="2400" kern="1200">
          <a:solidFill>
            <a:schemeClr val="tx1"/>
          </a:solidFill>
          <a:latin typeface="+mn-lt"/>
          <a:ea typeface="+mn-ea"/>
          <a:cs typeface="+mn-cs"/>
        </a:defRPr>
      </a:lvl4pPr>
      <a:lvl5pPr marL="2437991" algn="l" defTabSz="1218995" rtl="0" eaLnBrk="1" latinLnBrk="0" hangingPunct="1">
        <a:defRPr sz="2400" kern="1200">
          <a:solidFill>
            <a:schemeClr val="tx1"/>
          </a:solidFill>
          <a:latin typeface="+mn-lt"/>
          <a:ea typeface="+mn-ea"/>
          <a:cs typeface="+mn-cs"/>
        </a:defRPr>
      </a:lvl5pPr>
      <a:lvl6pPr marL="3047489" algn="l" defTabSz="1218995" rtl="0" eaLnBrk="1" latinLnBrk="0" hangingPunct="1">
        <a:defRPr sz="2400" kern="1200">
          <a:solidFill>
            <a:schemeClr val="tx1"/>
          </a:solidFill>
          <a:latin typeface="+mn-lt"/>
          <a:ea typeface="+mn-ea"/>
          <a:cs typeface="+mn-cs"/>
        </a:defRPr>
      </a:lvl6pPr>
      <a:lvl7pPr marL="3656987" algn="l" defTabSz="1218995" rtl="0" eaLnBrk="1" latinLnBrk="0" hangingPunct="1">
        <a:defRPr sz="2400" kern="1200">
          <a:solidFill>
            <a:schemeClr val="tx1"/>
          </a:solidFill>
          <a:latin typeface="+mn-lt"/>
          <a:ea typeface="+mn-ea"/>
          <a:cs typeface="+mn-cs"/>
        </a:defRPr>
      </a:lvl7pPr>
      <a:lvl8pPr marL="4266485" algn="l" defTabSz="1218995" rtl="0" eaLnBrk="1" latinLnBrk="0" hangingPunct="1">
        <a:defRPr sz="2400" kern="1200">
          <a:solidFill>
            <a:schemeClr val="tx1"/>
          </a:solidFill>
          <a:latin typeface="+mn-lt"/>
          <a:ea typeface="+mn-ea"/>
          <a:cs typeface="+mn-cs"/>
        </a:defRPr>
      </a:lvl8pPr>
      <a:lvl9pPr marL="4875982" algn="l" defTabSz="121899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19.xml"/><Relationship Id="rId6" Type="http://schemas.openxmlformats.org/officeDocument/2006/relationships/image" Target="../media/image19.png"/><Relationship Id="rId5" Type="http://schemas.openxmlformats.org/officeDocument/2006/relationships/hyperlink" Target="https://journals.ametsoc.org/view/journals/hydr/25/12/JHM-D-24-0024.1.xml?tab_body=supplementary-materials" TargetMode="Externa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1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19.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9.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E8E0D-EDFE-A58F-66B5-569A3C8837A3}"/>
              </a:ext>
            </a:extLst>
          </p:cNvPr>
          <p:cNvSpPr>
            <a:spLocks noGrp="1"/>
          </p:cNvSpPr>
          <p:nvPr>
            <p:ph type="title"/>
          </p:nvPr>
        </p:nvSpPr>
        <p:spPr>
          <a:xfrm>
            <a:off x="685800" y="2110525"/>
            <a:ext cx="10820400" cy="1246472"/>
          </a:xfrm>
        </p:spPr>
        <p:txBody>
          <a:bodyPr/>
          <a:lstStyle/>
          <a:p>
            <a:r>
              <a:rPr lang="en-US"/>
              <a:t>FFRD Validation Basins</a:t>
            </a:r>
            <a:br>
              <a:rPr lang="en-US"/>
            </a:br>
            <a:r>
              <a:rPr lang="en-US"/>
              <a:t>Cross-Basin Meeting</a:t>
            </a:r>
          </a:p>
        </p:txBody>
      </p:sp>
      <p:sp>
        <p:nvSpPr>
          <p:cNvPr id="7" name="Text Placeholder 6">
            <a:extLst>
              <a:ext uri="{FF2B5EF4-FFF2-40B4-BE49-F238E27FC236}">
                <a16:creationId xmlns:a16="http://schemas.microsoft.com/office/drawing/2014/main" id="{04907C3C-58D7-24B4-F8AB-BAFFBFAABBBE}"/>
              </a:ext>
            </a:extLst>
          </p:cNvPr>
          <p:cNvSpPr>
            <a:spLocks noGrp="1"/>
          </p:cNvSpPr>
          <p:nvPr>
            <p:ph type="body" sz="quarter" idx="13"/>
          </p:nvPr>
        </p:nvSpPr>
        <p:spPr>
          <a:xfrm>
            <a:off x="1075556" y="96651"/>
            <a:ext cx="1749940" cy="274320"/>
          </a:xfrm>
        </p:spPr>
        <p:txBody>
          <a:bodyPr/>
          <a:lstStyle/>
          <a:p>
            <a:r>
              <a:rPr lang="en-US"/>
              <a:t>March 6</a:t>
            </a:r>
            <a:r>
              <a:rPr lang="en-US" baseline="30000"/>
              <a:t>th</a:t>
            </a:r>
            <a:r>
              <a:rPr lang="en-US"/>
              <a:t>, 2026</a:t>
            </a:r>
          </a:p>
        </p:txBody>
      </p:sp>
      <p:sp>
        <p:nvSpPr>
          <p:cNvPr id="4" name="Title 1">
            <a:extLst>
              <a:ext uri="{FF2B5EF4-FFF2-40B4-BE49-F238E27FC236}">
                <a16:creationId xmlns:a16="http://schemas.microsoft.com/office/drawing/2014/main" id="{27FFBA0F-90E6-069B-DD92-2F5BD5D7F43D}"/>
              </a:ext>
            </a:extLst>
          </p:cNvPr>
          <p:cNvSpPr txBox="1">
            <a:spLocks/>
          </p:cNvSpPr>
          <p:nvPr/>
        </p:nvSpPr>
        <p:spPr>
          <a:xfrm>
            <a:off x="685800" y="3287053"/>
            <a:ext cx="10820400" cy="1246472"/>
          </a:xfrm>
          <a:prstGeom prst="rect">
            <a:avLst/>
          </a:prstGeom>
        </p:spPr>
        <p:txBody>
          <a:bodyPr vert="horz" lIns="91440" tIns="45720" rIns="91440" bIns="45720" rtlCol="0" anchor="ctr">
            <a:noAutofit/>
          </a:bodyPr>
          <a:lstStyle>
            <a:lvl1pPr algn="l" defTabSz="914400" rtl="0" eaLnBrk="1" latinLnBrk="0" hangingPunct="1">
              <a:lnSpc>
                <a:spcPts val="5400"/>
              </a:lnSpc>
              <a:spcBef>
                <a:spcPct val="0"/>
              </a:spcBef>
              <a:buNone/>
              <a:defRPr sz="5400" b="0" kern="1200">
                <a:solidFill>
                  <a:schemeClr val="bg1"/>
                </a:solidFill>
                <a:latin typeface="Franklin Gothic Heavy" panose="020B0903020102020204" pitchFamily="34" charset="0"/>
                <a:ea typeface="+mj-ea"/>
                <a:cs typeface="Arial"/>
              </a:defRPr>
            </a:lvl1pPr>
          </a:lstStyle>
          <a:p>
            <a:endParaRPr lang="en-US" sz="2000"/>
          </a:p>
        </p:txBody>
      </p:sp>
    </p:spTree>
    <p:extLst>
      <p:ext uri="{BB962C8B-B14F-4D97-AF65-F5344CB8AC3E}">
        <p14:creationId xmlns:p14="http://schemas.microsoft.com/office/powerpoint/2010/main" val="1408998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EED81-4767-E1A4-B929-F929F11197E9}"/>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274C3EAC-A7E4-5355-E068-17ECD99CFADC}"/>
              </a:ext>
            </a:extLst>
          </p:cNvPr>
          <p:cNvSpPr>
            <a:spLocks noGrp="1"/>
          </p:cNvSpPr>
          <p:nvPr>
            <p:ph type="body" sz="half" idx="10"/>
          </p:nvPr>
        </p:nvSpPr>
        <p:spPr/>
        <p:txBody>
          <a:bodyPr/>
          <a:lstStyle/>
          <a:p>
            <a:r>
              <a:rPr lang="en-US" b="1"/>
              <a:t>Dam Scoping Table Summary</a:t>
            </a:r>
          </a:p>
          <a:p>
            <a:endParaRPr lang="en-US"/>
          </a:p>
        </p:txBody>
      </p:sp>
      <p:pic>
        <p:nvPicPr>
          <p:cNvPr id="6" name="Content Placeholder 5">
            <a:extLst>
              <a:ext uri="{FF2B5EF4-FFF2-40B4-BE49-F238E27FC236}">
                <a16:creationId xmlns:a16="http://schemas.microsoft.com/office/drawing/2014/main" id="{C373A061-FEA1-7093-81B4-37C4D222BFAC}"/>
              </a:ext>
            </a:extLst>
          </p:cNvPr>
          <p:cNvPicPr>
            <a:picLocks noGrp="1" noChangeAspect="1"/>
          </p:cNvPicPr>
          <p:nvPr>
            <p:ph sz="quarter" idx="11"/>
          </p:nvPr>
        </p:nvPicPr>
        <p:blipFill>
          <a:blip r:embed="rId2" cstate="screen">
            <a:extLst>
              <a:ext uri="{28A0092B-C50C-407E-A947-70E740481C1C}">
                <a14:useLocalDpi xmlns:a14="http://schemas.microsoft.com/office/drawing/2010/main"/>
              </a:ext>
            </a:extLst>
          </a:blip>
          <a:stretch>
            <a:fillRect/>
          </a:stretch>
        </p:blipFill>
        <p:spPr>
          <a:xfrm>
            <a:off x="682625" y="2242293"/>
            <a:ext cx="5795963" cy="3292576"/>
          </a:xfrm>
          <a:prstGeom prst="rect">
            <a:avLst/>
          </a:prstGeom>
        </p:spPr>
      </p:pic>
      <p:sp>
        <p:nvSpPr>
          <p:cNvPr id="4" name="Slide Number Placeholder 3">
            <a:extLst>
              <a:ext uri="{FF2B5EF4-FFF2-40B4-BE49-F238E27FC236}">
                <a16:creationId xmlns:a16="http://schemas.microsoft.com/office/drawing/2014/main" id="{CCC1EDCC-4989-1F8E-6FFE-F256F403899A}"/>
              </a:ext>
            </a:extLst>
          </p:cNvPr>
          <p:cNvSpPr>
            <a:spLocks noGrp="1"/>
          </p:cNvSpPr>
          <p:nvPr>
            <p:ph type="sldNum" sz="quarter" idx="13"/>
          </p:nvPr>
        </p:nvSpPr>
        <p:spPr/>
        <p:txBody>
          <a:bodyPr/>
          <a:lstStyle/>
          <a:p>
            <a:fld id="{8FCC257D-A786-9244-9E17-CE618C8B9275}" type="slidenum">
              <a:rPr lang="en-US" smtClean="0"/>
              <a:pPr/>
              <a:t>10</a:t>
            </a:fld>
            <a:endParaRPr lang="en-US"/>
          </a:p>
        </p:txBody>
      </p:sp>
      <p:sp>
        <p:nvSpPr>
          <p:cNvPr id="2" name="Title 1">
            <a:extLst>
              <a:ext uri="{FF2B5EF4-FFF2-40B4-BE49-F238E27FC236}">
                <a16:creationId xmlns:a16="http://schemas.microsoft.com/office/drawing/2014/main" id="{3C089D90-9984-06FB-57C3-00642AE972B1}"/>
              </a:ext>
            </a:extLst>
          </p:cNvPr>
          <p:cNvSpPr>
            <a:spLocks noGrp="1"/>
          </p:cNvSpPr>
          <p:nvPr>
            <p:ph type="title"/>
          </p:nvPr>
        </p:nvSpPr>
        <p:spPr/>
        <p:txBody>
          <a:bodyPr/>
          <a:lstStyle/>
          <a:p>
            <a:r>
              <a:rPr lang="en-US"/>
              <a:t>Technical: Dam Scoping Process</a:t>
            </a:r>
          </a:p>
        </p:txBody>
      </p:sp>
      <p:graphicFrame>
        <p:nvGraphicFramePr>
          <p:cNvPr id="12" name="Table 11">
            <a:extLst>
              <a:ext uri="{FF2B5EF4-FFF2-40B4-BE49-F238E27FC236}">
                <a16:creationId xmlns:a16="http://schemas.microsoft.com/office/drawing/2014/main" id="{00790C2A-8C63-1599-3DBC-02378004B8BB}"/>
              </a:ext>
            </a:extLst>
          </p:cNvPr>
          <p:cNvGraphicFramePr>
            <a:graphicFrameLocks noGrp="1"/>
          </p:cNvGraphicFramePr>
          <p:nvPr>
            <p:extLst>
              <p:ext uri="{D42A27DB-BD31-4B8C-83A1-F6EECF244321}">
                <p14:modId xmlns:p14="http://schemas.microsoft.com/office/powerpoint/2010/main" val="1117517203"/>
              </p:ext>
            </p:extLst>
          </p:nvPr>
        </p:nvGraphicFramePr>
        <p:xfrm>
          <a:off x="6823587" y="2374900"/>
          <a:ext cx="5214379" cy="2565400"/>
        </p:xfrm>
        <a:graphic>
          <a:graphicData uri="http://schemas.openxmlformats.org/drawingml/2006/table">
            <a:tbl>
              <a:tblPr firstRow="1" bandRow="1">
                <a:tableStyleId>{5C22544A-7EE6-4342-B048-85BDC9FD1C3A}</a:tableStyleId>
              </a:tblPr>
              <a:tblGrid>
                <a:gridCol w="875071">
                  <a:extLst>
                    <a:ext uri="{9D8B030D-6E8A-4147-A177-3AD203B41FA5}">
                      <a16:colId xmlns:a16="http://schemas.microsoft.com/office/drawing/2014/main" val="2452623427"/>
                    </a:ext>
                  </a:extLst>
                </a:gridCol>
                <a:gridCol w="709889">
                  <a:extLst>
                    <a:ext uri="{9D8B030D-6E8A-4147-A177-3AD203B41FA5}">
                      <a16:colId xmlns:a16="http://schemas.microsoft.com/office/drawing/2014/main" val="2683888598"/>
                    </a:ext>
                  </a:extLst>
                </a:gridCol>
                <a:gridCol w="709889">
                  <a:extLst>
                    <a:ext uri="{9D8B030D-6E8A-4147-A177-3AD203B41FA5}">
                      <a16:colId xmlns:a16="http://schemas.microsoft.com/office/drawing/2014/main" val="4284334071"/>
                    </a:ext>
                  </a:extLst>
                </a:gridCol>
                <a:gridCol w="709889">
                  <a:extLst>
                    <a:ext uri="{9D8B030D-6E8A-4147-A177-3AD203B41FA5}">
                      <a16:colId xmlns:a16="http://schemas.microsoft.com/office/drawing/2014/main" val="422709381"/>
                    </a:ext>
                  </a:extLst>
                </a:gridCol>
                <a:gridCol w="709889">
                  <a:extLst>
                    <a:ext uri="{9D8B030D-6E8A-4147-A177-3AD203B41FA5}">
                      <a16:colId xmlns:a16="http://schemas.microsoft.com/office/drawing/2014/main" val="615959329"/>
                    </a:ext>
                  </a:extLst>
                </a:gridCol>
                <a:gridCol w="709889">
                  <a:extLst>
                    <a:ext uri="{9D8B030D-6E8A-4147-A177-3AD203B41FA5}">
                      <a16:colId xmlns:a16="http://schemas.microsoft.com/office/drawing/2014/main" val="657823776"/>
                    </a:ext>
                  </a:extLst>
                </a:gridCol>
                <a:gridCol w="789863">
                  <a:extLst>
                    <a:ext uri="{9D8B030D-6E8A-4147-A177-3AD203B41FA5}">
                      <a16:colId xmlns:a16="http://schemas.microsoft.com/office/drawing/2014/main" val="975582899"/>
                    </a:ext>
                  </a:extLst>
                </a:gridCol>
              </a:tblGrid>
              <a:tr h="370840">
                <a:tc>
                  <a:txBody>
                    <a:bodyPr/>
                    <a:lstStyle/>
                    <a:p>
                      <a:pPr algn="ctr"/>
                      <a:r>
                        <a:rPr lang="en-US" sz="1200" b="1"/>
                        <a:t>Validation Basin</a:t>
                      </a:r>
                    </a:p>
                  </a:txBody>
                  <a:tcPr anchor="ctr"/>
                </a:tc>
                <a:tc>
                  <a:txBody>
                    <a:bodyPr/>
                    <a:lstStyle/>
                    <a:p>
                      <a:pPr algn="ctr"/>
                      <a:r>
                        <a:rPr lang="en-US" sz="1200" b="1"/>
                        <a:t>Total Dams</a:t>
                      </a:r>
                    </a:p>
                  </a:txBody>
                  <a:tcPr anchor="ctr"/>
                </a:tc>
                <a:tc>
                  <a:txBody>
                    <a:bodyPr/>
                    <a:lstStyle/>
                    <a:p>
                      <a:pPr algn="ctr"/>
                      <a:r>
                        <a:rPr lang="en-US" sz="1200" b="1"/>
                        <a:t>HEC-ResSim</a:t>
                      </a:r>
                    </a:p>
                  </a:txBody>
                  <a:tcPr anchor="ctr"/>
                </a:tc>
                <a:tc>
                  <a:txBody>
                    <a:bodyPr/>
                    <a:lstStyle/>
                    <a:p>
                      <a:pPr algn="ctr"/>
                      <a:r>
                        <a:rPr lang="en-US" sz="1200" b="1"/>
                        <a:t>HEC-HMS</a:t>
                      </a:r>
                    </a:p>
                  </a:txBody>
                  <a:tcPr anchor="ctr"/>
                </a:tc>
                <a:tc>
                  <a:txBody>
                    <a:bodyPr/>
                    <a:lstStyle/>
                    <a:p>
                      <a:pPr algn="ctr"/>
                      <a:r>
                        <a:rPr lang="en-US" sz="1200" b="1"/>
                        <a:t>HEC-RAS (Type A, B, C)</a:t>
                      </a:r>
                    </a:p>
                  </a:txBody>
                  <a:tcPr anchor="ctr"/>
                </a:tc>
                <a:tc>
                  <a:txBody>
                    <a:bodyPr/>
                    <a:lstStyle/>
                    <a:p>
                      <a:pPr algn="ctr"/>
                      <a:r>
                        <a:rPr lang="en-US" sz="1200" b="1"/>
                        <a:t>HEC-RAS (Type D)</a:t>
                      </a:r>
                    </a:p>
                  </a:txBody>
                  <a:tcPr anchor="ctr"/>
                </a:tc>
                <a:tc>
                  <a:txBody>
                    <a:bodyPr/>
                    <a:lstStyle/>
                    <a:p>
                      <a:pPr algn="ctr"/>
                      <a:r>
                        <a:rPr lang="en-US" sz="1200" b="1"/>
                        <a:t>Not Modeled (Type E)</a:t>
                      </a:r>
                    </a:p>
                  </a:txBody>
                  <a:tcPr anchor="ctr"/>
                </a:tc>
                <a:extLst>
                  <a:ext uri="{0D108BD9-81ED-4DB2-BD59-A6C34878D82A}">
                    <a16:rowId xmlns:a16="http://schemas.microsoft.com/office/drawing/2014/main" val="3568689184"/>
                  </a:ext>
                </a:extLst>
              </a:tr>
              <a:tr h="457200">
                <a:tc>
                  <a:txBody>
                    <a:bodyPr/>
                    <a:lstStyle/>
                    <a:p>
                      <a:pPr algn="ctr"/>
                      <a:r>
                        <a:rPr lang="en-US" sz="1200"/>
                        <a:t>Allegheny</a:t>
                      </a:r>
                    </a:p>
                  </a:txBody>
                  <a:tcPr anchor="ctr"/>
                </a:tc>
                <a:tc>
                  <a:txBody>
                    <a:bodyPr/>
                    <a:lstStyle/>
                    <a:p>
                      <a:pPr algn="ctr"/>
                      <a:r>
                        <a:rPr lang="en-US" sz="1200"/>
                        <a:t>241</a:t>
                      </a:r>
                    </a:p>
                  </a:txBody>
                  <a:tcPr anchor="ctr"/>
                </a:tc>
                <a:tc>
                  <a:txBody>
                    <a:bodyPr/>
                    <a:lstStyle/>
                    <a:p>
                      <a:pPr algn="ctr"/>
                      <a:r>
                        <a:rPr lang="en-US" sz="1200"/>
                        <a:t>5</a:t>
                      </a:r>
                    </a:p>
                  </a:txBody>
                  <a:tcPr anchor="ctr"/>
                </a:tc>
                <a:tc>
                  <a:txBody>
                    <a:bodyPr/>
                    <a:lstStyle/>
                    <a:p>
                      <a:pPr algn="ctr"/>
                      <a:r>
                        <a:rPr lang="en-US" sz="1200"/>
                        <a:t>41</a:t>
                      </a:r>
                    </a:p>
                  </a:txBody>
                  <a:tcPr anchor="ctr"/>
                </a:tc>
                <a:tc>
                  <a:txBody>
                    <a:bodyPr/>
                    <a:lstStyle/>
                    <a:p>
                      <a:pPr algn="ctr"/>
                      <a:r>
                        <a:rPr lang="en-US" sz="1200"/>
                        <a:t>76</a:t>
                      </a:r>
                    </a:p>
                  </a:txBody>
                  <a:tcPr anchor="ctr"/>
                </a:tc>
                <a:tc>
                  <a:txBody>
                    <a:bodyPr/>
                    <a:lstStyle/>
                    <a:p>
                      <a:pPr algn="ctr"/>
                      <a:r>
                        <a:rPr lang="en-US" sz="1200"/>
                        <a:t>157</a:t>
                      </a:r>
                    </a:p>
                  </a:txBody>
                  <a:tcPr anchor="ctr"/>
                </a:tc>
                <a:tc>
                  <a:txBody>
                    <a:bodyPr/>
                    <a:lstStyle/>
                    <a:p>
                      <a:pPr algn="ctr"/>
                      <a:r>
                        <a:rPr lang="en-US" sz="1200"/>
                        <a:t>8</a:t>
                      </a:r>
                    </a:p>
                  </a:txBody>
                  <a:tcPr anchor="ctr"/>
                </a:tc>
                <a:extLst>
                  <a:ext uri="{0D108BD9-81ED-4DB2-BD59-A6C34878D82A}">
                    <a16:rowId xmlns:a16="http://schemas.microsoft.com/office/drawing/2014/main" val="4107634200"/>
                  </a:ext>
                </a:extLst>
              </a:tr>
              <a:tr h="457200">
                <a:tc>
                  <a:txBody>
                    <a:bodyPr/>
                    <a:lstStyle/>
                    <a:p>
                      <a:pPr algn="ctr"/>
                      <a:r>
                        <a:rPr lang="en-US" sz="1200"/>
                        <a:t>South Platte</a:t>
                      </a:r>
                    </a:p>
                  </a:txBody>
                  <a:tcPr anchor="ctr"/>
                </a:tc>
                <a:tc>
                  <a:txBody>
                    <a:bodyPr/>
                    <a:lstStyle/>
                    <a:p>
                      <a:pPr algn="ctr"/>
                      <a:r>
                        <a:rPr lang="en-US" sz="1200"/>
                        <a:t>906</a:t>
                      </a:r>
                    </a:p>
                  </a:txBody>
                  <a:tcPr anchor="ctr"/>
                </a:tc>
                <a:tc>
                  <a:txBody>
                    <a:bodyPr/>
                    <a:lstStyle/>
                    <a:p>
                      <a:pPr algn="ctr"/>
                      <a:r>
                        <a:rPr lang="en-US" sz="1200"/>
                        <a:t>3</a:t>
                      </a:r>
                    </a:p>
                  </a:txBody>
                  <a:tcPr anchor="ctr"/>
                </a:tc>
                <a:tc>
                  <a:txBody>
                    <a:bodyPr/>
                    <a:lstStyle/>
                    <a:p>
                      <a:pPr algn="ctr"/>
                      <a:r>
                        <a:rPr lang="en-US" sz="1200"/>
                        <a:t>54</a:t>
                      </a:r>
                    </a:p>
                  </a:txBody>
                  <a:tcPr anchor="ctr"/>
                </a:tc>
                <a:tc>
                  <a:txBody>
                    <a:bodyPr/>
                    <a:lstStyle/>
                    <a:p>
                      <a:pPr algn="ctr"/>
                      <a:r>
                        <a:rPr lang="en-US" sz="1200"/>
                        <a:t>461</a:t>
                      </a:r>
                    </a:p>
                  </a:txBody>
                  <a:tcPr anchor="ctr"/>
                </a:tc>
                <a:tc>
                  <a:txBody>
                    <a:bodyPr/>
                    <a:lstStyle/>
                    <a:p>
                      <a:pPr algn="ctr"/>
                      <a:r>
                        <a:rPr lang="en-US" sz="1200"/>
                        <a:t>432</a:t>
                      </a:r>
                    </a:p>
                  </a:txBody>
                  <a:tcPr anchor="ctr"/>
                </a:tc>
                <a:tc>
                  <a:txBody>
                    <a:bodyPr/>
                    <a:lstStyle/>
                    <a:p>
                      <a:pPr algn="ctr"/>
                      <a:r>
                        <a:rPr lang="en-US" sz="1200"/>
                        <a:t>13</a:t>
                      </a:r>
                    </a:p>
                  </a:txBody>
                  <a:tcPr anchor="ctr"/>
                </a:tc>
                <a:extLst>
                  <a:ext uri="{0D108BD9-81ED-4DB2-BD59-A6C34878D82A}">
                    <a16:rowId xmlns:a16="http://schemas.microsoft.com/office/drawing/2014/main" val="918369732"/>
                  </a:ext>
                </a:extLst>
              </a:tr>
              <a:tr h="370840">
                <a:tc>
                  <a:txBody>
                    <a:bodyPr/>
                    <a:lstStyle/>
                    <a:p>
                      <a:pPr algn="ctr"/>
                      <a:r>
                        <a:rPr lang="en-US" sz="1200"/>
                        <a:t>Upper Tennessee</a:t>
                      </a:r>
                    </a:p>
                  </a:txBody>
                  <a:tcPr anchor="ctr"/>
                </a:tc>
                <a:tc>
                  <a:txBody>
                    <a:bodyPr/>
                    <a:lstStyle/>
                    <a:p>
                      <a:pPr marL="0" marR="0" algn="ctr" defTabSz="457200" rtl="0" eaLnBrk="1" latinLnBrk="0" hangingPunct="1">
                        <a:buNone/>
                      </a:pPr>
                      <a:r>
                        <a:rPr lang="en-US" sz="1200" kern="1200">
                          <a:solidFill>
                            <a:schemeClr val="dk1"/>
                          </a:solidFill>
                          <a:latin typeface="+mn-lt"/>
                          <a:ea typeface="+mn-ea"/>
                          <a:cs typeface="+mn-cs"/>
                        </a:rPr>
                        <a:t>610</a:t>
                      </a:r>
                    </a:p>
                  </a:txBody>
                  <a:tcPr marL="68580" marR="68580" marT="0" marB="0" anchor="ctr"/>
                </a:tc>
                <a:tc>
                  <a:txBody>
                    <a:bodyPr/>
                    <a:lstStyle/>
                    <a:p>
                      <a:pPr marL="0" marR="0" algn="ctr" defTabSz="457200" rtl="0" eaLnBrk="1" latinLnBrk="0" hangingPunct="1">
                        <a:buNone/>
                      </a:pPr>
                      <a:r>
                        <a:rPr lang="en-US" sz="1200" kern="1200">
                          <a:solidFill>
                            <a:schemeClr val="dk1"/>
                          </a:solidFill>
                          <a:latin typeface="+mn-lt"/>
                          <a:ea typeface="+mn-ea"/>
                          <a:cs typeface="+mn-cs"/>
                        </a:rPr>
                        <a:t>55</a:t>
                      </a:r>
                    </a:p>
                  </a:txBody>
                  <a:tcPr marL="68580" marR="68580" marT="0" marB="0" anchor="ctr"/>
                </a:tc>
                <a:tc>
                  <a:txBody>
                    <a:bodyPr/>
                    <a:lstStyle/>
                    <a:p>
                      <a:pPr marL="0" marR="0" algn="ctr" defTabSz="457200" rtl="0" eaLnBrk="1" latinLnBrk="0" hangingPunct="1">
                        <a:buNone/>
                      </a:pPr>
                      <a:r>
                        <a:rPr lang="en-US" sz="1200" kern="1200">
                          <a:solidFill>
                            <a:schemeClr val="dk1"/>
                          </a:solidFill>
                          <a:latin typeface="+mn-lt"/>
                          <a:ea typeface="+mn-ea"/>
                          <a:cs typeface="+mn-cs"/>
                        </a:rPr>
                        <a:t>8</a:t>
                      </a:r>
                    </a:p>
                  </a:txBody>
                  <a:tcPr marL="68580" marR="68580" marT="0" marB="0" anchor="ctr"/>
                </a:tc>
                <a:tc>
                  <a:txBody>
                    <a:bodyPr/>
                    <a:lstStyle/>
                    <a:p>
                      <a:pPr marL="0" marR="0" algn="ctr" defTabSz="457200" rtl="0" eaLnBrk="1" latinLnBrk="0" hangingPunct="1">
                        <a:buNone/>
                      </a:pPr>
                      <a:r>
                        <a:rPr lang="en-US" sz="1200" kern="1200">
                          <a:solidFill>
                            <a:schemeClr val="dk1"/>
                          </a:solidFill>
                          <a:latin typeface="+mn-lt"/>
                          <a:ea typeface="+mn-ea"/>
                          <a:cs typeface="+mn-cs"/>
                        </a:rPr>
                        <a:t>122</a:t>
                      </a:r>
                    </a:p>
                  </a:txBody>
                  <a:tcPr marL="68580" marR="68580" marT="0" marB="0" anchor="ctr"/>
                </a:tc>
                <a:tc>
                  <a:txBody>
                    <a:bodyPr/>
                    <a:lstStyle/>
                    <a:p>
                      <a:pPr marL="0" marR="0" algn="ctr" defTabSz="457200" rtl="0" eaLnBrk="1" latinLnBrk="0" hangingPunct="1">
                        <a:buNone/>
                      </a:pPr>
                      <a:r>
                        <a:rPr lang="en-US" sz="1200" kern="1200">
                          <a:solidFill>
                            <a:schemeClr val="dk1"/>
                          </a:solidFill>
                          <a:latin typeface="+mn-lt"/>
                          <a:ea typeface="+mn-ea"/>
                          <a:cs typeface="+mn-cs"/>
                        </a:rPr>
                        <a:t>371</a:t>
                      </a:r>
                    </a:p>
                  </a:txBody>
                  <a:tcPr marL="68580" marR="68580" marT="0" marB="0" anchor="ctr"/>
                </a:tc>
                <a:tc>
                  <a:txBody>
                    <a:bodyPr/>
                    <a:lstStyle/>
                    <a:p>
                      <a:pPr marL="0" marR="0" algn="ctr" defTabSz="457200" rtl="0" eaLnBrk="1" latinLnBrk="0" hangingPunct="1">
                        <a:buNone/>
                      </a:pPr>
                      <a:r>
                        <a:rPr lang="en-US" sz="1200" kern="1200">
                          <a:solidFill>
                            <a:schemeClr val="dk1"/>
                          </a:solidFill>
                          <a:latin typeface="+mn-lt"/>
                          <a:ea typeface="+mn-ea"/>
                          <a:cs typeface="+mn-cs"/>
                        </a:rPr>
                        <a:t>117</a:t>
                      </a:r>
                    </a:p>
                  </a:txBody>
                  <a:tcPr marL="68580" marR="68580" marT="0" marB="0" anchor="ctr"/>
                </a:tc>
                <a:extLst>
                  <a:ext uri="{0D108BD9-81ED-4DB2-BD59-A6C34878D82A}">
                    <a16:rowId xmlns:a16="http://schemas.microsoft.com/office/drawing/2014/main" val="289981688"/>
                  </a:ext>
                </a:extLst>
              </a:tr>
              <a:tr h="370840">
                <a:tc>
                  <a:txBody>
                    <a:bodyPr/>
                    <a:lstStyle/>
                    <a:p>
                      <a:pPr algn="ctr"/>
                      <a:r>
                        <a:rPr lang="en-US" sz="1200" b="1"/>
                        <a:t>TOTAL</a:t>
                      </a:r>
                    </a:p>
                  </a:txBody>
                  <a:tcPr anchor="ctr"/>
                </a:tc>
                <a:tc>
                  <a:txBody>
                    <a:bodyPr/>
                    <a:lstStyle/>
                    <a:p>
                      <a:pPr marL="0" marR="0" algn="ctr" defTabSz="457200" rtl="0" eaLnBrk="1" fontAlgn="b" latinLnBrk="0" hangingPunct="1">
                        <a:buNone/>
                      </a:pPr>
                      <a:r>
                        <a:rPr lang="en-US" sz="1200" b="1" kern="1200">
                          <a:solidFill>
                            <a:schemeClr val="dk1"/>
                          </a:solidFill>
                          <a:latin typeface="+mn-lt"/>
                          <a:ea typeface="+mn-ea"/>
                          <a:cs typeface="+mn-cs"/>
                        </a:rPr>
                        <a:t>1,757</a:t>
                      </a:r>
                    </a:p>
                  </a:txBody>
                  <a:tcPr marL="9525" marR="9525" marT="9525" marB="0" anchor="ctr"/>
                </a:tc>
                <a:tc>
                  <a:txBody>
                    <a:bodyPr/>
                    <a:lstStyle/>
                    <a:p>
                      <a:pPr marL="0" marR="0" algn="ctr" defTabSz="457200" rtl="0" eaLnBrk="1" fontAlgn="b" latinLnBrk="0" hangingPunct="1">
                        <a:buNone/>
                      </a:pPr>
                      <a:r>
                        <a:rPr lang="en-US" sz="1200" b="1" kern="1200">
                          <a:solidFill>
                            <a:schemeClr val="dk1"/>
                          </a:solidFill>
                          <a:latin typeface="+mn-lt"/>
                          <a:ea typeface="+mn-ea"/>
                          <a:cs typeface="+mn-cs"/>
                        </a:rPr>
                        <a:t>63</a:t>
                      </a:r>
                    </a:p>
                  </a:txBody>
                  <a:tcPr marL="9525" marR="9525" marT="9525" marB="0" anchor="ctr"/>
                </a:tc>
                <a:tc>
                  <a:txBody>
                    <a:bodyPr/>
                    <a:lstStyle/>
                    <a:p>
                      <a:pPr marL="0" marR="0" algn="ctr" defTabSz="457200" rtl="0" eaLnBrk="1" fontAlgn="b" latinLnBrk="0" hangingPunct="1">
                        <a:buNone/>
                      </a:pPr>
                      <a:r>
                        <a:rPr lang="en-US" sz="1200" b="1" kern="1200">
                          <a:solidFill>
                            <a:schemeClr val="dk1"/>
                          </a:solidFill>
                          <a:latin typeface="+mn-lt"/>
                          <a:ea typeface="+mn-ea"/>
                          <a:cs typeface="+mn-cs"/>
                        </a:rPr>
                        <a:t>103</a:t>
                      </a:r>
                    </a:p>
                  </a:txBody>
                  <a:tcPr marL="9525" marR="9525" marT="9525" marB="0" anchor="ctr"/>
                </a:tc>
                <a:tc>
                  <a:txBody>
                    <a:bodyPr/>
                    <a:lstStyle/>
                    <a:p>
                      <a:pPr marL="0" marR="0" algn="ctr" defTabSz="457200" rtl="0" eaLnBrk="1" fontAlgn="b" latinLnBrk="0" hangingPunct="1">
                        <a:buNone/>
                      </a:pPr>
                      <a:r>
                        <a:rPr lang="en-US" sz="1200" b="1" kern="1200">
                          <a:solidFill>
                            <a:schemeClr val="dk1"/>
                          </a:solidFill>
                          <a:latin typeface="+mn-lt"/>
                          <a:ea typeface="+mn-ea"/>
                          <a:cs typeface="+mn-cs"/>
                        </a:rPr>
                        <a:t>659</a:t>
                      </a:r>
                    </a:p>
                  </a:txBody>
                  <a:tcPr marL="9525" marR="9525" marT="9525" marB="0" anchor="ctr"/>
                </a:tc>
                <a:tc>
                  <a:txBody>
                    <a:bodyPr/>
                    <a:lstStyle/>
                    <a:p>
                      <a:pPr marL="0" marR="0" algn="ctr" defTabSz="457200" rtl="0" eaLnBrk="1" fontAlgn="b" latinLnBrk="0" hangingPunct="1">
                        <a:buNone/>
                      </a:pPr>
                      <a:r>
                        <a:rPr lang="en-US" sz="1200" b="1" kern="1200">
                          <a:solidFill>
                            <a:schemeClr val="dk1"/>
                          </a:solidFill>
                          <a:latin typeface="+mn-lt"/>
                          <a:ea typeface="+mn-ea"/>
                          <a:cs typeface="+mn-cs"/>
                        </a:rPr>
                        <a:t>960</a:t>
                      </a:r>
                    </a:p>
                  </a:txBody>
                  <a:tcPr marL="9525" marR="9525" marT="9525" marB="0" anchor="ctr"/>
                </a:tc>
                <a:tc>
                  <a:txBody>
                    <a:bodyPr/>
                    <a:lstStyle/>
                    <a:p>
                      <a:pPr marL="0" marR="0" algn="ctr" defTabSz="457200" rtl="0" eaLnBrk="1" fontAlgn="b" latinLnBrk="0" hangingPunct="1">
                        <a:buNone/>
                      </a:pPr>
                      <a:r>
                        <a:rPr lang="en-US" sz="1200" b="1" kern="1200">
                          <a:solidFill>
                            <a:schemeClr val="dk1"/>
                          </a:solidFill>
                          <a:latin typeface="+mn-lt"/>
                          <a:ea typeface="+mn-ea"/>
                          <a:cs typeface="+mn-cs"/>
                        </a:rPr>
                        <a:t>138</a:t>
                      </a:r>
                    </a:p>
                  </a:txBody>
                  <a:tcPr marL="9525" marR="9525" marT="9525" marB="0" anchor="ctr"/>
                </a:tc>
                <a:extLst>
                  <a:ext uri="{0D108BD9-81ED-4DB2-BD59-A6C34878D82A}">
                    <a16:rowId xmlns:a16="http://schemas.microsoft.com/office/drawing/2014/main" val="3765537651"/>
                  </a:ext>
                </a:extLst>
              </a:tr>
            </a:tbl>
          </a:graphicData>
        </a:graphic>
      </p:graphicFrame>
      <p:sp>
        <p:nvSpPr>
          <p:cNvPr id="13" name="Text Placeholder 10">
            <a:extLst>
              <a:ext uri="{FF2B5EF4-FFF2-40B4-BE49-F238E27FC236}">
                <a16:creationId xmlns:a16="http://schemas.microsoft.com/office/drawing/2014/main" id="{9B180E2E-F20F-AA20-E392-8C906B1A2303}"/>
              </a:ext>
            </a:extLst>
          </p:cNvPr>
          <p:cNvSpPr txBox="1">
            <a:spLocks/>
          </p:cNvSpPr>
          <p:nvPr/>
        </p:nvSpPr>
        <p:spPr>
          <a:xfrm>
            <a:off x="681037" y="1814673"/>
            <a:ext cx="4575278" cy="3930735"/>
          </a:xfrm>
          <a:prstGeom prst="rect">
            <a:avLst/>
          </a:prstGeom>
        </p:spPr>
        <p:txBody>
          <a:bodyPr>
            <a:normAutofit/>
          </a:bodyPr>
          <a:lstStyle>
            <a:lvl1pPr marL="0" indent="0" algn="l" defTabSz="457200" rtl="0" eaLnBrk="1" latinLnBrk="0" hangingPunct="1">
              <a:lnSpc>
                <a:spcPts val="2200"/>
              </a:lnSpc>
              <a:spcBef>
                <a:spcPts val="1500"/>
              </a:spcBef>
              <a:buClr>
                <a:srgbClr val="2F2F30"/>
              </a:buClr>
              <a:buFont typeface="Wingdings" panose="05000000000000000000" pitchFamily="2" charset="2"/>
              <a:buNone/>
              <a:defRPr sz="1600" kern="1200" baseline="0">
                <a:solidFill>
                  <a:schemeClr val="tx1"/>
                </a:solidFill>
                <a:latin typeface="+mn-lt"/>
                <a:ea typeface="+mn-ea"/>
                <a:cs typeface="+mn-cs"/>
              </a:defRPr>
            </a:lvl1pPr>
            <a:lvl2pPr marL="457200" indent="0" algn="l" defTabSz="457200" rtl="0" eaLnBrk="1" latinLnBrk="0" hangingPunct="1">
              <a:spcBef>
                <a:spcPts val="1000"/>
              </a:spcBef>
              <a:buClr>
                <a:srgbClr val="2F2F30"/>
              </a:buClr>
              <a:buSzPct val="100000"/>
              <a:buFont typeface="Courier New" panose="02070309020205020404" pitchFamily="49" charset="0"/>
              <a:buNone/>
              <a:defRPr sz="1200" kern="1200">
                <a:solidFill>
                  <a:schemeClr val="tx1"/>
                </a:solidFill>
                <a:latin typeface="+mn-lt"/>
                <a:ea typeface="+mn-ea"/>
                <a:cs typeface="+mn-cs"/>
              </a:defRPr>
            </a:lvl2pPr>
            <a:lvl3pPr marL="914400" indent="0" algn="l" defTabSz="457200" rtl="0" eaLnBrk="1" latinLnBrk="0" hangingPunct="1">
              <a:spcBef>
                <a:spcPts val="1000"/>
              </a:spcBef>
              <a:buClr>
                <a:srgbClr val="2F2F30"/>
              </a:buClr>
              <a:buFont typeface="Franklin Gothic Book" panose="020B0503020102020204" pitchFamily="34" charset="0"/>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en-US" b="1"/>
              <a:t>Dam Scoping Flow Chart (proposed by PTS)</a:t>
            </a:r>
          </a:p>
          <a:p>
            <a:endParaRPr lang="en-US"/>
          </a:p>
        </p:txBody>
      </p:sp>
    </p:spTree>
    <p:extLst>
      <p:ext uri="{BB962C8B-B14F-4D97-AF65-F5344CB8AC3E}">
        <p14:creationId xmlns:p14="http://schemas.microsoft.com/office/powerpoint/2010/main" val="2199613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1F03D-2DBE-BDF4-8F4E-0A466BABA4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97E8A2-544E-F32C-2618-84E540A50FBF}"/>
              </a:ext>
            </a:extLst>
          </p:cNvPr>
          <p:cNvSpPr>
            <a:spLocks noGrp="1"/>
          </p:cNvSpPr>
          <p:nvPr>
            <p:ph type="title"/>
          </p:nvPr>
        </p:nvSpPr>
        <p:spPr/>
        <p:txBody>
          <a:bodyPr/>
          <a:lstStyle/>
          <a:p>
            <a:r>
              <a:rPr lang="en-US"/>
              <a:t>Technical: Allegheny Storm Typing</a:t>
            </a:r>
          </a:p>
        </p:txBody>
      </p:sp>
      <p:sp>
        <p:nvSpPr>
          <p:cNvPr id="4" name="Slide Number Placeholder 3">
            <a:extLst>
              <a:ext uri="{FF2B5EF4-FFF2-40B4-BE49-F238E27FC236}">
                <a16:creationId xmlns:a16="http://schemas.microsoft.com/office/drawing/2014/main" id="{F7B1E65E-2D54-1C8C-3B14-2D5353D0E830}"/>
              </a:ext>
            </a:extLst>
          </p:cNvPr>
          <p:cNvSpPr>
            <a:spLocks noGrp="1"/>
          </p:cNvSpPr>
          <p:nvPr>
            <p:ph type="sldNum" sz="quarter" idx="12"/>
          </p:nvPr>
        </p:nvSpPr>
        <p:spPr/>
        <p:txBody>
          <a:bodyPr/>
          <a:lstStyle/>
          <a:p>
            <a:fld id="{8FCC257D-A786-9244-9E17-CE618C8B9275}" type="slidenum">
              <a:rPr lang="en-US" smtClean="0"/>
              <a:pPr/>
              <a:t>11</a:t>
            </a:fld>
            <a:endParaRPr lang="en-US"/>
          </a:p>
        </p:txBody>
      </p:sp>
      <p:sp>
        <p:nvSpPr>
          <p:cNvPr id="5" name="Content Placeholder 4">
            <a:extLst>
              <a:ext uri="{FF2B5EF4-FFF2-40B4-BE49-F238E27FC236}">
                <a16:creationId xmlns:a16="http://schemas.microsoft.com/office/drawing/2014/main" id="{4C659EF7-DDE1-9E78-F548-CA9E4316CF33}"/>
              </a:ext>
            </a:extLst>
          </p:cNvPr>
          <p:cNvSpPr>
            <a:spLocks noGrp="1"/>
          </p:cNvSpPr>
          <p:nvPr>
            <p:ph sz="quarter" idx="13"/>
          </p:nvPr>
        </p:nvSpPr>
        <p:spPr>
          <a:xfrm>
            <a:off x="682625" y="1706073"/>
            <a:ext cx="10822962" cy="4478417"/>
          </a:xfrm>
        </p:spPr>
        <p:txBody>
          <a:bodyPr lIns="91440" tIns="45720" rIns="91440" bIns="45720" anchor="t"/>
          <a:lstStyle/>
          <a:p>
            <a:r>
              <a:rPr lang="en-US" sz="1600" b="1" u="sng"/>
              <a:t>The Issue: </a:t>
            </a:r>
            <a:r>
              <a:rPr lang="en-US" sz="1600">
                <a:latin typeface="Segoe UI" panose="020B0502040204020203" pitchFamily="34" charset="0"/>
              </a:rPr>
              <a:t>The standard tropical vs. non‑tropical storm classification does not adequately represent the dominant storm processes affecting the Allegheny region.</a:t>
            </a:r>
          </a:p>
          <a:p>
            <a:r>
              <a:rPr lang="en-US" sz="1600" b="1" u="sng"/>
              <a:t>Why it Matters: </a:t>
            </a:r>
            <a:r>
              <a:rPr lang="en-US" sz="1600">
                <a:latin typeface="Segoe UI" panose="020B0502040204020203" pitchFamily="34" charset="0"/>
              </a:rPr>
              <a:t>This oversimplification can lead to storms being paired with hydrologic model initial conditions that do not match the actual storm mechanism.</a:t>
            </a:r>
            <a:endParaRPr lang="en-US" sz="1600" b="1" u="sng"/>
          </a:p>
          <a:p>
            <a:r>
              <a:rPr lang="en-US" sz="1600" b="1" u="sng"/>
              <a:t>Proposed Actions/Solution: </a:t>
            </a:r>
            <a:r>
              <a:rPr lang="en-US" sz="1600"/>
              <a:t>Adopt and operationalize the nationwide storm typed dataset developed by </a:t>
            </a:r>
            <a:r>
              <a:rPr lang="en-US" sz="1600" err="1"/>
              <a:t>Alsheri</a:t>
            </a:r>
            <a:r>
              <a:rPr lang="en-US" sz="1600"/>
              <a:t> et al. (2024).</a:t>
            </a:r>
          </a:p>
          <a:p>
            <a:r>
              <a:rPr lang="en-US" sz="1600" b="1" u="sng"/>
              <a:t>What is Needed:</a:t>
            </a:r>
          </a:p>
          <a:p>
            <a:pPr marL="285750" lvl="0" indent="-285750">
              <a:buFont typeface="Arial" panose="020B0604020202020204" pitchFamily="34" charset="0"/>
              <a:buChar char="•"/>
            </a:pPr>
            <a:r>
              <a:rPr lang="en-US" sz="1600"/>
              <a:t>Meteorologically homogenous storm transposition domain.</a:t>
            </a:r>
          </a:p>
          <a:p>
            <a:pPr marL="285750" lvl="0" indent="-285750">
              <a:buFont typeface="Arial" panose="020B0604020202020204" pitchFamily="34" charset="0"/>
              <a:buChar char="•"/>
            </a:pPr>
            <a:r>
              <a:rPr lang="en-US" sz="1600"/>
              <a:t>72-hour storm catalog dataset.</a:t>
            </a:r>
          </a:p>
          <a:p>
            <a:pPr marL="285750" lvl="0" indent="-285750">
              <a:buFont typeface="Arial" panose="020B0604020202020204" pitchFamily="34" charset="0"/>
              <a:buChar char="•"/>
            </a:pPr>
            <a:r>
              <a:rPr lang="en-US" sz="1600" err="1"/>
              <a:t>GHCNd</a:t>
            </a:r>
            <a:r>
              <a:rPr lang="en-US" sz="1600"/>
              <a:t> dataset concatenated for all </a:t>
            </a:r>
            <a:r>
              <a:rPr lang="en-US" sz="1600" err="1"/>
              <a:t>GHCNd</a:t>
            </a:r>
            <a:r>
              <a:rPr lang="en-US" sz="1600"/>
              <a:t> rain gauges across CONUS. Developed by Alshehri et al. (2024). Dataset contains over 77 million rows of daily recorded rainfall attributed by date, rainfall statistics, and storm type.</a:t>
            </a:r>
          </a:p>
          <a:p>
            <a:endParaRPr lang="en-US" sz="1600" b="1" u="sng"/>
          </a:p>
        </p:txBody>
      </p:sp>
    </p:spTree>
    <p:extLst>
      <p:ext uri="{BB962C8B-B14F-4D97-AF65-F5344CB8AC3E}">
        <p14:creationId xmlns:p14="http://schemas.microsoft.com/office/powerpoint/2010/main" val="5321315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45969-2501-A015-2441-405A3E0768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A7CB64-D3AA-2213-BD99-F30635A216F5}"/>
              </a:ext>
            </a:extLst>
          </p:cNvPr>
          <p:cNvSpPr>
            <a:spLocks noGrp="1"/>
          </p:cNvSpPr>
          <p:nvPr>
            <p:ph type="title"/>
          </p:nvPr>
        </p:nvSpPr>
        <p:spPr/>
        <p:txBody>
          <a:bodyPr/>
          <a:lstStyle/>
          <a:p>
            <a:r>
              <a:rPr lang="en-US"/>
              <a:t>Technical: Allegheny Storm Typing</a:t>
            </a:r>
          </a:p>
        </p:txBody>
      </p:sp>
      <p:sp>
        <p:nvSpPr>
          <p:cNvPr id="4" name="Slide Number Placeholder 3">
            <a:extLst>
              <a:ext uri="{FF2B5EF4-FFF2-40B4-BE49-F238E27FC236}">
                <a16:creationId xmlns:a16="http://schemas.microsoft.com/office/drawing/2014/main" id="{67C26F70-7DCC-28E3-D70B-189233BB1FBC}"/>
              </a:ext>
            </a:extLst>
          </p:cNvPr>
          <p:cNvSpPr>
            <a:spLocks noGrp="1"/>
          </p:cNvSpPr>
          <p:nvPr>
            <p:ph type="sldNum" sz="quarter" idx="12"/>
          </p:nvPr>
        </p:nvSpPr>
        <p:spPr/>
        <p:txBody>
          <a:bodyPr/>
          <a:lstStyle/>
          <a:p>
            <a:fld id="{8FCC257D-A786-9244-9E17-CE618C8B9275}" type="slidenum">
              <a:rPr lang="en-US" smtClean="0"/>
              <a:pPr/>
              <a:t>12</a:t>
            </a:fld>
            <a:endParaRPr lang="en-US"/>
          </a:p>
        </p:txBody>
      </p:sp>
      <p:pic>
        <p:nvPicPr>
          <p:cNvPr id="2050" name="Picture 2">
            <a:extLst>
              <a:ext uri="{FF2B5EF4-FFF2-40B4-BE49-F238E27FC236}">
                <a16:creationId xmlns:a16="http://schemas.microsoft.com/office/drawing/2014/main" id="{E39A2A6B-2A4F-5BFA-0081-895B3774C77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a:fillRect/>
          </a:stretch>
        </p:blipFill>
        <p:spPr bwMode="auto">
          <a:xfrm>
            <a:off x="432618" y="1574934"/>
            <a:ext cx="2831692" cy="46353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456E6590-6CA9-B8CA-56C9-67809E66026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a:fillRect/>
          </a:stretch>
        </p:blipFill>
        <p:spPr bwMode="auto">
          <a:xfrm>
            <a:off x="3357715" y="1574934"/>
            <a:ext cx="2831692" cy="46353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28A91CB6-7659-B335-5F8B-D8E4B61D1CE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a:fillRect/>
          </a:stretch>
        </p:blipFill>
        <p:spPr bwMode="auto">
          <a:xfrm>
            <a:off x="6189407" y="1605372"/>
            <a:ext cx="634180" cy="14435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D96CD3A-D184-1C89-BC31-F8929BDA539F}"/>
              </a:ext>
            </a:extLst>
          </p:cNvPr>
          <p:cNvSpPr txBox="1"/>
          <p:nvPr/>
        </p:nvSpPr>
        <p:spPr>
          <a:xfrm>
            <a:off x="6189407" y="5563993"/>
            <a:ext cx="5914103" cy="584775"/>
          </a:xfrm>
          <a:prstGeom prst="rect">
            <a:avLst/>
          </a:prstGeom>
          <a:noFill/>
        </p:spPr>
        <p:txBody>
          <a:bodyPr wrap="square">
            <a:spAutoFit/>
          </a:bodyPr>
          <a:lstStyle/>
          <a:p>
            <a:r>
              <a:rPr lang="en-US" sz="1600">
                <a:hlinkClick r:id="rId5"/>
              </a:rPr>
              <a:t>https://journals.ametsoc.org/view/journals/hydr/25/12/JHM-D-24-0024.1.xml?tab_body=supplementary-materials</a:t>
            </a:r>
            <a:r>
              <a:rPr lang="en-US" sz="1600"/>
              <a:t> </a:t>
            </a:r>
          </a:p>
        </p:txBody>
      </p:sp>
      <p:pic>
        <p:nvPicPr>
          <p:cNvPr id="12" name="Picture 11">
            <a:extLst>
              <a:ext uri="{FF2B5EF4-FFF2-40B4-BE49-F238E27FC236}">
                <a16:creationId xmlns:a16="http://schemas.microsoft.com/office/drawing/2014/main" id="{E5B1575A-BA9E-5023-3DC2-B12F5CB695D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82813" y="3972678"/>
            <a:ext cx="5820698" cy="1562685"/>
          </a:xfrm>
          <a:prstGeom prst="rect">
            <a:avLst/>
          </a:prstGeom>
        </p:spPr>
      </p:pic>
      <p:pic>
        <p:nvPicPr>
          <p:cNvPr id="14" name="Picture 13">
            <a:extLst>
              <a:ext uri="{FF2B5EF4-FFF2-40B4-BE49-F238E27FC236}">
                <a16:creationId xmlns:a16="http://schemas.microsoft.com/office/drawing/2014/main" id="{77402091-A061-8E96-1EB1-C4A39C779FFD}"/>
              </a:ext>
            </a:extLst>
          </p:cNvPr>
          <p:cNvPicPr>
            <a:picLocks noChangeAspect="1"/>
          </p:cNvPicPr>
          <p:nvPr/>
        </p:nvPicPr>
        <p:blipFill>
          <a:blip r:embed="rId7"/>
          <a:stretch>
            <a:fillRect/>
          </a:stretch>
        </p:blipFill>
        <p:spPr>
          <a:xfrm>
            <a:off x="9609085" y="1199534"/>
            <a:ext cx="2582915" cy="2687213"/>
          </a:xfrm>
          <a:prstGeom prst="rect">
            <a:avLst/>
          </a:prstGeom>
        </p:spPr>
      </p:pic>
      <p:sp>
        <p:nvSpPr>
          <p:cNvPr id="3" name="Content Placeholder 4">
            <a:extLst>
              <a:ext uri="{FF2B5EF4-FFF2-40B4-BE49-F238E27FC236}">
                <a16:creationId xmlns:a16="http://schemas.microsoft.com/office/drawing/2014/main" id="{F14FA090-42C1-EFFA-2D58-EF4A96D7ED50}"/>
              </a:ext>
            </a:extLst>
          </p:cNvPr>
          <p:cNvSpPr>
            <a:spLocks noGrp="1"/>
          </p:cNvSpPr>
          <p:nvPr>
            <p:ph sz="quarter" idx="13"/>
          </p:nvPr>
        </p:nvSpPr>
        <p:spPr>
          <a:xfrm>
            <a:off x="6916449" y="2035111"/>
            <a:ext cx="2831691" cy="1700421"/>
          </a:xfrm>
        </p:spPr>
        <p:txBody>
          <a:bodyPr lIns="91440" tIns="45720" rIns="91440" bIns="45720" anchor="t"/>
          <a:lstStyle/>
          <a:p>
            <a:pPr>
              <a:lnSpc>
                <a:spcPct val="100000"/>
              </a:lnSpc>
            </a:pPr>
            <a:r>
              <a:rPr lang="en-US" b="1"/>
              <a:t>6 Different Storm Types</a:t>
            </a:r>
          </a:p>
          <a:p>
            <a:pPr>
              <a:lnSpc>
                <a:spcPct val="100000"/>
              </a:lnSpc>
            </a:pPr>
            <a:r>
              <a:rPr lang="en-US" b="1"/>
              <a:t>~3k GHCNd Rain Gauges</a:t>
            </a:r>
          </a:p>
          <a:p>
            <a:pPr>
              <a:lnSpc>
                <a:spcPct val="100000"/>
              </a:lnSpc>
            </a:pPr>
            <a:r>
              <a:rPr lang="en-US" b="1"/>
              <a:t>1980-2018 Daily POR</a:t>
            </a:r>
          </a:p>
          <a:p>
            <a:pPr>
              <a:lnSpc>
                <a:spcPct val="100000"/>
              </a:lnSpc>
            </a:pPr>
            <a:r>
              <a:rPr lang="en-US" b="1"/>
              <a:t>~77M rows of data</a:t>
            </a:r>
          </a:p>
        </p:txBody>
      </p:sp>
    </p:spTree>
    <p:extLst>
      <p:ext uri="{BB962C8B-B14F-4D97-AF65-F5344CB8AC3E}">
        <p14:creationId xmlns:p14="http://schemas.microsoft.com/office/powerpoint/2010/main" val="18149727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BBECC-CE75-93AA-F582-626F2954BA97}"/>
              </a:ext>
            </a:extLst>
          </p:cNvPr>
          <p:cNvSpPr>
            <a:spLocks noGrp="1"/>
          </p:cNvSpPr>
          <p:nvPr>
            <p:ph type="title"/>
          </p:nvPr>
        </p:nvSpPr>
        <p:spPr/>
        <p:txBody>
          <a:bodyPr/>
          <a:lstStyle/>
          <a:p>
            <a:r>
              <a:rPr lang="en-US"/>
              <a:t>Technical: Allegheny Storm Typing</a:t>
            </a:r>
          </a:p>
        </p:txBody>
      </p:sp>
      <p:sp>
        <p:nvSpPr>
          <p:cNvPr id="3" name="Footer Placeholder 2">
            <a:extLst>
              <a:ext uri="{FF2B5EF4-FFF2-40B4-BE49-F238E27FC236}">
                <a16:creationId xmlns:a16="http://schemas.microsoft.com/office/drawing/2014/main" id="{08A6B871-6CFA-F64F-A0F7-E19C66B39707}"/>
              </a:ext>
            </a:extLst>
          </p:cNvPr>
          <p:cNvSpPr>
            <a:spLocks noGrp="1"/>
          </p:cNvSpPr>
          <p:nvPr>
            <p:ph type="ftr" sz="quarter" idx="11"/>
          </p:nvPr>
        </p:nvSpPr>
        <p:spPr/>
        <p:txBody>
          <a:bodyPr/>
          <a:lstStyle/>
          <a:p>
            <a:r>
              <a:rPr lang="en-US"/>
              <a:t>Presentation Name Goes Here</a:t>
            </a:r>
          </a:p>
        </p:txBody>
      </p:sp>
      <p:sp>
        <p:nvSpPr>
          <p:cNvPr id="4" name="Slide Number Placeholder 3">
            <a:extLst>
              <a:ext uri="{FF2B5EF4-FFF2-40B4-BE49-F238E27FC236}">
                <a16:creationId xmlns:a16="http://schemas.microsoft.com/office/drawing/2014/main" id="{CE97B329-8CCC-EF3E-589D-1B18640530A7}"/>
              </a:ext>
            </a:extLst>
          </p:cNvPr>
          <p:cNvSpPr>
            <a:spLocks noGrp="1"/>
          </p:cNvSpPr>
          <p:nvPr>
            <p:ph type="sldNum" sz="quarter" idx="12"/>
          </p:nvPr>
        </p:nvSpPr>
        <p:spPr/>
        <p:txBody>
          <a:bodyPr/>
          <a:lstStyle/>
          <a:p>
            <a:fld id="{8FCC257D-A786-9244-9E17-CE618C8B9275}" type="slidenum">
              <a:rPr lang="en-US" smtClean="0"/>
              <a:pPr/>
              <a:t>13</a:t>
            </a:fld>
            <a:endParaRPr lang="en-US"/>
          </a:p>
        </p:txBody>
      </p:sp>
      <p:pic>
        <p:nvPicPr>
          <p:cNvPr id="7" name="Picture 6">
            <a:extLst>
              <a:ext uri="{FF2B5EF4-FFF2-40B4-BE49-F238E27FC236}">
                <a16:creationId xmlns:a16="http://schemas.microsoft.com/office/drawing/2014/main" id="{9B09DAEC-7DF9-4A2D-0B31-11F820706987}"/>
              </a:ext>
            </a:extLst>
          </p:cNvPr>
          <p:cNvPicPr>
            <a:picLocks noChangeAspect="1"/>
          </p:cNvPicPr>
          <p:nvPr/>
        </p:nvPicPr>
        <p:blipFill>
          <a:blip r:embed="rId2"/>
          <a:stretch>
            <a:fillRect/>
          </a:stretch>
        </p:blipFill>
        <p:spPr>
          <a:xfrm>
            <a:off x="612830" y="1605372"/>
            <a:ext cx="10966340" cy="5252628"/>
          </a:xfrm>
          <a:prstGeom prst="rect">
            <a:avLst/>
          </a:prstGeom>
        </p:spPr>
      </p:pic>
      <p:pic>
        <p:nvPicPr>
          <p:cNvPr id="11" name="Picture 10">
            <a:extLst>
              <a:ext uri="{FF2B5EF4-FFF2-40B4-BE49-F238E27FC236}">
                <a16:creationId xmlns:a16="http://schemas.microsoft.com/office/drawing/2014/main" id="{734BB074-2F37-83E0-1897-03545FEA8B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60608" y="4231686"/>
            <a:ext cx="1440119" cy="1440119"/>
          </a:xfrm>
          <a:prstGeom prst="rect">
            <a:avLst/>
          </a:prstGeom>
        </p:spPr>
      </p:pic>
      <p:sp>
        <p:nvSpPr>
          <p:cNvPr id="12" name="Oval 11">
            <a:extLst>
              <a:ext uri="{FF2B5EF4-FFF2-40B4-BE49-F238E27FC236}">
                <a16:creationId xmlns:a16="http://schemas.microsoft.com/office/drawing/2014/main" id="{3EB428FF-1A8F-E4FA-E0E5-7DB8C1D6F79E}"/>
              </a:ext>
            </a:extLst>
          </p:cNvPr>
          <p:cNvSpPr/>
          <p:nvPr/>
        </p:nvSpPr>
        <p:spPr>
          <a:xfrm>
            <a:off x="1453685" y="3505913"/>
            <a:ext cx="2913216" cy="2839832"/>
          </a:xfrm>
          <a:prstGeom prst="ellipse">
            <a:avLst/>
          </a:prstGeom>
          <a:noFill/>
          <a:ln>
            <a:solidFill>
              <a:schemeClr val="tx1"/>
            </a:solidFill>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DC899EDC-07F9-6E88-3968-CF47AF712B19}"/>
              </a:ext>
            </a:extLst>
          </p:cNvPr>
          <p:cNvCxnSpPr/>
          <p:nvPr/>
        </p:nvCxnSpPr>
        <p:spPr>
          <a:xfrm flipH="1">
            <a:off x="2845750" y="3623417"/>
            <a:ext cx="654977" cy="1222048"/>
          </a:xfrm>
          <a:prstGeom prst="straightConnector1">
            <a:avLst/>
          </a:prstGeom>
          <a:ln w="381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53F45334-F8BB-7E62-895E-7232F3E0E7B9}"/>
              </a:ext>
            </a:extLst>
          </p:cNvPr>
          <p:cNvSpPr txBox="1"/>
          <p:nvPr/>
        </p:nvSpPr>
        <p:spPr>
          <a:xfrm>
            <a:off x="4016523" y="1698574"/>
            <a:ext cx="4531721" cy="461665"/>
          </a:xfrm>
          <a:prstGeom prst="rect">
            <a:avLst/>
          </a:prstGeom>
          <a:solidFill>
            <a:schemeClr val="bg1"/>
          </a:solidFill>
          <a:ln>
            <a:solidFill>
              <a:schemeClr val="tx1"/>
            </a:solidFill>
          </a:ln>
        </p:spPr>
        <p:txBody>
          <a:bodyPr wrap="square" rtlCol="0">
            <a:spAutoFit/>
          </a:bodyPr>
          <a:lstStyle/>
          <a:p>
            <a:pPr algn="ctr"/>
            <a:r>
              <a:rPr lang="en-US" sz="2400"/>
              <a:t>Storm Typing by Proximity</a:t>
            </a:r>
          </a:p>
        </p:txBody>
      </p:sp>
      <p:sp>
        <p:nvSpPr>
          <p:cNvPr id="16" name="Oval 15">
            <a:extLst>
              <a:ext uri="{FF2B5EF4-FFF2-40B4-BE49-F238E27FC236}">
                <a16:creationId xmlns:a16="http://schemas.microsoft.com/office/drawing/2014/main" id="{CDB9CAC7-A047-D86D-EF47-5C9939E6C37A}"/>
              </a:ext>
            </a:extLst>
          </p:cNvPr>
          <p:cNvSpPr/>
          <p:nvPr/>
        </p:nvSpPr>
        <p:spPr>
          <a:xfrm>
            <a:off x="3196179" y="3352087"/>
            <a:ext cx="2913216" cy="2839832"/>
          </a:xfrm>
          <a:prstGeom prst="ellipse">
            <a:avLst/>
          </a:prstGeom>
          <a:noFill/>
          <a:ln>
            <a:solidFill>
              <a:schemeClr val="tx1"/>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7" name="Oval 16">
            <a:extLst>
              <a:ext uri="{FF2B5EF4-FFF2-40B4-BE49-F238E27FC236}">
                <a16:creationId xmlns:a16="http://schemas.microsoft.com/office/drawing/2014/main" id="{C871A7D9-87AA-EF25-8F9A-52581D8CCB1A}"/>
              </a:ext>
            </a:extLst>
          </p:cNvPr>
          <p:cNvSpPr/>
          <p:nvPr/>
        </p:nvSpPr>
        <p:spPr>
          <a:xfrm>
            <a:off x="5019719" y="3118411"/>
            <a:ext cx="2913216" cy="2839832"/>
          </a:xfrm>
          <a:prstGeom prst="ellipse">
            <a:avLst/>
          </a:prstGeom>
          <a:noFill/>
          <a:ln>
            <a:solidFill>
              <a:schemeClr val="tx1"/>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8" name="Oval 17">
            <a:extLst>
              <a:ext uri="{FF2B5EF4-FFF2-40B4-BE49-F238E27FC236}">
                <a16:creationId xmlns:a16="http://schemas.microsoft.com/office/drawing/2014/main" id="{8AE43685-84B0-3CC3-E6B2-ADC9CBBE4C3E}"/>
              </a:ext>
            </a:extLst>
          </p:cNvPr>
          <p:cNvSpPr/>
          <p:nvPr/>
        </p:nvSpPr>
        <p:spPr>
          <a:xfrm>
            <a:off x="7052194" y="4523373"/>
            <a:ext cx="2913216" cy="2839832"/>
          </a:xfrm>
          <a:prstGeom prst="ellipse">
            <a:avLst/>
          </a:prstGeom>
          <a:noFill/>
          <a:ln>
            <a:solidFill>
              <a:schemeClr val="tx1"/>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1" name="TextBox 20">
            <a:extLst>
              <a:ext uri="{FF2B5EF4-FFF2-40B4-BE49-F238E27FC236}">
                <a16:creationId xmlns:a16="http://schemas.microsoft.com/office/drawing/2014/main" id="{9B2B5463-E82E-7EC6-D14A-FC7F05626010}"/>
              </a:ext>
            </a:extLst>
          </p:cNvPr>
          <p:cNvSpPr txBox="1"/>
          <p:nvPr/>
        </p:nvSpPr>
        <p:spPr>
          <a:xfrm>
            <a:off x="2258373" y="3053432"/>
            <a:ext cx="1044587" cy="338554"/>
          </a:xfrm>
          <a:prstGeom prst="rect">
            <a:avLst/>
          </a:prstGeom>
          <a:solidFill>
            <a:schemeClr val="bg1"/>
          </a:solidFill>
          <a:ln>
            <a:solidFill>
              <a:schemeClr val="tx1"/>
            </a:solidFill>
          </a:ln>
        </p:spPr>
        <p:txBody>
          <a:bodyPr wrap="square" rtlCol="0">
            <a:spAutoFit/>
          </a:bodyPr>
          <a:lstStyle/>
          <a:p>
            <a:pPr algn="ctr"/>
            <a:r>
              <a:rPr lang="en-US" sz="1600"/>
              <a:t>t=0600</a:t>
            </a:r>
          </a:p>
        </p:txBody>
      </p:sp>
      <p:sp>
        <p:nvSpPr>
          <p:cNvPr id="22" name="TextBox 21">
            <a:extLst>
              <a:ext uri="{FF2B5EF4-FFF2-40B4-BE49-F238E27FC236}">
                <a16:creationId xmlns:a16="http://schemas.microsoft.com/office/drawing/2014/main" id="{5599B786-4B39-55BE-6619-BFB87940A67C}"/>
              </a:ext>
            </a:extLst>
          </p:cNvPr>
          <p:cNvSpPr txBox="1"/>
          <p:nvPr/>
        </p:nvSpPr>
        <p:spPr>
          <a:xfrm>
            <a:off x="4081913" y="2915514"/>
            <a:ext cx="1044587" cy="338554"/>
          </a:xfrm>
          <a:prstGeom prst="rect">
            <a:avLst/>
          </a:prstGeom>
          <a:solidFill>
            <a:schemeClr val="bg1"/>
          </a:solidFill>
          <a:ln>
            <a:solidFill>
              <a:schemeClr val="tx1"/>
            </a:solidFill>
          </a:ln>
        </p:spPr>
        <p:txBody>
          <a:bodyPr wrap="square" rtlCol="0">
            <a:spAutoFit/>
          </a:bodyPr>
          <a:lstStyle/>
          <a:p>
            <a:pPr algn="ctr"/>
            <a:r>
              <a:rPr lang="en-US" sz="1600"/>
              <a:t>t=1200</a:t>
            </a:r>
          </a:p>
        </p:txBody>
      </p:sp>
      <p:sp>
        <p:nvSpPr>
          <p:cNvPr id="23" name="TextBox 22">
            <a:extLst>
              <a:ext uri="{FF2B5EF4-FFF2-40B4-BE49-F238E27FC236}">
                <a16:creationId xmlns:a16="http://schemas.microsoft.com/office/drawing/2014/main" id="{FADAD525-DBED-9169-BE72-7C01C5B00D1C}"/>
              </a:ext>
            </a:extLst>
          </p:cNvPr>
          <p:cNvSpPr txBox="1"/>
          <p:nvPr/>
        </p:nvSpPr>
        <p:spPr>
          <a:xfrm>
            <a:off x="5954033" y="2725560"/>
            <a:ext cx="1044587" cy="338554"/>
          </a:xfrm>
          <a:prstGeom prst="rect">
            <a:avLst/>
          </a:prstGeom>
          <a:solidFill>
            <a:schemeClr val="bg1"/>
          </a:solidFill>
          <a:ln>
            <a:solidFill>
              <a:schemeClr val="tx1"/>
            </a:solidFill>
          </a:ln>
        </p:spPr>
        <p:txBody>
          <a:bodyPr wrap="square" rtlCol="0">
            <a:spAutoFit/>
          </a:bodyPr>
          <a:lstStyle/>
          <a:p>
            <a:pPr algn="ctr"/>
            <a:r>
              <a:rPr lang="en-US" sz="1600"/>
              <a:t>t=1200</a:t>
            </a:r>
          </a:p>
        </p:txBody>
      </p:sp>
      <p:sp>
        <p:nvSpPr>
          <p:cNvPr id="24" name="TextBox 23">
            <a:extLst>
              <a:ext uri="{FF2B5EF4-FFF2-40B4-BE49-F238E27FC236}">
                <a16:creationId xmlns:a16="http://schemas.microsoft.com/office/drawing/2014/main" id="{1F25FF18-B4B1-3AC0-27F3-008447C94AE4}"/>
              </a:ext>
            </a:extLst>
          </p:cNvPr>
          <p:cNvSpPr txBox="1"/>
          <p:nvPr/>
        </p:nvSpPr>
        <p:spPr>
          <a:xfrm>
            <a:off x="8025950" y="4085885"/>
            <a:ext cx="1044587" cy="338554"/>
          </a:xfrm>
          <a:prstGeom prst="rect">
            <a:avLst/>
          </a:prstGeom>
          <a:solidFill>
            <a:schemeClr val="bg1"/>
          </a:solidFill>
          <a:ln>
            <a:solidFill>
              <a:schemeClr val="tx1"/>
            </a:solidFill>
          </a:ln>
        </p:spPr>
        <p:txBody>
          <a:bodyPr wrap="square" rtlCol="0">
            <a:spAutoFit/>
          </a:bodyPr>
          <a:lstStyle/>
          <a:p>
            <a:pPr algn="ctr"/>
            <a:r>
              <a:rPr lang="en-US" sz="1600"/>
              <a:t>t=2400</a:t>
            </a:r>
          </a:p>
        </p:txBody>
      </p:sp>
      <p:sp>
        <p:nvSpPr>
          <p:cNvPr id="25" name="TextBox 24">
            <a:extLst>
              <a:ext uri="{FF2B5EF4-FFF2-40B4-BE49-F238E27FC236}">
                <a16:creationId xmlns:a16="http://schemas.microsoft.com/office/drawing/2014/main" id="{637555F4-72D3-F84D-884E-6E1A4536E856}"/>
              </a:ext>
            </a:extLst>
          </p:cNvPr>
          <p:cNvSpPr txBox="1"/>
          <p:nvPr/>
        </p:nvSpPr>
        <p:spPr>
          <a:xfrm>
            <a:off x="2128651" y="3893132"/>
            <a:ext cx="1044587" cy="338554"/>
          </a:xfrm>
          <a:prstGeom prst="rect">
            <a:avLst/>
          </a:prstGeom>
          <a:solidFill>
            <a:schemeClr val="bg1"/>
          </a:solidFill>
          <a:ln>
            <a:solidFill>
              <a:schemeClr val="tx1"/>
            </a:solidFill>
          </a:ln>
        </p:spPr>
        <p:txBody>
          <a:bodyPr wrap="square" rtlCol="0">
            <a:spAutoFit/>
          </a:bodyPr>
          <a:lstStyle/>
          <a:p>
            <a:pPr algn="ctr"/>
            <a:r>
              <a:rPr lang="en-US" sz="1600"/>
              <a:t>r=500-km</a:t>
            </a:r>
          </a:p>
        </p:txBody>
      </p:sp>
    </p:spTree>
    <p:extLst>
      <p:ext uri="{BB962C8B-B14F-4D97-AF65-F5344CB8AC3E}">
        <p14:creationId xmlns:p14="http://schemas.microsoft.com/office/powerpoint/2010/main" val="2787413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8F6D9-1991-10BE-AF35-C4033F1D5172}"/>
              </a:ext>
            </a:extLst>
          </p:cNvPr>
          <p:cNvSpPr>
            <a:spLocks noGrp="1"/>
          </p:cNvSpPr>
          <p:nvPr>
            <p:ph type="title"/>
          </p:nvPr>
        </p:nvSpPr>
        <p:spPr/>
        <p:txBody>
          <a:bodyPr/>
          <a:lstStyle/>
          <a:p>
            <a:r>
              <a:rPr lang="en-US"/>
              <a:t>Technical: Allegheny Storm Typing</a:t>
            </a:r>
          </a:p>
        </p:txBody>
      </p:sp>
      <p:sp>
        <p:nvSpPr>
          <p:cNvPr id="4" name="Slide Number Placeholder 3">
            <a:extLst>
              <a:ext uri="{FF2B5EF4-FFF2-40B4-BE49-F238E27FC236}">
                <a16:creationId xmlns:a16="http://schemas.microsoft.com/office/drawing/2014/main" id="{DBCC21D7-3AF9-35C1-AE5D-8E27A4A1B74A}"/>
              </a:ext>
            </a:extLst>
          </p:cNvPr>
          <p:cNvSpPr>
            <a:spLocks noGrp="1"/>
          </p:cNvSpPr>
          <p:nvPr>
            <p:ph type="sldNum" sz="quarter" idx="12"/>
          </p:nvPr>
        </p:nvSpPr>
        <p:spPr/>
        <p:txBody>
          <a:bodyPr/>
          <a:lstStyle/>
          <a:p>
            <a:fld id="{8FCC257D-A786-9244-9E17-CE618C8B9275}" type="slidenum">
              <a:rPr lang="en-US" smtClean="0"/>
              <a:pPr/>
              <a:t>14</a:t>
            </a:fld>
            <a:endParaRPr lang="en-US"/>
          </a:p>
        </p:txBody>
      </p:sp>
      <p:pic>
        <p:nvPicPr>
          <p:cNvPr id="1026" name="Picture 2">
            <a:extLst>
              <a:ext uri="{FF2B5EF4-FFF2-40B4-BE49-F238E27FC236}">
                <a16:creationId xmlns:a16="http://schemas.microsoft.com/office/drawing/2014/main" id="{C4D8B11C-589D-BEE3-A77D-E38C965ECB4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a:fillRect/>
          </a:stretch>
        </p:blipFill>
        <p:spPr bwMode="auto">
          <a:xfrm>
            <a:off x="5348748" y="1605372"/>
            <a:ext cx="6843252" cy="4402466"/>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4">
            <a:extLst>
              <a:ext uri="{FF2B5EF4-FFF2-40B4-BE49-F238E27FC236}">
                <a16:creationId xmlns:a16="http://schemas.microsoft.com/office/drawing/2014/main" id="{FB18B7BA-B90C-48FA-899D-1F1BAA5BB9A1}"/>
              </a:ext>
            </a:extLst>
          </p:cNvPr>
          <p:cNvSpPr>
            <a:spLocks noGrp="1"/>
          </p:cNvSpPr>
          <p:nvPr>
            <p:ph sz="quarter" idx="13"/>
          </p:nvPr>
        </p:nvSpPr>
        <p:spPr>
          <a:xfrm>
            <a:off x="235973" y="1714703"/>
            <a:ext cx="5111913" cy="4141385"/>
          </a:xfrm>
        </p:spPr>
        <p:txBody>
          <a:bodyPr lIns="91440" tIns="45720" rIns="91440" bIns="45720" anchor="t"/>
          <a:lstStyle/>
          <a:p>
            <a:pPr>
              <a:lnSpc>
                <a:spcPct val="100000"/>
              </a:lnSpc>
            </a:pPr>
            <a:r>
              <a:rPr lang="en-US" b="1"/>
              <a:t>Draft Storm Catalog Built. Evaluating Storm Types</a:t>
            </a:r>
            <a:br>
              <a:rPr lang="en-US" b="1"/>
            </a:br>
            <a:endParaRPr lang="en-US" b="1"/>
          </a:p>
        </p:txBody>
      </p:sp>
      <p:pic>
        <p:nvPicPr>
          <p:cNvPr id="5" name="Picture 4">
            <a:extLst>
              <a:ext uri="{FF2B5EF4-FFF2-40B4-BE49-F238E27FC236}">
                <a16:creationId xmlns:a16="http://schemas.microsoft.com/office/drawing/2014/main" id="{799F57CE-D983-7612-410F-886C628AA8D1}"/>
              </a:ext>
            </a:extLst>
          </p:cNvPr>
          <p:cNvPicPr>
            <a:picLocks noChangeAspect="1"/>
          </p:cNvPicPr>
          <p:nvPr/>
        </p:nvPicPr>
        <p:blipFill>
          <a:blip r:embed="rId3"/>
          <a:stretch>
            <a:fillRect/>
          </a:stretch>
        </p:blipFill>
        <p:spPr>
          <a:xfrm>
            <a:off x="77377" y="3785395"/>
            <a:ext cx="6017342" cy="2961904"/>
          </a:xfrm>
          <a:prstGeom prst="rect">
            <a:avLst/>
          </a:prstGeom>
          <a:effectLst>
            <a:outerShdw blurRad="63500" sx="102000" sy="102000" algn="ctr" rotWithShape="0">
              <a:prstClr val="black">
                <a:alpha val="40000"/>
              </a:prstClr>
            </a:outerShdw>
          </a:effectLst>
        </p:spPr>
      </p:pic>
      <p:graphicFrame>
        <p:nvGraphicFramePr>
          <p:cNvPr id="3" name="Table 2">
            <a:extLst>
              <a:ext uri="{FF2B5EF4-FFF2-40B4-BE49-F238E27FC236}">
                <a16:creationId xmlns:a16="http://schemas.microsoft.com/office/drawing/2014/main" id="{1136CE51-30C1-85E9-B14E-11511953D109}"/>
              </a:ext>
            </a:extLst>
          </p:cNvPr>
          <p:cNvGraphicFramePr>
            <a:graphicFrameLocks noGrp="1"/>
          </p:cNvGraphicFramePr>
          <p:nvPr>
            <p:extLst>
              <p:ext uri="{D42A27DB-BD31-4B8C-83A1-F6EECF244321}">
                <p14:modId xmlns:p14="http://schemas.microsoft.com/office/powerpoint/2010/main" val="561396825"/>
              </p:ext>
            </p:extLst>
          </p:nvPr>
        </p:nvGraphicFramePr>
        <p:xfrm>
          <a:off x="77377" y="2244036"/>
          <a:ext cx="5467985" cy="1486694"/>
        </p:xfrm>
        <a:graphic>
          <a:graphicData uri="http://schemas.openxmlformats.org/drawingml/2006/table">
            <a:tbl>
              <a:tblPr firstRow="1" firstCol="1" bandRow="1">
                <a:tableStyleId>{5C22544A-7EE6-4342-B048-85BDC9FD1C3A}</a:tableStyleId>
              </a:tblPr>
              <a:tblGrid>
                <a:gridCol w="1425575">
                  <a:extLst>
                    <a:ext uri="{9D8B030D-6E8A-4147-A177-3AD203B41FA5}">
                      <a16:colId xmlns:a16="http://schemas.microsoft.com/office/drawing/2014/main" val="4075287337"/>
                    </a:ext>
                  </a:extLst>
                </a:gridCol>
                <a:gridCol w="807720">
                  <a:extLst>
                    <a:ext uri="{9D8B030D-6E8A-4147-A177-3AD203B41FA5}">
                      <a16:colId xmlns:a16="http://schemas.microsoft.com/office/drawing/2014/main" val="1107746509"/>
                    </a:ext>
                  </a:extLst>
                </a:gridCol>
                <a:gridCol w="1078230">
                  <a:extLst>
                    <a:ext uri="{9D8B030D-6E8A-4147-A177-3AD203B41FA5}">
                      <a16:colId xmlns:a16="http://schemas.microsoft.com/office/drawing/2014/main" val="3651973459"/>
                    </a:ext>
                  </a:extLst>
                </a:gridCol>
                <a:gridCol w="1078230">
                  <a:extLst>
                    <a:ext uri="{9D8B030D-6E8A-4147-A177-3AD203B41FA5}">
                      <a16:colId xmlns:a16="http://schemas.microsoft.com/office/drawing/2014/main" val="4156101099"/>
                    </a:ext>
                  </a:extLst>
                </a:gridCol>
                <a:gridCol w="1078230">
                  <a:extLst>
                    <a:ext uri="{9D8B030D-6E8A-4147-A177-3AD203B41FA5}">
                      <a16:colId xmlns:a16="http://schemas.microsoft.com/office/drawing/2014/main" val="3528312586"/>
                    </a:ext>
                  </a:extLst>
                </a:gridCol>
              </a:tblGrid>
              <a:tr h="436584">
                <a:tc>
                  <a:txBody>
                    <a:bodyPr/>
                    <a:lstStyle/>
                    <a:p>
                      <a:pPr marL="0" marR="0" algn="ctr">
                        <a:lnSpc>
                          <a:spcPct val="110000"/>
                        </a:lnSpc>
                        <a:buNone/>
                      </a:pPr>
                      <a:r>
                        <a:rPr lang="en-US" sz="1100">
                          <a:effectLst/>
                        </a:rPr>
                        <a:t>Storm Type</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buNone/>
                      </a:pPr>
                      <a:r>
                        <a:rPr lang="en-US" sz="1100">
                          <a:effectLst/>
                        </a:rPr>
                        <a:t>Kunkel et al. (2012)</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buNone/>
                      </a:pPr>
                      <a:r>
                        <a:rPr lang="en-US" sz="1100">
                          <a:effectLst/>
                        </a:rPr>
                        <a:t>Agel et al. (2015)</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buNone/>
                      </a:pPr>
                      <a:r>
                        <a:rPr lang="en-US" sz="1100">
                          <a:effectLst/>
                        </a:rPr>
                        <a:t>Alshehri et al. (2024)</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Aft>
                          <a:spcPts val="900"/>
                        </a:spcAft>
                        <a:buNone/>
                      </a:pPr>
                      <a:r>
                        <a:rPr lang="en-US" sz="1100">
                          <a:effectLst/>
                        </a:rPr>
                        <a:t>ARC et al. (2026)</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230556207"/>
                  </a:ext>
                </a:extLst>
              </a:tr>
              <a:tr h="210022">
                <a:tc>
                  <a:txBody>
                    <a:bodyPr/>
                    <a:lstStyle/>
                    <a:p>
                      <a:pPr marL="0" marR="0" algn="ctr">
                        <a:lnSpc>
                          <a:spcPct val="110000"/>
                        </a:lnSpc>
                        <a:buNone/>
                      </a:pPr>
                      <a:r>
                        <a:rPr lang="en-US" sz="1100">
                          <a:effectLst/>
                        </a:rPr>
                        <a:t>Tropical Cyclone</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buNone/>
                      </a:pPr>
                      <a:r>
                        <a:rPr lang="en-US" sz="1100">
                          <a:effectLst/>
                        </a:rPr>
                        <a:t>36.00</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buNone/>
                      </a:pPr>
                      <a:r>
                        <a:rPr lang="en-US" sz="1100">
                          <a:effectLst/>
                        </a:rPr>
                        <a:t>19.00</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buNone/>
                      </a:pPr>
                      <a:r>
                        <a:rPr lang="en-US" sz="1100">
                          <a:effectLst/>
                        </a:rPr>
                        <a:t>17.00</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Aft>
                          <a:spcPts val="900"/>
                        </a:spcAft>
                        <a:buNone/>
                      </a:pPr>
                      <a:r>
                        <a:rPr lang="en-US" sz="1100">
                          <a:effectLst/>
                        </a:rPr>
                        <a:t>2.22</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214535110"/>
                  </a:ext>
                </a:extLst>
              </a:tr>
              <a:tr h="210022">
                <a:tc>
                  <a:txBody>
                    <a:bodyPr/>
                    <a:lstStyle/>
                    <a:p>
                      <a:pPr marL="0" marR="0" algn="ctr">
                        <a:lnSpc>
                          <a:spcPct val="110000"/>
                        </a:lnSpc>
                        <a:buNone/>
                      </a:pPr>
                      <a:r>
                        <a:rPr lang="en-US" sz="1100">
                          <a:effectLst/>
                        </a:rPr>
                        <a:t>Extratropical Cyclone</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buNone/>
                      </a:pPr>
                      <a:r>
                        <a:rPr lang="en-US" sz="1100">
                          <a:effectLst/>
                        </a:rPr>
                        <a:t>16.00</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buNone/>
                      </a:pPr>
                      <a:r>
                        <a:rPr lang="en-US" sz="1100">
                          <a:effectLst/>
                        </a:rPr>
                        <a:t>66.00</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buNone/>
                      </a:pPr>
                      <a:r>
                        <a:rPr lang="en-US" sz="1100">
                          <a:effectLst/>
                        </a:rPr>
                        <a:t>31.00</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Aft>
                          <a:spcPts val="900"/>
                        </a:spcAft>
                        <a:buNone/>
                      </a:pPr>
                      <a:r>
                        <a:rPr lang="en-US" sz="1100">
                          <a:effectLst/>
                        </a:rPr>
                        <a:t>47.33</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748814281"/>
                  </a:ext>
                </a:extLst>
              </a:tr>
              <a:tr h="210022">
                <a:tc>
                  <a:txBody>
                    <a:bodyPr/>
                    <a:lstStyle/>
                    <a:p>
                      <a:pPr marL="0" marR="0" algn="ctr">
                        <a:lnSpc>
                          <a:spcPct val="110000"/>
                        </a:lnSpc>
                        <a:buNone/>
                      </a:pPr>
                      <a:r>
                        <a:rPr lang="en-US" sz="1100">
                          <a:effectLst/>
                        </a:rPr>
                        <a:t>Front</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buNone/>
                      </a:pPr>
                      <a:r>
                        <a:rPr lang="en-US" sz="1100">
                          <a:effectLst/>
                        </a:rPr>
                        <a:t>47.00</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buNone/>
                      </a:pPr>
                      <a:r>
                        <a:rPr lang="en-US" sz="1100">
                          <a:effectLst/>
                        </a:rPr>
                        <a:t>NA</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buNone/>
                      </a:pPr>
                      <a:r>
                        <a:rPr lang="en-US" sz="1100">
                          <a:effectLst/>
                        </a:rPr>
                        <a:t>49.00</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Aft>
                          <a:spcPts val="900"/>
                        </a:spcAft>
                        <a:buNone/>
                      </a:pPr>
                      <a:r>
                        <a:rPr lang="en-US" sz="1100">
                          <a:effectLst/>
                        </a:rPr>
                        <a:t>34.22</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634376624"/>
                  </a:ext>
                </a:extLst>
              </a:tr>
              <a:tr h="210022">
                <a:tc>
                  <a:txBody>
                    <a:bodyPr/>
                    <a:lstStyle/>
                    <a:p>
                      <a:pPr marL="0" marR="0" algn="ctr">
                        <a:lnSpc>
                          <a:spcPct val="110000"/>
                        </a:lnSpc>
                        <a:buNone/>
                      </a:pPr>
                      <a:r>
                        <a:rPr lang="en-US" sz="1100">
                          <a:effectLst/>
                        </a:rPr>
                        <a:t>Convective System</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buNone/>
                      </a:pPr>
                      <a:r>
                        <a:rPr lang="en-US" sz="1100">
                          <a:effectLst/>
                        </a:rPr>
                        <a:t>NA</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buNone/>
                      </a:pPr>
                      <a:r>
                        <a:rPr lang="en-US" sz="1100">
                          <a:effectLst/>
                        </a:rPr>
                        <a:t>NA</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buNone/>
                      </a:pPr>
                      <a:r>
                        <a:rPr lang="en-US" sz="1100">
                          <a:effectLst/>
                        </a:rPr>
                        <a:t>NA</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Aft>
                          <a:spcPts val="900"/>
                        </a:spcAft>
                        <a:buNone/>
                      </a:pPr>
                      <a:r>
                        <a:rPr lang="en-US" sz="1100">
                          <a:effectLst/>
                        </a:rPr>
                        <a:t>3.78</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04357545"/>
                  </a:ext>
                </a:extLst>
              </a:tr>
              <a:tr h="210022">
                <a:tc>
                  <a:txBody>
                    <a:bodyPr/>
                    <a:lstStyle/>
                    <a:p>
                      <a:pPr marL="0" marR="0" algn="ctr">
                        <a:lnSpc>
                          <a:spcPct val="110000"/>
                        </a:lnSpc>
                        <a:buNone/>
                      </a:pPr>
                      <a:r>
                        <a:rPr lang="en-US" sz="1100">
                          <a:effectLst/>
                        </a:rPr>
                        <a:t>Other/Not Labeled</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buNone/>
                      </a:pPr>
                      <a:r>
                        <a:rPr lang="en-US" sz="1100">
                          <a:effectLst/>
                        </a:rPr>
                        <a:t>NA</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buNone/>
                      </a:pPr>
                      <a:r>
                        <a:rPr lang="en-US" sz="1100">
                          <a:effectLst/>
                        </a:rPr>
                        <a:t>15.00</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buNone/>
                      </a:pPr>
                      <a:r>
                        <a:rPr lang="en-US" sz="1100">
                          <a:effectLst/>
                        </a:rPr>
                        <a:t>3.00</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Aft>
                          <a:spcPts val="900"/>
                        </a:spcAft>
                        <a:buNone/>
                      </a:pPr>
                      <a:r>
                        <a:rPr lang="en-US" sz="1100">
                          <a:effectLst/>
                        </a:rPr>
                        <a:t>12.44</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470824548"/>
                  </a:ext>
                </a:extLst>
              </a:tr>
            </a:tbl>
          </a:graphicData>
        </a:graphic>
      </p:graphicFrame>
    </p:spTree>
    <p:extLst>
      <p:ext uri="{BB962C8B-B14F-4D97-AF65-F5344CB8AC3E}">
        <p14:creationId xmlns:p14="http://schemas.microsoft.com/office/powerpoint/2010/main" val="3703305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626DEA6-5A61-AD4A-0444-39B2F322BBDD}"/>
              </a:ext>
            </a:extLst>
          </p:cNvPr>
          <p:cNvSpPr>
            <a:spLocks noGrp="1"/>
          </p:cNvSpPr>
          <p:nvPr>
            <p:ph type="sldNum" sz="quarter" idx="12"/>
          </p:nvPr>
        </p:nvSpPr>
        <p:spPr/>
        <p:txBody>
          <a:bodyPr/>
          <a:lstStyle/>
          <a:p>
            <a:fld id="{8FCC257D-A786-9244-9E17-CE618C8B9275}" type="slidenum">
              <a:rPr lang="en-US" smtClean="0"/>
              <a:pPr/>
              <a:t>15</a:t>
            </a:fld>
            <a:endParaRPr lang="en-US"/>
          </a:p>
        </p:txBody>
      </p:sp>
      <p:pic>
        <p:nvPicPr>
          <p:cNvPr id="6" name="Picture 5">
            <a:extLst>
              <a:ext uri="{FF2B5EF4-FFF2-40B4-BE49-F238E27FC236}">
                <a16:creationId xmlns:a16="http://schemas.microsoft.com/office/drawing/2014/main" id="{212ED27B-1236-7CA6-500F-44562141BB9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67830" y="1730873"/>
            <a:ext cx="8653778" cy="4502779"/>
          </a:xfrm>
          <a:prstGeom prst="rect">
            <a:avLst/>
          </a:prstGeom>
        </p:spPr>
      </p:pic>
      <p:sp>
        <p:nvSpPr>
          <p:cNvPr id="10" name="Title 1">
            <a:extLst>
              <a:ext uri="{FF2B5EF4-FFF2-40B4-BE49-F238E27FC236}">
                <a16:creationId xmlns:a16="http://schemas.microsoft.com/office/drawing/2014/main" id="{EC6A4DB4-150C-AD19-5F5C-1DC358E43632}"/>
              </a:ext>
            </a:extLst>
          </p:cNvPr>
          <p:cNvSpPr>
            <a:spLocks noGrp="1"/>
          </p:cNvSpPr>
          <p:nvPr>
            <p:ph type="title"/>
          </p:nvPr>
        </p:nvSpPr>
        <p:spPr>
          <a:xfrm>
            <a:off x="682625" y="914400"/>
            <a:ext cx="10823575" cy="457200"/>
          </a:xfrm>
        </p:spPr>
        <p:txBody>
          <a:bodyPr/>
          <a:lstStyle/>
          <a:p>
            <a:r>
              <a:rPr lang="en-US"/>
              <a:t>Technical: Allegheny Storm Typing</a:t>
            </a:r>
          </a:p>
        </p:txBody>
      </p:sp>
    </p:spTree>
    <p:extLst>
      <p:ext uri="{BB962C8B-B14F-4D97-AF65-F5344CB8AC3E}">
        <p14:creationId xmlns:p14="http://schemas.microsoft.com/office/powerpoint/2010/main" val="2373841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EB18A-A11E-D5C7-69F3-30AA18618A81}"/>
              </a:ext>
            </a:extLst>
          </p:cNvPr>
          <p:cNvSpPr>
            <a:spLocks noGrp="1"/>
          </p:cNvSpPr>
          <p:nvPr>
            <p:ph type="title"/>
          </p:nvPr>
        </p:nvSpPr>
        <p:spPr/>
        <p:txBody>
          <a:bodyPr/>
          <a:lstStyle/>
          <a:p>
            <a:r>
              <a:rPr lang="en-US"/>
              <a:t>Example: Extratropical Cyclone (2015-12-26 )</a:t>
            </a:r>
          </a:p>
        </p:txBody>
      </p:sp>
      <p:sp>
        <p:nvSpPr>
          <p:cNvPr id="4" name="Slide Number Placeholder 3">
            <a:extLst>
              <a:ext uri="{FF2B5EF4-FFF2-40B4-BE49-F238E27FC236}">
                <a16:creationId xmlns:a16="http://schemas.microsoft.com/office/drawing/2014/main" id="{E25B0392-9382-96B9-685A-C80BB2F5F442}"/>
              </a:ext>
            </a:extLst>
          </p:cNvPr>
          <p:cNvSpPr>
            <a:spLocks noGrp="1"/>
          </p:cNvSpPr>
          <p:nvPr>
            <p:ph type="sldNum" sz="quarter" idx="12"/>
          </p:nvPr>
        </p:nvSpPr>
        <p:spPr/>
        <p:txBody>
          <a:bodyPr/>
          <a:lstStyle/>
          <a:p>
            <a:fld id="{8FCC257D-A786-9244-9E17-CE618C8B9275}" type="slidenum">
              <a:rPr lang="en-US" smtClean="0"/>
              <a:pPr/>
              <a:t>16</a:t>
            </a:fld>
            <a:endParaRPr lang="en-US"/>
          </a:p>
        </p:txBody>
      </p:sp>
      <p:pic>
        <p:nvPicPr>
          <p:cNvPr id="7" name="Picture 6">
            <a:extLst>
              <a:ext uri="{FF2B5EF4-FFF2-40B4-BE49-F238E27FC236}">
                <a16:creationId xmlns:a16="http://schemas.microsoft.com/office/drawing/2014/main" id="{F8131410-1031-D87D-7432-41616A3823C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280608" y="1605372"/>
            <a:ext cx="9169082" cy="4503638"/>
          </a:xfrm>
          <a:prstGeom prst="rect">
            <a:avLst/>
          </a:prstGeom>
        </p:spPr>
      </p:pic>
      <p:sp>
        <p:nvSpPr>
          <p:cNvPr id="8" name="TextBox 7">
            <a:extLst>
              <a:ext uri="{FF2B5EF4-FFF2-40B4-BE49-F238E27FC236}">
                <a16:creationId xmlns:a16="http://schemas.microsoft.com/office/drawing/2014/main" id="{8487C8FB-1E21-46D3-3C00-180B041FE1D2}"/>
              </a:ext>
            </a:extLst>
          </p:cNvPr>
          <p:cNvSpPr txBox="1"/>
          <p:nvPr/>
        </p:nvSpPr>
        <p:spPr>
          <a:xfrm>
            <a:off x="3990886" y="1826761"/>
            <a:ext cx="4531721" cy="461665"/>
          </a:xfrm>
          <a:prstGeom prst="rect">
            <a:avLst/>
          </a:prstGeom>
          <a:solidFill>
            <a:schemeClr val="bg1"/>
          </a:solidFill>
          <a:ln>
            <a:solidFill>
              <a:schemeClr val="tx1"/>
            </a:solidFill>
          </a:ln>
        </p:spPr>
        <p:txBody>
          <a:bodyPr wrap="square" rtlCol="0">
            <a:spAutoFit/>
          </a:bodyPr>
          <a:lstStyle/>
          <a:p>
            <a:pPr algn="ctr"/>
            <a:r>
              <a:rPr lang="en-US" sz="2400"/>
              <a:t>72-hr Accumulated Precip</a:t>
            </a:r>
          </a:p>
        </p:txBody>
      </p:sp>
    </p:spTree>
    <p:extLst>
      <p:ext uri="{BB962C8B-B14F-4D97-AF65-F5344CB8AC3E}">
        <p14:creationId xmlns:p14="http://schemas.microsoft.com/office/powerpoint/2010/main" val="3682732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E4B8E-882B-5353-9B0A-A11E2CB25C65}"/>
              </a:ext>
            </a:extLst>
          </p:cNvPr>
          <p:cNvSpPr>
            <a:spLocks noGrp="1"/>
          </p:cNvSpPr>
          <p:nvPr>
            <p:ph type="title"/>
          </p:nvPr>
        </p:nvSpPr>
        <p:spPr/>
        <p:txBody>
          <a:bodyPr/>
          <a:lstStyle/>
          <a:p>
            <a:r>
              <a:rPr lang="en-US"/>
              <a:t>Example: Trinity Storm Catalog</a:t>
            </a:r>
          </a:p>
        </p:txBody>
      </p:sp>
      <p:sp>
        <p:nvSpPr>
          <p:cNvPr id="3" name="Footer Placeholder 2">
            <a:extLst>
              <a:ext uri="{FF2B5EF4-FFF2-40B4-BE49-F238E27FC236}">
                <a16:creationId xmlns:a16="http://schemas.microsoft.com/office/drawing/2014/main" id="{ECAB64EA-191B-0FED-CC21-B117176CD67F}"/>
              </a:ext>
            </a:extLst>
          </p:cNvPr>
          <p:cNvSpPr>
            <a:spLocks noGrp="1"/>
          </p:cNvSpPr>
          <p:nvPr>
            <p:ph type="ftr" sz="quarter" idx="11"/>
          </p:nvPr>
        </p:nvSpPr>
        <p:spPr/>
        <p:txBody>
          <a:bodyPr/>
          <a:lstStyle/>
          <a:p>
            <a:r>
              <a:rPr lang="en-US"/>
              <a:t>Presentation Name Goes Here</a:t>
            </a:r>
          </a:p>
        </p:txBody>
      </p:sp>
      <p:sp>
        <p:nvSpPr>
          <p:cNvPr id="4" name="Slide Number Placeholder 3">
            <a:extLst>
              <a:ext uri="{FF2B5EF4-FFF2-40B4-BE49-F238E27FC236}">
                <a16:creationId xmlns:a16="http://schemas.microsoft.com/office/drawing/2014/main" id="{3DB124EC-0A1D-06A8-8DF0-3AA979ED8F38}"/>
              </a:ext>
            </a:extLst>
          </p:cNvPr>
          <p:cNvSpPr>
            <a:spLocks noGrp="1"/>
          </p:cNvSpPr>
          <p:nvPr>
            <p:ph type="sldNum" sz="quarter" idx="12"/>
          </p:nvPr>
        </p:nvSpPr>
        <p:spPr/>
        <p:txBody>
          <a:bodyPr/>
          <a:lstStyle/>
          <a:p>
            <a:fld id="{8FCC257D-A786-9244-9E17-CE618C8B9275}" type="slidenum">
              <a:rPr lang="en-US" smtClean="0"/>
              <a:pPr/>
              <a:t>17</a:t>
            </a:fld>
            <a:endParaRPr lang="en-US"/>
          </a:p>
        </p:txBody>
      </p:sp>
      <p:pic>
        <p:nvPicPr>
          <p:cNvPr id="7" name="Picture 6">
            <a:extLst>
              <a:ext uri="{FF2B5EF4-FFF2-40B4-BE49-F238E27FC236}">
                <a16:creationId xmlns:a16="http://schemas.microsoft.com/office/drawing/2014/main" id="{435F9684-35F0-095F-C261-CA863B74A53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9815" y="3424794"/>
            <a:ext cx="5984904" cy="3026705"/>
          </a:xfrm>
          <a:prstGeom prst="rect">
            <a:avLst/>
          </a:prstGeom>
        </p:spPr>
      </p:pic>
      <p:graphicFrame>
        <p:nvGraphicFramePr>
          <p:cNvPr id="11" name="Table 10">
            <a:extLst>
              <a:ext uri="{FF2B5EF4-FFF2-40B4-BE49-F238E27FC236}">
                <a16:creationId xmlns:a16="http://schemas.microsoft.com/office/drawing/2014/main" id="{A128C26A-E55F-2374-3083-4219341EA058}"/>
              </a:ext>
            </a:extLst>
          </p:cNvPr>
          <p:cNvGraphicFramePr>
            <a:graphicFrameLocks noGrp="1"/>
          </p:cNvGraphicFramePr>
          <p:nvPr>
            <p:extLst>
              <p:ext uri="{D42A27DB-BD31-4B8C-83A1-F6EECF244321}">
                <p14:modId xmlns:p14="http://schemas.microsoft.com/office/powerpoint/2010/main" val="2771375221"/>
              </p:ext>
            </p:extLst>
          </p:nvPr>
        </p:nvGraphicFramePr>
        <p:xfrm>
          <a:off x="413557" y="1762255"/>
          <a:ext cx="2759934" cy="1486694"/>
        </p:xfrm>
        <a:graphic>
          <a:graphicData uri="http://schemas.openxmlformats.org/drawingml/2006/table">
            <a:tbl>
              <a:tblPr firstRow="1" firstCol="1" bandRow="1">
                <a:tableStyleId>{5C22544A-7EE6-4342-B048-85BDC9FD1C3A}</a:tableStyleId>
              </a:tblPr>
              <a:tblGrid>
                <a:gridCol w="1889251">
                  <a:extLst>
                    <a:ext uri="{9D8B030D-6E8A-4147-A177-3AD203B41FA5}">
                      <a16:colId xmlns:a16="http://schemas.microsoft.com/office/drawing/2014/main" val="4075287337"/>
                    </a:ext>
                  </a:extLst>
                </a:gridCol>
                <a:gridCol w="870683">
                  <a:extLst>
                    <a:ext uri="{9D8B030D-6E8A-4147-A177-3AD203B41FA5}">
                      <a16:colId xmlns:a16="http://schemas.microsoft.com/office/drawing/2014/main" val="2538895433"/>
                    </a:ext>
                  </a:extLst>
                </a:gridCol>
              </a:tblGrid>
              <a:tr h="436584">
                <a:tc>
                  <a:txBody>
                    <a:bodyPr/>
                    <a:lstStyle/>
                    <a:p>
                      <a:pPr marL="0" marR="0" algn="ctr">
                        <a:lnSpc>
                          <a:spcPct val="110000"/>
                        </a:lnSpc>
                        <a:buNone/>
                      </a:pPr>
                      <a:r>
                        <a:rPr lang="en-US" sz="1100">
                          <a:effectLst/>
                        </a:rPr>
                        <a:t>Storm Type</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Aft>
                          <a:spcPts val="900"/>
                        </a:spcAft>
                        <a:buNone/>
                      </a:pPr>
                      <a:r>
                        <a:rPr lang="en-US" sz="1100">
                          <a:effectLst/>
                          <a:latin typeface="Times New Roman" panose="02020603050405020304" pitchFamily="18" charset="0"/>
                          <a:ea typeface="Times New Roman" panose="02020603050405020304" pitchFamily="18" charset="0"/>
                          <a:cs typeface="Arial" panose="020B0604020202020204" pitchFamily="34" charset="0"/>
                        </a:rPr>
                        <a:t>Proportion (%)</a:t>
                      </a:r>
                    </a:p>
                  </a:txBody>
                  <a:tcPr marL="68580" marR="68580" marT="0" marB="0" anchor="ctr"/>
                </a:tc>
                <a:extLst>
                  <a:ext uri="{0D108BD9-81ED-4DB2-BD59-A6C34878D82A}">
                    <a16:rowId xmlns:a16="http://schemas.microsoft.com/office/drawing/2014/main" val="2230556207"/>
                  </a:ext>
                </a:extLst>
              </a:tr>
              <a:tr h="210022">
                <a:tc>
                  <a:txBody>
                    <a:bodyPr/>
                    <a:lstStyle/>
                    <a:p>
                      <a:pPr algn="l" fontAlgn="b">
                        <a:buNone/>
                      </a:pPr>
                      <a:r>
                        <a:rPr lang="en-US" sz="1100" b="1" kern="1200">
                          <a:solidFill>
                            <a:schemeClr val="lt1"/>
                          </a:solidFill>
                          <a:effectLst/>
                          <a:latin typeface="+mn-lt"/>
                          <a:ea typeface="+mn-ea"/>
                          <a:cs typeface="+mn-cs"/>
                        </a:rPr>
                        <a:t>Front</a:t>
                      </a:r>
                    </a:p>
                  </a:txBody>
                  <a:tcPr marL="9525" marR="9525" marT="9525" marB="0" anchor="b"/>
                </a:tc>
                <a:tc>
                  <a:txBody>
                    <a:bodyPr/>
                    <a:lstStyle/>
                    <a:p>
                      <a:pPr algn="ctr" fontAlgn="b">
                        <a:buNone/>
                      </a:pPr>
                      <a:r>
                        <a:rPr lang="en-US" sz="1100" b="0" i="0" u="none" strike="noStrike">
                          <a:solidFill>
                            <a:srgbClr val="000000"/>
                          </a:solidFill>
                          <a:effectLst/>
                          <a:latin typeface="Aptos Narrow" panose="020B0004020202020204" pitchFamily="34" charset="0"/>
                        </a:rPr>
                        <a:t>38.61 </a:t>
                      </a:r>
                    </a:p>
                  </a:txBody>
                  <a:tcPr marL="9525" marR="9525" marT="9525" marB="0" anchor="b"/>
                </a:tc>
                <a:extLst>
                  <a:ext uri="{0D108BD9-81ED-4DB2-BD59-A6C34878D82A}">
                    <a16:rowId xmlns:a16="http://schemas.microsoft.com/office/drawing/2014/main" val="4214535110"/>
                  </a:ext>
                </a:extLst>
              </a:tr>
              <a:tr h="210022">
                <a:tc>
                  <a:txBody>
                    <a:bodyPr/>
                    <a:lstStyle/>
                    <a:p>
                      <a:pPr algn="l" fontAlgn="b">
                        <a:buNone/>
                      </a:pPr>
                      <a:r>
                        <a:rPr lang="en-US" sz="1100" b="1" kern="1200">
                          <a:solidFill>
                            <a:schemeClr val="lt1"/>
                          </a:solidFill>
                          <a:effectLst/>
                          <a:latin typeface="+mn-lt"/>
                          <a:ea typeface="+mn-ea"/>
                          <a:cs typeface="+mn-cs"/>
                        </a:rPr>
                        <a:t>Extratropical Cyclone</a:t>
                      </a:r>
                    </a:p>
                  </a:txBody>
                  <a:tcPr marL="9525" marR="9525" marT="9525" marB="0" anchor="b"/>
                </a:tc>
                <a:tc>
                  <a:txBody>
                    <a:bodyPr/>
                    <a:lstStyle/>
                    <a:p>
                      <a:pPr algn="ctr" fontAlgn="b">
                        <a:buNone/>
                      </a:pPr>
                      <a:r>
                        <a:rPr lang="en-US" sz="1100" b="0" i="0" u="none" strike="noStrike">
                          <a:solidFill>
                            <a:srgbClr val="000000"/>
                          </a:solidFill>
                          <a:effectLst/>
                          <a:latin typeface="Aptos Narrow" panose="020B0004020202020204" pitchFamily="34" charset="0"/>
                        </a:rPr>
                        <a:t>30.22 </a:t>
                      </a:r>
                    </a:p>
                  </a:txBody>
                  <a:tcPr marL="9525" marR="9525" marT="9525" marB="0" anchor="b"/>
                </a:tc>
                <a:extLst>
                  <a:ext uri="{0D108BD9-81ED-4DB2-BD59-A6C34878D82A}">
                    <a16:rowId xmlns:a16="http://schemas.microsoft.com/office/drawing/2014/main" val="748814281"/>
                  </a:ext>
                </a:extLst>
              </a:tr>
              <a:tr h="210022">
                <a:tc>
                  <a:txBody>
                    <a:bodyPr/>
                    <a:lstStyle/>
                    <a:p>
                      <a:pPr algn="l" fontAlgn="b">
                        <a:buNone/>
                      </a:pPr>
                      <a:r>
                        <a:rPr lang="en-US" sz="1100" b="1" kern="1200">
                          <a:solidFill>
                            <a:schemeClr val="lt1"/>
                          </a:solidFill>
                          <a:effectLst/>
                          <a:latin typeface="+mn-lt"/>
                          <a:ea typeface="+mn-ea"/>
                          <a:cs typeface="+mn-cs"/>
                        </a:rPr>
                        <a:t>Not Labeled</a:t>
                      </a:r>
                    </a:p>
                  </a:txBody>
                  <a:tcPr marL="9525" marR="9525" marT="9525" marB="0" anchor="b"/>
                </a:tc>
                <a:tc>
                  <a:txBody>
                    <a:bodyPr/>
                    <a:lstStyle/>
                    <a:p>
                      <a:pPr algn="ctr" fontAlgn="b">
                        <a:buNone/>
                      </a:pPr>
                      <a:r>
                        <a:rPr lang="en-US" sz="1100" b="0" i="0" u="none" strike="noStrike">
                          <a:solidFill>
                            <a:srgbClr val="000000"/>
                          </a:solidFill>
                          <a:effectLst/>
                          <a:latin typeface="Aptos Narrow" panose="020B0004020202020204" pitchFamily="34" charset="0"/>
                        </a:rPr>
                        <a:t>10.79 </a:t>
                      </a:r>
                    </a:p>
                  </a:txBody>
                  <a:tcPr marL="9525" marR="9525" marT="9525" marB="0" anchor="b"/>
                </a:tc>
                <a:extLst>
                  <a:ext uri="{0D108BD9-81ED-4DB2-BD59-A6C34878D82A}">
                    <a16:rowId xmlns:a16="http://schemas.microsoft.com/office/drawing/2014/main" val="3634376624"/>
                  </a:ext>
                </a:extLst>
              </a:tr>
              <a:tr h="210022">
                <a:tc>
                  <a:txBody>
                    <a:bodyPr/>
                    <a:lstStyle/>
                    <a:p>
                      <a:pPr algn="l" fontAlgn="b">
                        <a:buNone/>
                      </a:pPr>
                      <a:r>
                        <a:rPr lang="en-US" sz="1100" b="1" kern="1200">
                          <a:solidFill>
                            <a:schemeClr val="lt1"/>
                          </a:solidFill>
                          <a:effectLst/>
                          <a:latin typeface="+mn-lt"/>
                          <a:ea typeface="+mn-ea"/>
                          <a:cs typeface="+mn-cs"/>
                        </a:rPr>
                        <a:t>Tropical Cyclone</a:t>
                      </a:r>
                    </a:p>
                  </a:txBody>
                  <a:tcPr marL="9525" marR="9525" marT="9525" marB="0" anchor="b"/>
                </a:tc>
                <a:tc>
                  <a:txBody>
                    <a:bodyPr/>
                    <a:lstStyle/>
                    <a:p>
                      <a:pPr algn="ctr" fontAlgn="b">
                        <a:buNone/>
                      </a:pPr>
                      <a:r>
                        <a:rPr lang="en-US" sz="1100" b="0" i="0" u="none" strike="noStrike">
                          <a:solidFill>
                            <a:srgbClr val="000000"/>
                          </a:solidFill>
                          <a:effectLst/>
                          <a:latin typeface="Aptos Narrow" panose="020B0004020202020204" pitchFamily="34" charset="0"/>
                        </a:rPr>
                        <a:t>10.55 </a:t>
                      </a:r>
                    </a:p>
                  </a:txBody>
                  <a:tcPr marL="9525" marR="9525" marT="9525" marB="0" anchor="b"/>
                </a:tc>
                <a:extLst>
                  <a:ext uri="{0D108BD9-81ED-4DB2-BD59-A6C34878D82A}">
                    <a16:rowId xmlns:a16="http://schemas.microsoft.com/office/drawing/2014/main" val="404357545"/>
                  </a:ext>
                </a:extLst>
              </a:tr>
              <a:tr h="210022">
                <a:tc>
                  <a:txBody>
                    <a:bodyPr/>
                    <a:lstStyle/>
                    <a:p>
                      <a:pPr algn="l" fontAlgn="b">
                        <a:buNone/>
                      </a:pPr>
                      <a:r>
                        <a:rPr lang="en-US" sz="1100" b="1" kern="1200">
                          <a:solidFill>
                            <a:schemeClr val="lt1"/>
                          </a:solidFill>
                          <a:effectLst/>
                          <a:latin typeface="+mn-lt"/>
                          <a:ea typeface="+mn-ea"/>
                          <a:cs typeface="+mn-cs"/>
                        </a:rPr>
                        <a:t>Convective System</a:t>
                      </a:r>
                    </a:p>
                  </a:txBody>
                  <a:tcPr marL="9525" marR="9525" marT="9525" marB="0" anchor="b"/>
                </a:tc>
                <a:tc>
                  <a:txBody>
                    <a:bodyPr/>
                    <a:lstStyle/>
                    <a:p>
                      <a:pPr algn="ctr" fontAlgn="b">
                        <a:buNone/>
                      </a:pPr>
                      <a:r>
                        <a:rPr lang="en-US" sz="1100" b="0" i="0" u="none" strike="noStrike">
                          <a:solidFill>
                            <a:srgbClr val="000000"/>
                          </a:solidFill>
                          <a:effectLst/>
                          <a:latin typeface="Aptos Narrow" panose="020B0004020202020204" pitchFamily="34" charset="0"/>
                        </a:rPr>
                        <a:t>9.83 </a:t>
                      </a:r>
                    </a:p>
                  </a:txBody>
                  <a:tcPr marL="9525" marR="9525" marT="9525" marB="0" anchor="b"/>
                </a:tc>
                <a:extLst>
                  <a:ext uri="{0D108BD9-81ED-4DB2-BD59-A6C34878D82A}">
                    <a16:rowId xmlns:a16="http://schemas.microsoft.com/office/drawing/2014/main" val="3470824548"/>
                  </a:ext>
                </a:extLst>
              </a:tr>
            </a:tbl>
          </a:graphicData>
        </a:graphic>
      </p:graphicFrame>
      <p:pic>
        <p:nvPicPr>
          <p:cNvPr id="14" name="Picture 13">
            <a:extLst>
              <a:ext uri="{FF2B5EF4-FFF2-40B4-BE49-F238E27FC236}">
                <a16:creationId xmlns:a16="http://schemas.microsoft.com/office/drawing/2014/main" id="{6AFB13D0-5356-D916-6CE2-545EBA9E22C6}"/>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116516" y="3424795"/>
            <a:ext cx="5941309" cy="3026705"/>
          </a:xfrm>
          <a:prstGeom prst="rect">
            <a:avLst/>
          </a:prstGeom>
        </p:spPr>
      </p:pic>
      <p:graphicFrame>
        <p:nvGraphicFramePr>
          <p:cNvPr id="15" name="Table 14">
            <a:extLst>
              <a:ext uri="{FF2B5EF4-FFF2-40B4-BE49-F238E27FC236}">
                <a16:creationId xmlns:a16="http://schemas.microsoft.com/office/drawing/2014/main" id="{4A547A79-D013-98C8-F284-86009BE9B674}"/>
              </a:ext>
            </a:extLst>
          </p:cNvPr>
          <p:cNvGraphicFramePr>
            <a:graphicFrameLocks noGrp="1"/>
          </p:cNvGraphicFramePr>
          <p:nvPr>
            <p:extLst>
              <p:ext uri="{D42A27DB-BD31-4B8C-83A1-F6EECF244321}">
                <p14:modId xmlns:p14="http://schemas.microsoft.com/office/powerpoint/2010/main" val="3601329162"/>
              </p:ext>
            </p:extLst>
          </p:nvPr>
        </p:nvGraphicFramePr>
        <p:xfrm>
          <a:off x="6521941" y="1762255"/>
          <a:ext cx="3092077" cy="1486694"/>
        </p:xfrm>
        <a:graphic>
          <a:graphicData uri="http://schemas.openxmlformats.org/drawingml/2006/table">
            <a:tbl>
              <a:tblPr firstRow="1" firstCol="1" bandRow="1">
                <a:tableStyleId>{5C22544A-7EE6-4342-B048-85BDC9FD1C3A}</a:tableStyleId>
              </a:tblPr>
              <a:tblGrid>
                <a:gridCol w="2140786">
                  <a:extLst>
                    <a:ext uri="{9D8B030D-6E8A-4147-A177-3AD203B41FA5}">
                      <a16:colId xmlns:a16="http://schemas.microsoft.com/office/drawing/2014/main" val="4075287337"/>
                    </a:ext>
                  </a:extLst>
                </a:gridCol>
                <a:gridCol w="951291">
                  <a:extLst>
                    <a:ext uri="{9D8B030D-6E8A-4147-A177-3AD203B41FA5}">
                      <a16:colId xmlns:a16="http://schemas.microsoft.com/office/drawing/2014/main" val="2538895433"/>
                    </a:ext>
                  </a:extLst>
                </a:gridCol>
              </a:tblGrid>
              <a:tr h="436584">
                <a:tc>
                  <a:txBody>
                    <a:bodyPr/>
                    <a:lstStyle/>
                    <a:p>
                      <a:pPr marL="0" marR="0" algn="ctr">
                        <a:lnSpc>
                          <a:spcPct val="110000"/>
                        </a:lnSpc>
                        <a:buNone/>
                      </a:pPr>
                      <a:r>
                        <a:rPr lang="en-US" sz="1100">
                          <a:effectLst/>
                        </a:rPr>
                        <a:t>Storm Type</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Aft>
                          <a:spcPts val="900"/>
                        </a:spcAft>
                        <a:buNone/>
                      </a:pPr>
                      <a:r>
                        <a:rPr lang="en-US" sz="1100">
                          <a:effectLst/>
                          <a:latin typeface="Times New Roman" panose="02020603050405020304" pitchFamily="18" charset="0"/>
                          <a:ea typeface="Times New Roman" panose="02020603050405020304" pitchFamily="18" charset="0"/>
                          <a:cs typeface="Arial" panose="020B0604020202020204" pitchFamily="34" charset="0"/>
                        </a:rPr>
                        <a:t>Proportion (%)</a:t>
                      </a:r>
                    </a:p>
                  </a:txBody>
                  <a:tcPr marL="68580" marR="68580" marT="0" marB="0" anchor="ctr"/>
                </a:tc>
                <a:extLst>
                  <a:ext uri="{0D108BD9-81ED-4DB2-BD59-A6C34878D82A}">
                    <a16:rowId xmlns:a16="http://schemas.microsoft.com/office/drawing/2014/main" val="2230556207"/>
                  </a:ext>
                </a:extLst>
              </a:tr>
              <a:tr h="210022">
                <a:tc>
                  <a:txBody>
                    <a:bodyPr/>
                    <a:lstStyle/>
                    <a:p>
                      <a:pPr algn="l" fontAlgn="b">
                        <a:buNone/>
                      </a:pPr>
                      <a:r>
                        <a:rPr lang="en-US" sz="1100" b="1" kern="1200">
                          <a:solidFill>
                            <a:schemeClr val="lt1"/>
                          </a:solidFill>
                          <a:effectLst/>
                          <a:latin typeface="+mn-lt"/>
                          <a:ea typeface="+mn-ea"/>
                          <a:cs typeface="+mn-cs"/>
                        </a:rPr>
                        <a:t>Mid-latitude Cyclone</a:t>
                      </a:r>
                    </a:p>
                  </a:txBody>
                  <a:tcPr marL="9525" marR="9525" marT="9525" marB="0" anchor="b"/>
                </a:tc>
                <a:tc>
                  <a:txBody>
                    <a:bodyPr/>
                    <a:lstStyle/>
                    <a:p>
                      <a:pPr algn="ctr" fontAlgn="b">
                        <a:buNone/>
                      </a:pPr>
                      <a:r>
                        <a:rPr lang="en-US" sz="1100" b="0" i="0" u="none" strike="noStrike" kern="1200">
                          <a:solidFill>
                            <a:srgbClr val="000000"/>
                          </a:solidFill>
                          <a:effectLst/>
                          <a:latin typeface="Aptos Narrow" panose="020B0004020202020204" pitchFamily="34" charset="0"/>
                          <a:ea typeface="+mn-ea"/>
                          <a:cs typeface="+mn-cs"/>
                        </a:rPr>
                        <a:t>57.07</a:t>
                      </a:r>
                    </a:p>
                  </a:txBody>
                  <a:tcPr marL="9525" marR="9525" marT="9525" marB="0" anchor="b"/>
                </a:tc>
                <a:extLst>
                  <a:ext uri="{0D108BD9-81ED-4DB2-BD59-A6C34878D82A}">
                    <a16:rowId xmlns:a16="http://schemas.microsoft.com/office/drawing/2014/main" val="4214535110"/>
                  </a:ext>
                </a:extLst>
              </a:tr>
              <a:tr h="210022">
                <a:tc>
                  <a:txBody>
                    <a:bodyPr/>
                    <a:lstStyle/>
                    <a:p>
                      <a:pPr algn="l" fontAlgn="b">
                        <a:buNone/>
                      </a:pPr>
                      <a:r>
                        <a:rPr lang="en-US" sz="1100" b="1" kern="1200">
                          <a:solidFill>
                            <a:schemeClr val="lt1"/>
                          </a:solidFill>
                          <a:effectLst/>
                          <a:latin typeface="+mn-lt"/>
                          <a:ea typeface="+mn-ea"/>
                          <a:cs typeface="+mn-cs"/>
                        </a:rPr>
                        <a:t>Mesoscale Convective System</a:t>
                      </a:r>
                    </a:p>
                  </a:txBody>
                  <a:tcPr marL="9525" marR="9525" marT="9525" marB="0" anchor="b"/>
                </a:tc>
                <a:tc>
                  <a:txBody>
                    <a:bodyPr/>
                    <a:lstStyle/>
                    <a:p>
                      <a:pPr algn="ctr" fontAlgn="b">
                        <a:buNone/>
                      </a:pPr>
                      <a:r>
                        <a:rPr lang="en-US" sz="1100" b="0" i="0" u="none" strike="noStrike" kern="1200">
                          <a:solidFill>
                            <a:srgbClr val="000000"/>
                          </a:solidFill>
                          <a:effectLst/>
                          <a:latin typeface="Aptos Narrow" panose="020B0004020202020204" pitchFamily="34" charset="0"/>
                          <a:ea typeface="+mn-ea"/>
                          <a:cs typeface="+mn-cs"/>
                        </a:rPr>
                        <a:t>16.55</a:t>
                      </a:r>
                    </a:p>
                  </a:txBody>
                  <a:tcPr marL="9525" marR="9525" marT="9525" marB="0" anchor="b"/>
                </a:tc>
                <a:extLst>
                  <a:ext uri="{0D108BD9-81ED-4DB2-BD59-A6C34878D82A}">
                    <a16:rowId xmlns:a16="http://schemas.microsoft.com/office/drawing/2014/main" val="748814281"/>
                  </a:ext>
                </a:extLst>
              </a:tr>
              <a:tr h="210022">
                <a:tc>
                  <a:txBody>
                    <a:bodyPr/>
                    <a:lstStyle/>
                    <a:p>
                      <a:pPr algn="l" fontAlgn="b">
                        <a:buNone/>
                      </a:pPr>
                      <a:r>
                        <a:rPr lang="en-US" sz="1100" b="1" kern="1200">
                          <a:solidFill>
                            <a:schemeClr val="lt1"/>
                          </a:solidFill>
                          <a:effectLst/>
                          <a:latin typeface="+mn-lt"/>
                          <a:ea typeface="+mn-ea"/>
                          <a:cs typeface="+mn-cs"/>
                        </a:rPr>
                        <a:t>Hybrid Storm</a:t>
                      </a:r>
                    </a:p>
                  </a:txBody>
                  <a:tcPr marL="9525" marR="9525" marT="9525" marB="0" anchor="b"/>
                </a:tc>
                <a:tc>
                  <a:txBody>
                    <a:bodyPr/>
                    <a:lstStyle/>
                    <a:p>
                      <a:pPr algn="ctr" fontAlgn="b">
                        <a:buNone/>
                      </a:pPr>
                      <a:r>
                        <a:rPr lang="en-US" sz="1100" b="0" i="0" u="none" strike="noStrike" kern="1200">
                          <a:solidFill>
                            <a:srgbClr val="000000"/>
                          </a:solidFill>
                          <a:effectLst/>
                          <a:latin typeface="Aptos Narrow" panose="020B0004020202020204" pitchFamily="34" charset="0"/>
                          <a:ea typeface="+mn-ea"/>
                          <a:cs typeface="+mn-cs"/>
                        </a:rPr>
                        <a:t>12.95</a:t>
                      </a:r>
                    </a:p>
                  </a:txBody>
                  <a:tcPr marL="9525" marR="9525" marT="9525" marB="0" anchor="b"/>
                </a:tc>
                <a:extLst>
                  <a:ext uri="{0D108BD9-81ED-4DB2-BD59-A6C34878D82A}">
                    <a16:rowId xmlns:a16="http://schemas.microsoft.com/office/drawing/2014/main" val="3634376624"/>
                  </a:ext>
                </a:extLst>
              </a:tr>
              <a:tr h="210022">
                <a:tc>
                  <a:txBody>
                    <a:bodyPr/>
                    <a:lstStyle/>
                    <a:p>
                      <a:pPr algn="l" fontAlgn="b">
                        <a:buNone/>
                      </a:pPr>
                      <a:r>
                        <a:rPr lang="en-US" sz="1100" b="1" kern="1200">
                          <a:solidFill>
                            <a:schemeClr val="lt1"/>
                          </a:solidFill>
                          <a:effectLst/>
                          <a:latin typeface="+mn-lt"/>
                          <a:ea typeface="+mn-ea"/>
                          <a:cs typeface="+mn-cs"/>
                        </a:rPr>
                        <a:t>Tropical Cyclone</a:t>
                      </a:r>
                    </a:p>
                  </a:txBody>
                  <a:tcPr marL="9525" marR="9525" marT="9525" marB="0" anchor="b"/>
                </a:tc>
                <a:tc>
                  <a:txBody>
                    <a:bodyPr/>
                    <a:lstStyle/>
                    <a:p>
                      <a:pPr algn="ctr" fontAlgn="b">
                        <a:buNone/>
                      </a:pPr>
                      <a:r>
                        <a:rPr lang="en-US" sz="1100" b="0" i="0" u="none" strike="noStrike" kern="1200">
                          <a:solidFill>
                            <a:srgbClr val="000000"/>
                          </a:solidFill>
                          <a:effectLst/>
                          <a:latin typeface="Aptos Narrow" panose="020B0004020202020204" pitchFamily="34" charset="0"/>
                          <a:ea typeface="+mn-ea"/>
                          <a:cs typeface="+mn-cs"/>
                        </a:rPr>
                        <a:t>12.47</a:t>
                      </a:r>
                    </a:p>
                  </a:txBody>
                  <a:tcPr marL="9525" marR="9525" marT="9525" marB="0" anchor="b"/>
                </a:tc>
                <a:extLst>
                  <a:ext uri="{0D108BD9-81ED-4DB2-BD59-A6C34878D82A}">
                    <a16:rowId xmlns:a16="http://schemas.microsoft.com/office/drawing/2014/main" val="404357545"/>
                  </a:ext>
                </a:extLst>
              </a:tr>
              <a:tr h="210022">
                <a:tc>
                  <a:txBody>
                    <a:bodyPr/>
                    <a:lstStyle/>
                    <a:p>
                      <a:pPr algn="l" fontAlgn="b">
                        <a:buNone/>
                      </a:pPr>
                      <a:r>
                        <a:rPr lang="en-US" sz="1100" b="1" kern="1200">
                          <a:solidFill>
                            <a:schemeClr val="lt1"/>
                          </a:solidFill>
                          <a:effectLst/>
                          <a:latin typeface="+mn-lt"/>
                          <a:ea typeface="+mn-ea"/>
                          <a:cs typeface="+mn-cs"/>
                        </a:rPr>
                        <a:t>Local Storm</a:t>
                      </a:r>
                    </a:p>
                  </a:txBody>
                  <a:tcPr marL="9525" marR="9525" marT="9525" marB="0" anchor="b"/>
                </a:tc>
                <a:tc>
                  <a:txBody>
                    <a:bodyPr/>
                    <a:lstStyle/>
                    <a:p>
                      <a:pPr algn="ctr" fontAlgn="b">
                        <a:buNone/>
                      </a:pPr>
                      <a:r>
                        <a:rPr lang="en-US" sz="1100" b="0" i="0" u="none" strike="noStrike" kern="1200">
                          <a:solidFill>
                            <a:srgbClr val="000000"/>
                          </a:solidFill>
                          <a:effectLst/>
                          <a:latin typeface="Aptos Narrow" panose="020B0004020202020204" pitchFamily="34" charset="0"/>
                          <a:ea typeface="+mn-ea"/>
                          <a:cs typeface="+mn-cs"/>
                        </a:rPr>
                        <a:t>0.96</a:t>
                      </a:r>
                    </a:p>
                  </a:txBody>
                  <a:tcPr marL="9525" marR="9525" marT="9525" marB="0" anchor="b"/>
                </a:tc>
                <a:extLst>
                  <a:ext uri="{0D108BD9-81ED-4DB2-BD59-A6C34878D82A}">
                    <a16:rowId xmlns:a16="http://schemas.microsoft.com/office/drawing/2014/main" val="3470824548"/>
                  </a:ext>
                </a:extLst>
              </a:tr>
            </a:tbl>
          </a:graphicData>
        </a:graphic>
      </p:graphicFrame>
      <p:sp>
        <p:nvSpPr>
          <p:cNvPr id="16" name="Content Placeholder 4">
            <a:extLst>
              <a:ext uri="{FF2B5EF4-FFF2-40B4-BE49-F238E27FC236}">
                <a16:creationId xmlns:a16="http://schemas.microsoft.com/office/drawing/2014/main" id="{ACCDA26B-B718-A187-7B7B-35E9A54882BB}"/>
              </a:ext>
            </a:extLst>
          </p:cNvPr>
          <p:cNvSpPr>
            <a:spLocks noGrp="1"/>
          </p:cNvSpPr>
          <p:nvPr>
            <p:ph sz="quarter" idx="13"/>
          </p:nvPr>
        </p:nvSpPr>
        <p:spPr>
          <a:xfrm>
            <a:off x="3173491" y="2079997"/>
            <a:ext cx="2560737" cy="854920"/>
          </a:xfrm>
        </p:spPr>
        <p:txBody>
          <a:bodyPr lIns="91440" tIns="45720" rIns="91440" bIns="45720" anchor="t"/>
          <a:lstStyle/>
          <a:p>
            <a:pPr>
              <a:lnSpc>
                <a:spcPct val="100000"/>
              </a:lnSpc>
            </a:pPr>
            <a:r>
              <a:rPr lang="en-US" b="1"/>
              <a:t>Storm Types when using proposed method</a:t>
            </a:r>
          </a:p>
        </p:txBody>
      </p:sp>
      <p:sp>
        <p:nvSpPr>
          <p:cNvPr id="17" name="Content Placeholder 4">
            <a:extLst>
              <a:ext uri="{FF2B5EF4-FFF2-40B4-BE49-F238E27FC236}">
                <a16:creationId xmlns:a16="http://schemas.microsoft.com/office/drawing/2014/main" id="{671DC4A5-1B5B-5BBE-0193-4A99913F4DB7}"/>
              </a:ext>
            </a:extLst>
          </p:cNvPr>
          <p:cNvSpPr txBox="1">
            <a:spLocks/>
          </p:cNvSpPr>
          <p:nvPr/>
        </p:nvSpPr>
        <p:spPr>
          <a:xfrm>
            <a:off x="9728182" y="2078142"/>
            <a:ext cx="2329643" cy="854920"/>
          </a:xfrm>
          <a:prstGeom prst="rect">
            <a:avLst/>
          </a:prstGeom>
        </p:spPr>
        <p:txBody>
          <a:bodyPr lIns="91440" tIns="45720" rIns="91440" bIns="45720" anchor="t"/>
          <a:lstStyle>
            <a:lvl1pPr marL="0" indent="0" algn="l" defTabSz="457200" rtl="0" eaLnBrk="1" latinLnBrk="0" hangingPunct="1">
              <a:lnSpc>
                <a:spcPts val="2600"/>
              </a:lnSpc>
              <a:spcBef>
                <a:spcPts val="1000"/>
              </a:spcBef>
              <a:buClr>
                <a:srgbClr val="2F2F30"/>
              </a:buClr>
              <a:buFont typeface="Arial" panose="020B0604020202020204" pitchFamily="34" charset="0"/>
              <a:buNone/>
              <a:defRPr sz="1800" kern="1200">
                <a:solidFill>
                  <a:schemeClr val="tx1"/>
                </a:solidFill>
                <a:latin typeface="+mn-lt"/>
                <a:ea typeface="+mn-ea"/>
                <a:cs typeface="+mn-cs"/>
              </a:defRPr>
            </a:lvl1pPr>
            <a:lvl2pPr marL="457200" indent="0" algn="l" defTabSz="457200" rtl="0" eaLnBrk="1" latinLnBrk="0" hangingPunct="1">
              <a:spcBef>
                <a:spcPts val="1000"/>
              </a:spcBef>
              <a:buClr>
                <a:srgbClr val="2F2F30"/>
              </a:buClr>
              <a:buSzPct val="100000"/>
              <a:buFont typeface="Courier New" panose="02070309020205020404" pitchFamily="49" charset="0"/>
              <a:buNone/>
              <a:defRPr sz="1600" kern="1200">
                <a:solidFill>
                  <a:schemeClr val="tx1"/>
                </a:solidFill>
                <a:latin typeface="+mn-lt"/>
                <a:ea typeface="+mn-ea"/>
                <a:cs typeface="+mn-cs"/>
              </a:defRPr>
            </a:lvl2pPr>
            <a:lvl3pPr marL="914400" indent="0" algn="l" defTabSz="457200" rtl="0" eaLnBrk="1" latinLnBrk="0" hangingPunct="1">
              <a:spcBef>
                <a:spcPts val="1000"/>
              </a:spcBef>
              <a:buClr>
                <a:srgbClr val="2F2F30"/>
              </a:buClr>
              <a:buFont typeface="Franklin Gothic Book" panose="020B0503020102020204" pitchFamily="34" charset="0"/>
              <a:buNone/>
              <a:defRPr sz="16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b="1"/>
              <a:t>Storm Types Benchmark</a:t>
            </a:r>
          </a:p>
        </p:txBody>
      </p:sp>
    </p:spTree>
    <p:extLst>
      <p:ext uri="{BB962C8B-B14F-4D97-AF65-F5344CB8AC3E}">
        <p14:creationId xmlns:p14="http://schemas.microsoft.com/office/powerpoint/2010/main" val="8602424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AF8E41-F853-A106-D223-1EE6D4D4ABC1}"/>
              </a:ext>
            </a:extLst>
          </p:cNvPr>
          <p:cNvSpPr>
            <a:spLocks noGrp="1"/>
          </p:cNvSpPr>
          <p:nvPr>
            <p:ph sz="half" idx="2"/>
          </p:nvPr>
        </p:nvSpPr>
        <p:spPr>
          <a:xfrm>
            <a:off x="683238" y="2672869"/>
            <a:ext cx="2803674" cy="3508475"/>
          </a:xfrm>
        </p:spPr>
        <p:txBody>
          <a:bodyPr vert="horz" lIns="91440" tIns="45720" rIns="91440" bIns="45720" rtlCol="0" anchor="t">
            <a:normAutofit fontScale="85000" lnSpcReduction="10000"/>
          </a:bodyPr>
          <a:lstStyle/>
          <a:p>
            <a:pPr marL="0" indent="0">
              <a:buNone/>
            </a:pPr>
            <a:r>
              <a:rPr lang="en-US" b="1">
                <a:cs typeface="Arial"/>
              </a:rPr>
              <a:t>SLAM </a:t>
            </a:r>
          </a:p>
          <a:p>
            <a:pPr>
              <a:buFont typeface="Courier New" panose="020B0604020202020204" pitchFamily="34" charset="0"/>
              <a:buChar char="o"/>
            </a:pPr>
            <a:r>
              <a:rPr lang="en-US">
                <a:cs typeface="Arial"/>
              </a:rPr>
              <a:t>Purely statistical method</a:t>
            </a:r>
          </a:p>
          <a:p>
            <a:pPr>
              <a:buFont typeface="Courier New" panose="020B0604020202020204" pitchFamily="34" charset="0"/>
              <a:buChar char="o"/>
            </a:pPr>
            <a:r>
              <a:rPr lang="en-US">
                <a:cs typeface="Arial"/>
              </a:rPr>
              <a:t>Most similar region of extreme rainfall statistics</a:t>
            </a:r>
          </a:p>
          <a:p>
            <a:pPr>
              <a:buFont typeface="Courier New" panose="020B0604020202020204" pitchFamily="34" charset="0"/>
              <a:buChar char="o"/>
            </a:pPr>
            <a:r>
              <a:rPr lang="en-US">
                <a:cs typeface="Arial"/>
              </a:rPr>
              <a:t>Each additional pixel adds the next most similar</a:t>
            </a:r>
          </a:p>
          <a:p>
            <a:pPr>
              <a:buFont typeface="Courier New" panose="020B0604020202020204" pitchFamily="34" charset="0"/>
              <a:buChar char="o"/>
            </a:pPr>
            <a:r>
              <a:rPr lang="en-US">
                <a:cs typeface="Arial"/>
              </a:rPr>
              <a:t>GSL overall measure of similarity</a:t>
            </a:r>
          </a:p>
        </p:txBody>
      </p:sp>
      <p:sp>
        <p:nvSpPr>
          <p:cNvPr id="7" name="Content Placeholder 6">
            <a:extLst>
              <a:ext uri="{FF2B5EF4-FFF2-40B4-BE49-F238E27FC236}">
                <a16:creationId xmlns:a16="http://schemas.microsoft.com/office/drawing/2014/main" id="{45C8F49A-2714-D287-87D5-CDDA7D3C9253}"/>
              </a:ext>
            </a:extLst>
          </p:cNvPr>
          <p:cNvSpPr>
            <a:spLocks noGrp="1"/>
          </p:cNvSpPr>
          <p:nvPr>
            <p:ph sz="quarter" idx="4"/>
          </p:nvPr>
        </p:nvSpPr>
        <p:spPr>
          <a:xfrm>
            <a:off x="6209116" y="2672869"/>
            <a:ext cx="3072044" cy="3508475"/>
          </a:xfrm>
        </p:spPr>
        <p:txBody>
          <a:bodyPr/>
          <a:lstStyle/>
          <a:p>
            <a:pPr marL="0" indent="0">
              <a:buNone/>
            </a:pPr>
            <a:r>
              <a:rPr lang="en-US" sz="1500" b="1" err="1">
                <a:cs typeface="Arial"/>
              </a:rPr>
              <a:t>Hydromet</a:t>
            </a:r>
            <a:endParaRPr lang="en-US" sz="1500" b="1">
              <a:cs typeface="Arial"/>
            </a:endParaRPr>
          </a:p>
          <a:p>
            <a:pPr>
              <a:buFont typeface="Courier New" panose="020B0604020202020204" pitchFamily="34" charset="0"/>
              <a:buChar char="o"/>
            </a:pPr>
            <a:r>
              <a:rPr lang="en-US" sz="1200">
                <a:cs typeface="Arial"/>
              </a:rPr>
              <a:t>Physically-based method</a:t>
            </a:r>
          </a:p>
          <a:p>
            <a:pPr>
              <a:buFont typeface="Courier New" panose="020B0604020202020204" pitchFamily="34" charset="0"/>
              <a:buChar char="o"/>
            </a:pPr>
            <a:r>
              <a:rPr lang="en-US" sz="1200">
                <a:cs typeface="Arial"/>
              </a:rPr>
              <a:t>Most similar region of rainfall-generating mechanisms</a:t>
            </a:r>
          </a:p>
          <a:p>
            <a:pPr>
              <a:buFont typeface="Courier New" panose="020B0604020202020204" pitchFamily="34" charset="0"/>
              <a:buChar char="o"/>
            </a:pPr>
            <a:r>
              <a:rPr lang="en-US" sz="1200">
                <a:cs typeface="Arial"/>
              </a:rPr>
              <a:t>Both data-driven and subjective judgement</a:t>
            </a:r>
          </a:p>
          <a:p>
            <a:pPr>
              <a:buFont typeface="Courier New" panose="020B0604020202020204" pitchFamily="34" charset="0"/>
              <a:buChar char="o"/>
            </a:pPr>
            <a:r>
              <a:rPr lang="en-US" sz="1200">
                <a:cs typeface="Arial"/>
              </a:rPr>
              <a:t>Changing the area is not a "knob you can turn"</a:t>
            </a:r>
          </a:p>
          <a:p>
            <a:pPr>
              <a:buFont typeface="Courier New" panose="020B0604020202020204" pitchFamily="34" charset="0"/>
              <a:buChar char="o"/>
            </a:pPr>
            <a:r>
              <a:rPr lang="en-US" sz="1200">
                <a:cs typeface="Arial"/>
              </a:rPr>
              <a:t>Independent validation challenging</a:t>
            </a:r>
          </a:p>
          <a:p>
            <a:endParaRPr lang="en-US"/>
          </a:p>
        </p:txBody>
      </p:sp>
      <p:sp>
        <p:nvSpPr>
          <p:cNvPr id="4" name="Slide Number Placeholder 3">
            <a:extLst>
              <a:ext uri="{FF2B5EF4-FFF2-40B4-BE49-F238E27FC236}">
                <a16:creationId xmlns:a16="http://schemas.microsoft.com/office/drawing/2014/main" id="{E9155068-A705-CC35-91C9-C5FF67298A69}"/>
              </a:ext>
            </a:extLst>
          </p:cNvPr>
          <p:cNvSpPr>
            <a:spLocks noGrp="1"/>
          </p:cNvSpPr>
          <p:nvPr>
            <p:ph type="sldNum" sz="quarter" idx="13"/>
          </p:nvPr>
        </p:nvSpPr>
        <p:spPr/>
        <p:txBody>
          <a:bodyPr/>
          <a:lstStyle/>
          <a:p>
            <a:fld id="{5F011351-AA05-4F60-9B75-C550D3923B2B}" type="slidenum">
              <a:rPr lang="en-US" smtClean="0"/>
              <a:t>18</a:t>
            </a:fld>
            <a:endParaRPr lang="en-US"/>
          </a:p>
        </p:txBody>
      </p:sp>
      <p:sp>
        <p:nvSpPr>
          <p:cNvPr id="2" name="Title 1">
            <a:extLst>
              <a:ext uri="{FF2B5EF4-FFF2-40B4-BE49-F238E27FC236}">
                <a16:creationId xmlns:a16="http://schemas.microsoft.com/office/drawing/2014/main" id="{D24D5F5D-CF42-AE9E-04A8-3935686D0D12}"/>
              </a:ext>
            </a:extLst>
          </p:cNvPr>
          <p:cNvSpPr>
            <a:spLocks noGrp="1"/>
          </p:cNvSpPr>
          <p:nvPr>
            <p:ph type="title"/>
          </p:nvPr>
        </p:nvSpPr>
        <p:spPr/>
        <p:txBody>
          <a:bodyPr/>
          <a:lstStyle/>
          <a:p>
            <a:r>
              <a:rPr lang="en-US">
                <a:cs typeface="Arial"/>
              </a:rPr>
              <a:t>Transposition Domain Investigation</a:t>
            </a:r>
            <a:endParaRPr lang="en-US"/>
          </a:p>
        </p:txBody>
      </p:sp>
      <p:sp>
        <p:nvSpPr>
          <p:cNvPr id="6" name="Content Placeholder 2">
            <a:extLst>
              <a:ext uri="{FF2B5EF4-FFF2-40B4-BE49-F238E27FC236}">
                <a16:creationId xmlns:a16="http://schemas.microsoft.com/office/drawing/2014/main" id="{18C18063-E7C6-C7D1-5EDE-15B69A3A0C75}"/>
              </a:ext>
            </a:extLst>
          </p:cNvPr>
          <p:cNvSpPr txBox="1">
            <a:spLocks/>
          </p:cNvSpPr>
          <p:nvPr/>
        </p:nvSpPr>
        <p:spPr>
          <a:xfrm>
            <a:off x="5365290" y="2746374"/>
            <a:ext cx="3147751" cy="2583873"/>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chemeClr val="bg2"/>
              </a:buClr>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00000"/>
              </a:lnSpc>
              <a:spcBef>
                <a:spcPts val="1000"/>
              </a:spcBef>
              <a:buClr>
                <a:schemeClr val="bg2"/>
              </a:buClr>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00000"/>
              </a:lnSpc>
              <a:spcBef>
                <a:spcPts val="1000"/>
              </a:spcBef>
              <a:buClr>
                <a:schemeClr val="bg2"/>
              </a:buClr>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00000"/>
              </a:lnSpc>
              <a:spcBef>
                <a:spcPts val="1000"/>
              </a:spcBef>
              <a:buClr>
                <a:schemeClr val="bg2"/>
              </a:buClr>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00000"/>
              </a:lnSpc>
              <a:spcBef>
                <a:spcPts val="1000"/>
              </a:spcBef>
              <a:buClr>
                <a:schemeClr val="bg2"/>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900">
              <a:cs typeface="Arial"/>
            </a:endParaRPr>
          </a:p>
        </p:txBody>
      </p:sp>
      <p:sp>
        <p:nvSpPr>
          <p:cNvPr id="8" name="Content Placeholder 2">
            <a:extLst>
              <a:ext uri="{FF2B5EF4-FFF2-40B4-BE49-F238E27FC236}">
                <a16:creationId xmlns:a16="http://schemas.microsoft.com/office/drawing/2014/main" id="{015E7456-F2B7-BE6D-FF63-6ED936933728}"/>
              </a:ext>
            </a:extLst>
          </p:cNvPr>
          <p:cNvSpPr txBox="1">
            <a:spLocks/>
          </p:cNvSpPr>
          <p:nvPr/>
        </p:nvSpPr>
        <p:spPr>
          <a:xfrm>
            <a:off x="343592" y="1513897"/>
            <a:ext cx="10830097" cy="450274"/>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chemeClr val="bg2"/>
              </a:buClr>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00000"/>
              </a:lnSpc>
              <a:spcBef>
                <a:spcPts val="1000"/>
              </a:spcBef>
              <a:buClr>
                <a:schemeClr val="bg2"/>
              </a:buClr>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00000"/>
              </a:lnSpc>
              <a:spcBef>
                <a:spcPts val="1000"/>
              </a:spcBef>
              <a:buClr>
                <a:schemeClr val="bg2"/>
              </a:buClr>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00000"/>
              </a:lnSpc>
              <a:spcBef>
                <a:spcPts val="1000"/>
              </a:spcBef>
              <a:buClr>
                <a:schemeClr val="bg2"/>
              </a:buClr>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00000"/>
              </a:lnSpc>
              <a:spcBef>
                <a:spcPts val="1000"/>
              </a:spcBef>
              <a:buClr>
                <a:schemeClr val="bg2"/>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accent3"/>
                </a:solidFill>
                <a:cs typeface="Arial"/>
              </a:rPr>
              <a:t>What is the best transposition domain to use for South Platte?</a:t>
            </a:r>
          </a:p>
          <a:p>
            <a:r>
              <a:rPr lang="en-US">
                <a:cs typeface="Arial"/>
              </a:rPr>
              <a:t>We have two domains drawn with two different methodologies: </a:t>
            </a:r>
          </a:p>
        </p:txBody>
      </p:sp>
      <p:pic>
        <p:nvPicPr>
          <p:cNvPr id="9" name="Picture 8" descr="A map with a green line&#10;&#10;AI-generated content may be incorrect.">
            <a:extLst>
              <a:ext uri="{FF2B5EF4-FFF2-40B4-BE49-F238E27FC236}">
                <a16:creationId xmlns:a16="http://schemas.microsoft.com/office/drawing/2014/main" id="{D1D5D753-718C-5630-3465-A22746AF39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86912" y="2747386"/>
            <a:ext cx="2313710" cy="2796021"/>
          </a:xfrm>
          <a:prstGeom prst="rect">
            <a:avLst/>
          </a:prstGeom>
        </p:spPr>
      </p:pic>
      <p:pic>
        <p:nvPicPr>
          <p:cNvPr id="10" name="Picture 9" descr="A map with a black outline&#10;&#10;AI-generated content may be incorrect.">
            <a:extLst>
              <a:ext uri="{FF2B5EF4-FFF2-40B4-BE49-F238E27FC236}">
                <a16:creationId xmlns:a16="http://schemas.microsoft.com/office/drawing/2014/main" id="{AE6EECF6-D5FC-7D47-3F20-8E87A38F71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23951" y="2749550"/>
            <a:ext cx="2815937" cy="2805546"/>
          </a:xfrm>
          <a:prstGeom prst="rect">
            <a:avLst/>
          </a:prstGeom>
        </p:spPr>
      </p:pic>
      <p:sp>
        <p:nvSpPr>
          <p:cNvPr id="12" name="TextBox 11">
            <a:extLst>
              <a:ext uri="{FF2B5EF4-FFF2-40B4-BE49-F238E27FC236}">
                <a16:creationId xmlns:a16="http://schemas.microsoft.com/office/drawing/2014/main" id="{D5C3DBAC-A8E1-9781-38B5-EBEBFCBEB241}"/>
              </a:ext>
            </a:extLst>
          </p:cNvPr>
          <p:cNvSpPr txBox="1"/>
          <p:nvPr/>
        </p:nvSpPr>
        <p:spPr>
          <a:xfrm>
            <a:off x="3484241" y="5554180"/>
            <a:ext cx="2315829" cy="553998"/>
          </a:xfrm>
          <a:prstGeom prst="rect">
            <a:avLst/>
          </a:prstGeom>
          <a:noFill/>
        </p:spPr>
        <p:txBody>
          <a:bodyPr wrap="square" lIns="91440" tIns="45720" rIns="91440" bIns="45720" rtlCol="0" anchor="t">
            <a:spAutoFit/>
          </a:bodyPr>
          <a:lstStyle/>
          <a:p>
            <a:r>
              <a:rPr lang="en-US" sz="1000"/>
              <a:t>Figure 1. South Platte Basin (green) and SLAM  transposition domain (brown).</a:t>
            </a:r>
            <a:endParaRPr lang="en-US" sz="1000">
              <a:cs typeface="Arial"/>
            </a:endParaRPr>
          </a:p>
        </p:txBody>
      </p:sp>
      <p:sp>
        <p:nvSpPr>
          <p:cNvPr id="13" name="TextBox 12">
            <a:extLst>
              <a:ext uri="{FF2B5EF4-FFF2-40B4-BE49-F238E27FC236}">
                <a16:creationId xmlns:a16="http://schemas.microsoft.com/office/drawing/2014/main" id="{58047523-6CF8-B266-21DB-C3A4905AB393}"/>
              </a:ext>
            </a:extLst>
          </p:cNvPr>
          <p:cNvSpPr txBox="1"/>
          <p:nvPr/>
        </p:nvSpPr>
        <p:spPr>
          <a:xfrm>
            <a:off x="8999042" y="5542634"/>
            <a:ext cx="2817479" cy="412810"/>
          </a:xfrm>
          <a:prstGeom prst="rect">
            <a:avLst/>
          </a:prstGeom>
          <a:noFill/>
        </p:spPr>
        <p:txBody>
          <a:bodyPr wrap="square" lIns="91440" tIns="45720" rIns="91440" bIns="45720" rtlCol="0" anchor="t">
            <a:spAutoFit/>
          </a:bodyPr>
          <a:lstStyle/>
          <a:p>
            <a:r>
              <a:rPr lang="en-US" sz="1000"/>
              <a:t>Figure 2. South Platte Basin (green) and </a:t>
            </a:r>
            <a:r>
              <a:rPr lang="en-US" sz="1000" err="1"/>
              <a:t>Hydromet</a:t>
            </a:r>
            <a:r>
              <a:rPr lang="en-US" sz="1000"/>
              <a:t> transposition domain (black).</a:t>
            </a:r>
            <a:endParaRPr lang="en-US" sz="1000">
              <a:cs typeface="Arial"/>
            </a:endParaRPr>
          </a:p>
        </p:txBody>
      </p:sp>
    </p:spTree>
    <p:extLst>
      <p:ext uri="{BB962C8B-B14F-4D97-AF65-F5344CB8AC3E}">
        <p14:creationId xmlns:p14="http://schemas.microsoft.com/office/powerpoint/2010/main" val="33849481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34F58-E5D9-D8A2-F188-6B9F7AA4A7E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EB29A84-B2C9-F2BE-B28E-7E1FEB3E16A4}"/>
              </a:ext>
            </a:extLst>
          </p:cNvPr>
          <p:cNvSpPr>
            <a:spLocks noGrp="1"/>
          </p:cNvSpPr>
          <p:nvPr>
            <p:ph type="body" sz="half" idx="10"/>
          </p:nvPr>
        </p:nvSpPr>
        <p:spPr/>
        <p:txBody>
          <a:bodyPr/>
          <a:lstStyle/>
          <a:p>
            <a:endParaRPr lang="en-US"/>
          </a:p>
        </p:txBody>
      </p:sp>
      <p:sp>
        <p:nvSpPr>
          <p:cNvPr id="3" name="Content Placeholder 2">
            <a:extLst>
              <a:ext uri="{FF2B5EF4-FFF2-40B4-BE49-F238E27FC236}">
                <a16:creationId xmlns:a16="http://schemas.microsoft.com/office/drawing/2014/main" id="{FCB71175-5FD4-D315-29B7-61F3473F4C3A}"/>
              </a:ext>
            </a:extLst>
          </p:cNvPr>
          <p:cNvSpPr>
            <a:spLocks noGrp="1"/>
          </p:cNvSpPr>
          <p:nvPr>
            <p:ph sz="quarter" idx="11"/>
          </p:nvPr>
        </p:nvSpPr>
        <p:spPr/>
        <p:txBody>
          <a:bodyPr>
            <a:normAutofit/>
          </a:bodyPr>
          <a:lstStyle/>
          <a:p>
            <a:r>
              <a:rPr lang="en-US"/>
              <a:t>A foundational assumption of SST is that the transposition domain is meteorologically homogenous, and storms are therefore physically transferable</a:t>
            </a:r>
          </a:p>
          <a:p>
            <a:r>
              <a:rPr lang="en-US"/>
              <a:t>This analysis evaluated whether the SLAM domain satisfies this assumption for South Platte</a:t>
            </a:r>
          </a:p>
          <a:p>
            <a:r>
              <a:rPr lang="en-US"/>
              <a:t>PRISM 30-year normals were analyzed along with storm catalogs to compare SLAM and </a:t>
            </a:r>
            <a:r>
              <a:rPr lang="en-US" err="1"/>
              <a:t>Hydromet</a:t>
            </a:r>
            <a:r>
              <a:rPr lang="en-US"/>
              <a:t> domains against the South Platte Basin</a:t>
            </a:r>
          </a:p>
        </p:txBody>
      </p:sp>
      <p:sp>
        <p:nvSpPr>
          <p:cNvPr id="2" name="Title 1">
            <a:extLst>
              <a:ext uri="{FF2B5EF4-FFF2-40B4-BE49-F238E27FC236}">
                <a16:creationId xmlns:a16="http://schemas.microsoft.com/office/drawing/2014/main" id="{0246C7CD-2899-9CBF-4BC9-1EC28EB1263B}"/>
              </a:ext>
            </a:extLst>
          </p:cNvPr>
          <p:cNvSpPr>
            <a:spLocks noGrp="1"/>
          </p:cNvSpPr>
          <p:nvPr>
            <p:ph type="title"/>
          </p:nvPr>
        </p:nvSpPr>
        <p:spPr/>
        <p:txBody>
          <a:bodyPr>
            <a:normAutofit fontScale="90000"/>
          </a:bodyPr>
          <a:lstStyle/>
          <a:p>
            <a:r>
              <a:rPr lang="en-US" sz="3800"/>
              <a:t>SLAM Domain Investigation</a:t>
            </a:r>
          </a:p>
        </p:txBody>
      </p:sp>
      <p:sp>
        <p:nvSpPr>
          <p:cNvPr id="5" name="TextBox 4">
            <a:extLst>
              <a:ext uri="{FF2B5EF4-FFF2-40B4-BE49-F238E27FC236}">
                <a16:creationId xmlns:a16="http://schemas.microsoft.com/office/drawing/2014/main" id="{0489317F-527E-0049-9F20-C81FA9BB77B3}"/>
              </a:ext>
            </a:extLst>
          </p:cNvPr>
          <p:cNvSpPr txBox="1"/>
          <p:nvPr/>
        </p:nvSpPr>
        <p:spPr>
          <a:xfrm>
            <a:off x="6718434" y="5431220"/>
            <a:ext cx="5245768" cy="577081"/>
          </a:xfrm>
          <a:prstGeom prst="rect">
            <a:avLst/>
          </a:prstGeom>
          <a:noFill/>
        </p:spPr>
        <p:txBody>
          <a:bodyPr wrap="square" rtlCol="0">
            <a:spAutoFit/>
          </a:bodyPr>
          <a:lstStyle/>
          <a:p>
            <a:r>
              <a:rPr lang="en-US" sz="1050"/>
              <a:t>Figure 3. South Platte Basin (green) and </a:t>
            </a:r>
            <a:r>
              <a:rPr lang="en-US" sz="1050" err="1"/>
              <a:t>Hydromet</a:t>
            </a:r>
            <a:r>
              <a:rPr lang="en-US" sz="1050"/>
              <a:t> transposition domain (black) mapped over PRISM precipitation (blue), dewpoint (light green), and elevation (dark green) data. PRISM data was bound to South Platte’s minimum and maximum values.  </a:t>
            </a:r>
          </a:p>
        </p:txBody>
      </p:sp>
      <p:pic>
        <p:nvPicPr>
          <p:cNvPr id="6" name="Picture 5">
            <a:extLst>
              <a:ext uri="{FF2B5EF4-FFF2-40B4-BE49-F238E27FC236}">
                <a16:creationId xmlns:a16="http://schemas.microsoft.com/office/drawing/2014/main" id="{30DC1B0C-99C8-A7E1-01B1-E81AF62788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bwMode="auto">
          <a:xfrm>
            <a:off x="6353484" y="1532070"/>
            <a:ext cx="5794448" cy="379385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50145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1C1013D5-9B68-5FA7-135F-B7ACBB67F5EF}"/>
              </a:ext>
            </a:extLst>
          </p:cNvPr>
          <p:cNvGraphicFramePr>
            <a:graphicFrameLocks noGrp="1"/>
          </p:cNvGraphicFramePr>
          <p:nvPr>
            <p:ph idx="1"/>
            <p:extLst>
              <p:ext uri="{D42A27DB-BD31-4B8C-83A1-F6EECF244321}">
                <p14:modId xmlns:p14="http://schemas.microsoft.com/office/powerpoint/2010/main" val="1107401726"/>
              </p:ext>
            </p:extLst>
          </p:nvPr>
        </p:nvGraphicFramePr>
        <p:xfrm>
          <a:off x="5432425" y="1381125"/>
          <a:ext cx="6557963" cy="4562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0AB4B576-406C-11C3-2D3F-B5881C7E714D}"/>
              </a:ext>
            </a:extLst>
          </p:cNvPr>
          <p:cNvSpPr>
            <a:spLocks noGrp="1"/>
          </p:cNvSpPr>
          <p:nvPr>
            <p:ph type="title"/>
          </p:nvPr>
        </p:nvSpPr>
        <p:spPr/>
        <p:txBody>
          <a:bodyPr/>
          <a:lstStyle/>
          <a:p>
            <a:r>
              <a:rPr lang="en-US"/>
              <a:t>Agenda</a:t>
            </a:r>
          </a:p>
        </p:txBody>
      </p:sp>
      <p:sp>
        <p:nvSpPr>
          <p:cNvPr id="6" name="Slide Number Placeholder 5">
            <a:extLst>
              <a:ext uri="{FF2B5EF4-FFF2-40B4-BE49-F238E27FC236}">
                <a16:creationId xmlns:a16="http://schemas.microsoft.com/office/drawing/2014/main" id="{8D53D706-E924-0D23-72CD-C48AD549DAEE}"/>
              </a:ext>
            </a:extLst>
          </p:cNvPr>
          <p:cNvSpPr>
            <a:spLocks noGrp="1"/>
          </p:cNvSpPr>
          <p:nvPr>
            <p:ph type="sldNum" sz="quarter" idx="12"/>
          </p:nvPr>
        </p:nvSpPr>
        <p:spPr/>
        <p:txBody>
          <a:bodyPr/>
          <a:lstStyle/>
          <a:p>
            <a:fld id="{8FCC257D-A786-9244-9E17-CE618C8B9275}" type="slidenum">
              <a:rPr lang="en-US" smtClean="0"/>
              <a:pPr/>
              <a:t>2</a:t>
            </a:fld>
            <a:endParaRPr lang="en-US"/>
          </a:p>
        </p:txBody>
      </p:sp>
      <p:sp>
        <p:nvSpPr>
          <p:cNvPr id="16" name="TextBox 15">
            <a:extLst>
              <a:ext uri="{FF2B5EF4-FFF2-40B4-BE49-F238E27FC236}">
                <a16:creationId xmlns:a16="http://schemas.microsoft.com/office/drawing/2014/main" id="{7B971C1A-2BC7-10CA-EDC5-CA0D8CB2AB16}"/>
              </a:ext>
            </a:extLst>
          </p:cNvPr>
          <p:cNvSpPr txBox="1"/>
          <p:nvPr/>
        </p:nvSpPr>
        <p:spPr>
          <a:xfrm>
            <a:off x="228600" y="4969933"/>
            <a:ext cx="1515533" cy="1159934"/>
          </a:xfrm>
          <a:prstGeom prst="rect">
            <a:avLst/>
          </a:prstGeom>
          <a:solidFill>
            <a:schemeClr val="bg1"/>
          </a:solidFill>
        </p:spPr>
        <p:txBody>
          <a:bodyPr wrap="square" rtlCol="0">
            <a:spAutoFit/>
          </a:bodyPr>
          <a:lstStyle/>
          <a:p>
            <a:endParaRPr lang="en-US"/>
          </a:p>
        </p:txBody>
      </p:sp>
      <p:pic>
        <p:nvPicPr>
          <p:cNvPr id="24" name="Picture Placeholder 23">
            <a:extLst>
              <a:ext uri="{FF2B5EF4-FFF2-40B4-BE49-F238E27FC236}">
                <a16:creationId xmlns:a16="http://schemas.microsoft.com/office/drawing/2014/main" id="{01DB3956-7923-2D2E-2F59-EC93BAEE1FD9}"/>
              </a:ext>
            </a:extLst>
          </p:cNvPr>
          <p:cNvPicPr>
            <a:picLocks noGrp="1" noChangeAspect="1"/>
          </p:cNvPicPr>
          <p:nvPr>
            <p:ph type="pic" sz="quarter" idx="13"/>
          </p:nvPr>
        </p:nvPicPr>
        <p:blipFill>
          <a:blip r:embed="rId8" cstate="screen">
            <a:extLst>
              <a:ext uri="{28A0092B-C50C-407E-A947-70E740481C1C}">
                <a14:useLocalDpi xmlns:a14="http://schemas.microsoft.com/office/drawing/2010/main"/>
              </a:ext>
            </a:extLst>
          </a:blip>
          <a:srcRect l="1128" r="1128"/>
          <a:stretch/>
        </p:blipFill>
        <p:spPr>
          <a:prstGeom prst="rect">
            <a:avLst/>
          </a:prstGeom>
          <a:solidFill>
            <a:srgbClr val="EDEEEE"/>
          </a:solidFill>
        </p:spPr>
      </p:pic>
    </p:spTree>
    <p:extLst>
      <p:ext uri="{BB962C8B-B14F-4D97-AF65-F5344CB8AC3E}">
        <p14:creationId xmlns:p14="http://schemas.microsoft.com/office/powerpoint/2010/main" val="4763380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4D836-C44F-2FD4-29D3-DADAF4100C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6813D8-29C5-0075-1FDB-0319A54AA3D8}"/>
              </a:ext>
            </a:extLst>
          </p:cNvPr>
          <p:cNvSpPr>
            <a:spLocks noGrp="1"/>
          </p:cNvSpPr>
          <p:nvPr>
            <p:ph type="title"/>
          </p:nvPr>
        </p:nvSpPr>
        <p:spPr/>
        <p:txBody>
          <a:bodyPr>
            <a:normAutofit fontScale="90000"/>
          </a:bodyPr>
          <a:lstStyle/>
          <a:p>
            <a:r>
              <a:rPr lang="en-US" sz="3800"/>
              <a:t>Physiographic &amp; Climatological Fit</a:t>
            </a:r>
          </a:p>
        </p:txBody>
      </p:sp>
      <p:sp>
        <p:nvSpPr>
          <p:cNvPr id="3" name="Content Placeholder 2">
            <a:extLst>
              <a:ext uri="{FF2B5EF4-FFF2-40B4-BE49-F238E27FC236}">
                <a16:creationId xmlns:a16="http://schemas.microsoft.com/office/drawing/2014/main" id="{E4CF4587-3921-9605-93E5-7F46413D08FC}"/>
              </a:ext>
            </a:extLst>
          </p:cNvPr>
          <p:cNvSpPr>
            <a:spLocks noGrp="1"/>
          </p:cNvSpPr>
          <p:nvPr>
            <p:ph sz="quarter" idx="13"/>
          </p:nvPr>
        </p:nvSpPr>
        <p:spPr/>
        <p:txBody>
          <a:bodyPr>
            <a:normAutofit/>
          </a:bodyPr>
          <a:lstStyle/>
          <a:p>
            <a:r>
              <a:rPr lang="en-US"/>
              <a:t>Precipitation, elevation, and dewpoint variables were analyzed from PRISM</a:t>
            </a:r>
          </a:p>
          <a:p>
            <a:r>
              <a:rPr lang="en-US" err="1"/>
              <a:t>Hydromet</a:t>
            </a:r>
            <a:r>
              <a:rPr lang="en-US"/>
              <a:t> domain closely mirrors South Platte basin in elevation, precipitation, and dewpoint</a:t>
            </a:r>
          </a:p>
          <a:p>
            <a:r>
              <a:rPr lang="en-US"/>
              <a:t>SLAM domain mean elevation is 2,100+ feet lower than South Platte</a:t>
            </a:r>
          </a:p>
          <a:p>
            <a:pPr lvl="1"/>
            <a:r>
              <a:rPr lang="en-US"/>
              <a:t>KS statistic of 0.553 indicates substantial distributional separation</a:t>
            </a:r>
          </a:p>
          <a:p>
            <a:r>
              <a:rPr lang="en-US"/>
              <a:t>SLAM domain includes warmer, more humid regions with systematically higher dewpoint values</a:t>
            </a:r>
          </a:p>
          <a:p>
            <a:pPr lvl="1"/>
            <a:endParaRPr lang="en-US" sz="1400" b="1">
              <a:solidFill>
                <a:srgbClr val="000000"/>
              </a:solidFill>
              <a:effectLst/>
              <a:latin typeface="Arial" panose="020B0604020202020204" pitchFamily="34" charset="0"/>
              <a:ea typeface="Aptos" panose="020B0004020202020204" pitchFamily="34" charset="0"/>
            </a:endParaRPr>
          </a:p>
          <a:p>
            <a:pPr lvl="1"/>
            <a:endParaRPr lang="en-US" sz="1400" b="1">
              <a:solidFill>
                <a:srgbClr val="000000"/>
              </a:solidFill>
              <a:effectLst/>
              <a:latin typeface="Arial" panose="020B0604020202020204" pitchFamily="34" charset="0"/>
              <a:ea typeface="Aptos" panose="020B0004020202020204" pitchFamily="34" charset="0"/>
            </a:endParaRPr>
          </a:p>
          <a:p>
            <a:endParaRPr lang="en-US"/>
          </a:p>
        </p:txBody>
      </p:sp>
      <p:sp>
        <p:nvSpPr>
          <p:cNvPr id="6" name="TextBox 5">
            <a:extLst>
              <a:ext uri="{FF2B5EF4-FFF2-40B4-BE49-F238E27FC236}">
                <a16:creationId xmlns:a16="http://schemas.microsoft.com/office/drawing/2014/main" id="{46027414-E653-D318-B7E7-8A22772566FF}"/>
              </a:ext>
            </a:extLst>
          </p:cNvPr>
          <p:cNvSpPr txBox="1"/>
          <p:nvPr/>
        </p:nvSpPr>
        <p:spPr>
          <a:xfrm>
            <a:off x="621642" y="4467328"/>
            <a:ext cx="10655958" cy="276999"/>
          </a:xfrm>
          <a:prstGeom prst="rect">
            <a:avLst/>
          </a:prstGeom>
          <a:noFill/>
        </p:spPr>
        <p:txBody>
          <a:bodyPr wrap="square" rtlCol="0">
            <a:spAutoFit/>
          </a:bodyPr>
          <a:lstStyle/>
          <a:p>
            <a:r>
              <a:rPr lang="en-US" sz="1200"/>
              <a:t>Table 1. Summary table of domain similarity relative to the South Platte watershed </a:t>
            </a:r>
          </a:p>
        </p:txBody>
      </p:sp>
      <p:graphicFrame>
        <p:nvGraphicFramePr>
          <p:cNvPr id="4" name="Table 3">
            <a:extLst>
              <a:ext uri="{FF2B5EF4-FFF2-40B4-BE49-F238E27FC236}">
                <a16:creationId xmlns:a16="http://schemas.microsoft.com/office/drawing/2014/main" id="{A581571D-7FD2-6C1C-E9CD-D38E95E0E486}"/>
              </a:ext>
            </a:extLst>
          </p:cNvPr>
          <p:cNvGraphicFramePr>
            <a:graphicFrameLocks noGrp="1"/>
          </p:cNvGraphicFramePr>
          <p:nvPr/>
        </p:nvGraphicFramePr>
        <p:xfrm>
          <a:off x="621642" y="4751446"/>
          <a:ext cx="10716918" cy="1499720"/>
        </p:xfrm>
        <a:graphic>
          <a:graphicData uri="http://schemas.openxmlformats.org/drawingml/2006/table">
            <a:tbl>
              <a:tblPr firstRow="1" firstCol="1" bandRow="1">
                <a:tableStyleId>{00A15C55-8517-42AA-B614-E9B94910E393}</a:tableStyleId>
              </a:tblPr>
              <a:tblGrid>
                <a:gridCol w="2263734">
                  <a:extLst>
                    <a:ext uri="{9D8B030D-6E8A-4147-A177-3AD203B41FA5}">
                      <a16:colId xmlns:a16="http://schemas.microsoft.com/office/drawing/2014/main" val="2046045243"/>
                    </a:ext>
                  </a:extLst>
                </a:gridCol>
                <a:gridCol w="4023142">
                  <a:extLst>
                    <a:ext uri="{9D8B030D-6E8A-4147-A177-3AD203B41FA5}">
                      <a16:colId xmlns:a16="http://schemas.microsoft.com/office/drawing/2014/main" val="3406406508"/>
                    </a:ext>
                  </a:extLst>
                </a:gridCol>
                <a:gridCol w="4430042">
                  <a:extLst>
                    <a:ext uri="{9D8B030D-6E8A-4147-A177-3AD203B41FA5}">
                      <a16:colId xmlns:a16="http://schemas.microsoft.com/office/drawing/2014/main" val="457480340"/>
                    </a:ext>
                  </a:extLst>
                </a:gridCol>
              </a:tblGrid>
              <a:tr h="374930">
                <a:tc>
                  <a:txBody>
                    <a:bodyPr/>
                    <a:lstStyle/>
                    <a:p>
                      <a:pPr marL="0" marR="0" algn="ctr">
                        <a:spcAft>
                          <a:spcPts val="1200"/>
                        </a:spcAft>
                        <a:buNone/>
                      </a:pPr>
                      <a:r>
                        <a:rPr lang="en-US" sz="1600">
                          <a:effectLst/>
                        </a:rPr>
                        <a:t>Variable</a:t>
                      </a:r>
                      <a:endParaRPr lang="en-US" sz="160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algn="ctr">
                        <a:spcAft>
                          <a:spcPts val="1200"/>
                        </a:spcAft>
                        <a:buNone/>
                      </a:pPr>
                      <a:r>
                        <a:rPr lang="en-US" sz="1600">
                          <a:effectLst/>
                        </a:rPr>
                        <a:t>Most Similar to South Platte</a:t>
                      </a:r>
                      <a:endParaRPr lang="en-US" sz="160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algn="ctr">
                        <a:spcAft>
                          <a:spcPts val="1200"/>
                        </a:spcAft>
                        <a:buNone/>
                      </a:pPr>
                      <a:r>
                        <a:rPr lang="en-US" sz="1600">
                          <a:effectLst/>
                        </a:rPr>
                        <a:t>Strongest Divergence Observed</a:t>
                      </a:r>
                      <a:endParaRPr lang="en-US" sz="160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825933760"/>
                  </a:ext>
                </a:extLst>
              </a:tr>
              <a:tr h="374930">
                <a:tc>
                  <a:txBody>
                    <a:bodyPr/>
                    <a:lstStyle/>
                    <a:p>
                      <a:pPr marL="0" marR="0" algn="ctr">
                        <a:spcAft>
                          <a:spcPts val="1200"/>
                        </a:spcAft>
                        <a:buNone/>
                      </a:pPr>
                      <a:r>
                        <a:rPr lang="en-US" sz="1600">
                          <a:effectLst/>
                        </a:rPr>
                        <a:t>Precipitation</a:t>
                      </a:r>
                      <a:endParaRPr lang="en-US" sz="160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algn="ctr">
                        <a:spcAft>
                          <a:spcPts val="1200"/>
                        </a:spcAft>
                        <a:buNone/>
                      </a:pPr>
                      <a:r>
                        <a:rPr lang="en-US" sz="1600">
                          <a:effectLst/>
                        </a:rPr>
                        <a:t>Hydromet Domain</a:t>
                      </a:r>
                      <a:endParaRPr lang="en-US" sz="160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algn="ctr">
                        <a:spcAft>
                          <a:spcPts val="1200"/>
                        </a:spcAft>
                        <a:buNone/>
                      </a:pPr>
                      <a:r>
                        <a:rPr lang="en-US" sz="1600">
                          <a:effectLst/>
                        </a:rPr>
                        <a:t>Minor differences overall</a:t>
                      </a:r>
                      <a:endParaRPr lang="en-US" sz="160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553663074"/>
                  </a:ext>
                </a:extLst>
              </a:tr>
              <a:tr h="374930">
                <a:tc>
                  <a:txBody>
                    <a:bodyPr/>
                    <a:lstStyle/>
                    <a:p>
                      <a:pPr marL="0" marR="0" algn="ctr">
                        <a:spcAft>
                          <a:spcPts val="1200"/>
                        </a:spcAft>
                        <a:buNone/>
                      </a:pPr>
                      <a:r>
                        <a:rPr lang="en-US" sz="1600">
                          <a:effectLst/>
                        </a:rPr>
                        <a:t>Elevation</a:t>
                      </a:r>
                      <a:endParaRPr lang="en-US" sz="160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algn="ctr">
                        <a:spcAft>
                          <a:spcPts val="1200"/>
                        </a:spcAft>
                        <a:buNone/>
                      </a:pPr>
                      <a:r>
                        <a:rPr lang="en-US" sz="1600">
                          <a:effectLst/>
                        </a:rPr>
                        <a:t>Hydromet Domain</a:t>
                      </a:r>
                      <a:endParaRPr lang="en-US" sz="160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algn="ctr">
                        <a:spcAft>
                          <a:spcPts val="1200"/>
                        </a:spcAft>
                        <a:buNone/>
                      </a:pPr>
                      <a:r>
                        <a:rPr lang="en-US" sz="1600">
                          <a:effectLst/>
                        </a:rPr>
                        <a:t>SLAM Domain (KS = 0.553)</a:t>
                      </a:r>
                      <a:endParaRPr lang="en-US" sz="160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122695005"/>
                  </a:ext>
                </a:extLst>
              </a:tr>
              <a:tr h="374930">
                <a:tc>
                  <a:txBody>
                    <a:bodyPr/>
                    <a:lstStyle/>
                    <a:p>
                      <a:pPr marL="0" marR="0" algn="ctr">
                        <a:spcAft>
                          <a:spcPts val="1200"/>
                        </a:spcAft>
                        <a:buNone/>
                      </a:pPr>
                      <a:r>
                        <a:rPr lang="en-US" sz="1600">
                          <a:effectLst/>
                        </a:rPr>
                        <a:t>Dewpoint</a:t>
                      </a:r>
                      <a:endParaRPr lang="en-US" sz="160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algn="ctr">
                        <a:spcAft>
                          <a:spcPts val="1200"/>
                        </a:spcAft>
                        <a:buNone/>
                      </a:pPr>
                      <a:r>
                        <a:rPr lang="en-US" sz="1600">
                          <a:effectLst/>
                        </a:rPr>
                        <a:t>Hydromet Domain</a:t>
                      </a:r>
                      <a:endParaRPr lang="en-US" sz="160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algn="ctr">
                        <a:spcAft>
                          <a:spcPts val="1200"/>
                        </a:spcAft>
                        <a:buNone/>
                      </a:pPr>
                      <a:r>
                        <a:rPr lang="en-US" sz="1600">
                          <a:effectLst/>
                        </a:rPr>
                        <a:t>SLAM Domain</a:t>
                      </a:r>
                      <a:endParaRPr lang="en-US" sz="160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645280536"/>
                  </a:ext>
                </a:extLst>
              </a:tr>
            </a:tbl>
          </a:graphicData>
        </a:graphic>
      </p:graphicFrame>
    </p:spTree>
    <p:extLst>
      <p:ext uri="{BB962C8B-B14F-4D97-AF65-F5344CB8AC3E}">
        <p14:creationId xmlns:p14="http://schemas.microsoft.com/office/powerpoint/2010/main" val="15479976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B9D80-6E82-98FF-ED99-1E9D651F7C24}"/>
              </a:ext>
            </a:extLst>
          </p:cNvPr>
          <p:cNvSpPr>
            <a:spLocks noGrp="1"/>
          </p:cNvSpPr>
          <p:nvPr>
            <p:ph type="title"/>
          </p:nvPr>
        </p:nvSpPr>
        <p:spPr/>
        <p:txBody>
          <a:bodyPr/>
          <a:lstStyle/>
          <a:p>
            <a:r>
              <a:rPr lang="en-US"/>
              <a:t>Meteorological Homogeneity</a:t>
            </a:r>
          </a:p>
        </p:txBody>
      </p:sp>
      <p:sp>
        <p:nvSpPr>
          <p:cNvPr id="4" name="Slide Number Placeholder 3">
            <a:extLst>
              <a:ext uri="{FF2B5EF4-FFF2-40B4-BE49-F238E27FC236}">
                <a16:creationId xmlns:a16="http://schemas.microsoft.com/office/drawing/2014/main" id="{C9DA9364-0047-6404-0574-98111139634A}"/>
              </a:ext>
            </a:extLst>
          </p:cNvPr>
          <p:cNvSpPr>
            <a:spLocks noGrp="1"/>
          </p:cNvSpPr>
          <p:nvPr>
            <p:ph type="sldNum" sz="quarter" idx="12"/>
          </p:nvPr>
        </p:nvSpPr>
        <p:spPr/>
        <p:txBody>
          <a:bodyPr/>
          <a:lstStyle/>
          <a:p>
            <a:fld id="{5F011351-AA05-4F60-9B75-C550D3923B2B}" type="slidenum">
              <a:rPr lang="en-US" smtClean="0"/>
              <a:t>21</a:t>
            </a:fld>
            <a:endParaRPr lang="en-US"/>
          </a:p>
        </p:txBody>
      </p:sp>
      <p:sp>
        <p:nvSpPr>
          <p:cNvPr id="3" name="Content Placeholder 2">
            <a:extLst>
              <a:ext uri="{FF2B5EF4-FFF2-40B4-BE49-F238E27FC236}">
                <a16:creationId xmlns:a16="http://schemas.microsoft.com/office/drawing/2014/main" id="{1D292476-DFCD-49C1-A281-43C2FF1FBFA7}"/>
              </a:ext>
            </a:extLst>
          </p:cNvPr>
          <p:cNvSpPr>
            <a:spLocks noGrp="1"/>
          </p:cNvSpPr>
          <p:nvPr>
            <p:ph sz="quarter" idx="13"/>
          </p:nvPr>
        </p:nvSpPr>
        <p:spPr>
          <a:xfrm>
            <a:off x="682625" y="1498005"/>
            <a:ext cx="10828338" cy="4141385"/>
          </a:xfrm>
        </p:spPr>
        <p:txBody>
          <a:bodyPr>
            <a:normAutofit/>
          </a:bodyPr>
          <a:lstStyle/>
          <a:p>
            <a:r>
              <a:rPr lang="en-US">
                <a:cs typeface="Arial"/>
              </a:rPr>
              <a:t>SLAM domain extends into Canada and may further skew statistics</a:t>
            </a:r>
            <a:endParaRPr lang="en-US"/>
          </a:p>
          <a:p>
            <a:r>
              <a:rPr lang="en-US"/>
              <a:t>SLAM domain integrates different moisture sources, so precipitation drivers are different as compared to South Platte</a:t>
            </a:r>
          </a:p>
          <a:p>
            <a:pPr lvl="1"/>
            <a:r>
              <a:rPr lang="en-US"/>
              <a:t>e.g., Pacific frontal, Gulf of Mexico upslope, monsoonal precipitation regimes that differ from South Platte and cannot be considered meteorologically homogenous</a:t>
            </a:r>
            <a:endParaRPr lang="en-US">
              <a:cs typeface="Arial"/>
            </a:endParaRPr>
          </a:p>
          <a:p>
            <a:r>
              <a:rPr lang="en-US" err="1"/>
              <a:t>Hydromet</a:t>
            </a:r>
            <a:r>
              <a:rPr lang="en-US"/>
              <a:t> domain represents a hydroclimatic regime consistent with SST assumptions</a:t>
            </a:r>
            <a:endParaRPr lang="en-US">
              <a:cs typeface="Arial"/>
            </a:endParaRPr>
          </a:p>
        </p:txBody>
      </p:sp>
      <p:grpSp>
        <p:nvGrpSpPr>
          <p:cNvPr id="5" name="Group 4">
            <a:extLst>
              <a:ext uri="{FF2B5EF4-FFF2-40B4-BE49-F238E27FC236}">
                <a16:creationId xmlns:a16="http://schemas.microsoft.com/office/drawing/2014/main" id="{BA1F843A-DC2B-4B83-D0B3-F6424EB3CE5D}"/>
              </a:ext>
            </a:extLst>
          </p:cNvPr>
          <p:cNvGrpSpPr/>
          <p:nvPr/>
        </p:nvGrpSpPr>
        <p:grpSpPr>
          <a:xfrm>
            <a:off x="7596827" y="3716596"/>
            <a:ext cx="3245343" cy="2177143"/>
            <a:chOff x="0" y="0"/>
            <a:chExt cx="3804557" cy="2611120"/>
          </a:xfrm>
        </p:grpSpPr>
        <p:pic>
          <p:nvPicPr>
            <p:cNvPr id="14" name="Picture 13">
              <a:extLst>
                <a:ext uri="{FF2B5EF4-FFF2-40B4-BE49-F238E27FC236}">
                  <a16:creationId xmlns:a16="http://schemas.microsoft.com/office/drawing/2014/main" id="{2AA5F0B0-DF8E-AA9D-3863-DCE161CF283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a:fillRect/>
            </a:stretch>
          </p:blipFill>
          <p:spPr bwMode="auto">
            <a:xfrm>
              <a:off x="0" y="0"/>
              <a:ext cx="3804557" cy="2611120"/>
            </a:xfrm>
            <a:prstGeom prst="rect">
              <a:avLst/>
            </a:prstGeom>
            <a:noFill/>
            <a:ln>
              <a:noFill/>
            </a:ln>
            <a:extLst>
              <a:ext uri="{53640926-AAD7-44D8-BBD7-CCE9431645EC}">
                <a14:shadowObscured xmlns:a14="http://schemas.microsoft.com/office/drawing/2010/main"/>
              </a:ext>
            </a:extLst>
          </p:spPr>
        </p:pic>
        <p:grpSp>
          <p:nvGrpSpPr>
            <p:cNvPr id="15" name="Group 14">
              <a:extLst>
                <a:ext uri="{FF2B5EF4-FFF2-40B4-BE49-F238E27FC236}">
                  <a16:creationId xmlns:a16="http://schemas.microsoft.com/office/drawing/2014/main" id="{AD08C156-53DA-A7A4-EC3A-D398A13C2215}"/>
                </a:ext>
              </a:extLst>
            </p:cNvPr>
            <p:cNvGrpSpPr/>
            <p:nvPr/>
          </p:nvGrpSpPr>
          <p:grpSpPr>
            <a:xfrm>
              <a:off x="38100" y="1654629"/>
              <a:ext cx="1170305" cy="900158"/>
              <a:chOff x="0" y="0"/>
              <a:chExt cx="1170305" cy="900158"/>
            </a:xfrm>
          </p:grpSpPr>
          <p:pic>
            <p:nvPicPr>
              <p:cNvPr id="16" name="Picture 15">
                <a:extLst>
                  <a:ext uri="{FF2B5EF4-FFF2-40B4-BE49-F238E27FC236}">
                    <a16:creationId xmlns:a16="http://schemas.microsoft.com/office/drawing/2014/main" id="{C86C5EF9-9C06-295E-9855-86EDACC4029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bwMode="auto">
              <a:xfrm>
                <a:off x="0" y="386443"/>
                <a:ext cx="1170305" cy="513715"/>
              </a:xfrm>
              <a:prstGeom prst="rect">
                <a:avLst/>
              </a:prstGeom>
              <a:noFill/>
              <a:ln>
                <a:noFill/>
              </a:ln>
              <a:extLst>
                <a:ext uri="{53640926-AAD7-44D8-BBD7-CCE9431645EC}">
                  <a14:shadowObscured xmlns:a14="http://schemas.microsoft.com/office/drawing/2010/main"/>
                </a:ext>
              </a:extLst>
            </p:spPr>
          </p:pic>
          <p:pic>
            <p:nvPicPr>
              <p:cNvPr id="17" name="Picture 16">
                <a:extLst>
                  <a:ext uri="{FF2B5EF4-FFF2-40B4-BE49-F238E27FC236}">
                    <a16:creationId xmlns:a16="http://schemas.microsoft.com/office/drawing/2014/main" id="{3BE904B1-1824-12BE-E9C3-3AB3AFCE5C0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bwMode="auto">
              <a:xfrm>
                <a:off x="0" y="0"/>
                <a:ext cx="1170305" cy="386080"/>
              </a:xfrm>
              <a:prstGeom prst="rect">
                <a:avLst/>
              </a:prstGeom>
              <a:noFill/>
              <a:ln>
                <a:noFill/>
              </a:ln>
              <a:extLst>
                <a:ext uri="{53640926-AAD7-44D8-BBD7-CCE9431645EC}">
                  <a14:shadowObscured xmlns:a14="http://schemas.microsoft.com/office/drawing/2010/main"/>
                </a:ext>
              </a:extLst>
            </p:spPr>
          </p:pic>
        </p:grpSp>
      </p:grpSp>
      <p:grpSp>
        <p:nvGrpSpPr>
          <p:cNvPr id="6" name="Group 5">
            <a:extLst>
              <a:ext uri="{FF2B5EF4-FFF2-40B4-BE49-F238E27FC236}">
                <a16:creationId xmlns:a16="http://schemas.microsoft.com/office/drawing/2014/main" id="{7CB99250-8E77-B906-2514-FE207E9C3EB6}"/>
              </a:ext>
            </a:extLst>
          </p:cNvPr>
          <p:cNvGrpSpPr/>
          <p:nvPr/>
        </p:nvGrpSpPr>
        <p:grpSpPr>
          <a:xfrm>
            <a:off x="4453035" y="3716596"/>
            <a:ext cx="3097295" cy="2177143"/>
            <a:chOff x="-1" y="0"/>
            <a:chExt cx="3804557" cy="2726690"/>
          </a:xfrm>
        </p:grpSpPr>
        <p:pic>
          <p:nvPicPr>
            <p:cNvPr id="12" name="Picture 11">
              <a:extLst>
                <a:ext uri="{FF2B5EF4-FFF2-40B4-BE49-F238E27FC236}">
                  <a16:creationId xmlns:a16="http://schemas.microsoft.com/office/drawing/2014/main" id="{D1EC0266-2D63-BC2B-671F-DD3D10D52FA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bwMode="auto">
            <a:xfrm>
              <a:off x="-1" y="0"/>
              <a:ext cx="3804557" cy="2726690"/>
            </a:xfrm>
            <a:prstGeom prst="rect">
              <a:avLst/>
            </a:prstGeom>
            <a:noFill/>
            <a:ln>
              <a:noFill/>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2BD3EC8A-DE1E-B4CC-FF3D-C6058B341A0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bwMode="auto">
            <a:xfrm>
              <a:off x="27215" y="1698171"/>
              <a:ext cx="1196975" cy="995045"/>
            </a:xfrm>
            <a:prstGeom prst="rect">
              <a:avLst/>
            </a:prstGeom>
            <a:noFill/>
            <a:ln>
              <a:noFill/>
            </a:ln>
            <a:extLst>
              <a:ext uri="{53640926-AAD7-44D8-BBD7-CCE9431645EC}">
                <a14:shadowObscured xmlns:a14="http://schemas.microsoft.com/office/drawing/2010/main"/>
              </a:ext>
            </a:extLst>
          </p:spPr>
        </p:pic>
      </p:grpSp>
      <p:grpSp>
        <p:nvGrpSpPr>
          <p:cNvPr id="7" name="Group 6">
            <a:extLst>
              <a:ext uri="{FF2B5EF4-FFF2-40B4-BE49-F238E27FC236}">
                <a16:creationId xmlns:a16="http://schemas.microsoft.com/office/drawing/2014/main" id="{675C4FB1-EFA1-33EC-36D2-80DA2FFC0BFF}"/>
              </a:ext>
            </a:extLst>
          </p:cNvPr>
          <p:cNvGrpSpPr/>
          <p:nvPr/>
        </p:nvGrpSpPr>
        <p:grpSpPr>
          <a:xfrm>
            <a:off x="1119159" y="3716596"/>
            <a:ext cx="3287378" cy="2177143"/>
            <a:chOff x="0" y="0"/>
            <a:chExt cx="3798570" cy="2693670"/>
          </a:xfrm>
        </p:grpSpPr>
        <p:pic>
          <p:nvPicPr>
            <p:cNvPr id="8" name="Picture 7">
              <a:extLst>
                <a:ext uri="{FF2B5EF4-FFF2-40B4-BE49-F238E27FC236}">
                  <a16:creationId xmlns:a16="http://schemas.microsoft.com/office/drawing/2014/main" id="{07CDE5C0-1B46-9D05-BC56-0CD25784962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a:fillRect/>
            </a:stretch>
          </p:blipFill>
          <p:spPr bwMode="auto">
            <a:xfrm>
              <a:off x="0" y="0"/>
              <a:ext cx="3798570" cy="2693670"/>
            </a:xfrm>
            <a:prstGeom prst="rect">
              <a:avLst/>
            </a:prstGeom>
            <a:noFill/>
            <a:ln>
              <a:noFill/>
            </a:ln>
            <a:extLst>
              <a:ext uri="{53640926-AAD7-44D8-BBD7-CCE9431645EC}">
                <a14:shadowObscured xmlns:a14="http://schemas.microsoft.com/office/drawing/2010/main"/>
              </a:ext>
            </a:extLst>
          </p:spPr>
        </p:pic>
        <p:grpSp>
          <p:nvGrpSpPr>
            <p:cNvPr id="9" name="Group 8">
              <a:extLst>
                <a:ext uri="{FF2B5EF4-FFF2-40B4-BE49-F238E27FC236}">
                  <a16:creationId xmlns:a16="http://schemas.microsoft.com/office/drawing/2014/main" id="{73B88142-1838-6496-07D7-8DE217FCDF4D}"/>
                </a:ext>
              </a:extLst>
            </p:cNvPr>
            <p:cNvGrpSpPr/>
            <p:nvPr/>
          </p:nvGrpSpPr>
          <p:grpSpPr>
            <a:xfrm>
              <a:off x="43543" y="1649186"/>
              <a:ext cx="1207770" cy="1000124"/>
              <a:chOff x="0" y="0"/>
              <a:chExt cx="1207770" cy="1000579"/>
            </a:xfrm>
          </p:grpSpPr>
          <p:pic>
            <p:nvPicPr>
              <p:cNvPr id="10" name="Picture 9">
                <a:extLst>
                  <a:ext uri="{FF2B5EF4-FFF2-40B4-BE49-F238E27FC236}">
                    <a16:creationId xmlns:a16="http://schemas.microsoft.com/office/drawing/2014/main" id="{57AD81FC-0C6B-4531-6753-B7C1213E1BF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a:fillRect/>
              </a:stretch>
            </p:blipFill>
            <p:spPr bwMode="auto">
              <a:xfrm>
                <a:off x="0" y="0"/>
                <a:ext cx="1207770" cy="473075"/>
              </a:xfrm>
              <a:prstGeom prst="rect">
                <a:avLst/>
              </a:prstGeom>
              <a:noFill/>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7ADB8C30-D092-9328-E31C-CBF26D21FCD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a:fillRect/>
              </a:stretch>
            </p:blipFill>
            <p:spPr bwMode="auto">
              <a:xfrm>
                <a:off x="0" y="473529"/>
                <a:ext cx="1207770" cy="527050"/>
              </a:xfrm>
              <a:prstGeom prst="rect">
                <a:avLst/>
              </a:prstGeom>
              <a:noFill/>
              <a:ln>
                <a:noFill/>
              </a:ln>
              <a:extLst>
                <a:ext uri="{53640926-AAD7-44D8-BBD7-CCE9431645EC}">
                  <a14:shadowObscured xmlns:a14="http://schemas.microsoft.com/office/drawing/2010/main"/>
                </a:ext>
              </a:extLst>
            </p:spPr>
          </p:pic>
        </p:grpSp>
      </p:grpSp>
      <p:sp>
        <p:nvSpPr>
          <p:cNvPr id="18" name="TextBox 17">
            <a:extLst>
              <a:ext uri="{FF2B5EF4-FFF2-40B4-BE49-F238E27FC236}">
                <a16:creationId xmlns:a16="http://schemas.microsoft.com/office/drawing/2014/main" id="{25256FBF-A7F0-414F-63D5-18D196B37D34}"/>
              </a:ext>
            </a:extLst>
          </p:cNvPr>
          <p:cNvSpPr txBox="1"/>
          <p:nvPr/>
        </p:nvSpPr>
        <p:spPr>
          <a:xfrm>
            <a:off x="1008590" y="5867011"/>
            <a:ext cx="8520193" cy="415498"/>
          </a:xfrm>
          <a:prstGeom prst="rect">
            <a:avLst/>
          </a:prstGeom>
          <a:noFill/>
        </p:spPr>
        <p:txBody>
          <a:bodyPr wrap="square" rtlCol="0">
            <a:spAutoFit/>
          </a:bodyPr>
          <a:lstStyle/>
          <a:p>
            <a:r>
              <a:rPr lang="en-US" sz="1050"/>
              <a:t>Figure 4. South Platte Basin (green), </a:t>
            </a:r>
            <a:r>
              <a:rPr lang="en-US" sz="1050" err="1"/>
              <a:t>Hydromet</a:t>
            </a:r>
            <a:r>
              <a:rPr lang="en-US" sz="1050"/>
              <a:t> transposition domain (black), and SLAM domain (brown) mapped over PRISM precipitation values on the left, PRISM elevation values in the middle, and PRISM dewpoint values on the right., bound to South Platte min/max values.  </a:t>
            </a:r>
          </a:p>
        </p:txBody>
      </p:sp>
    </p:spTree>
    <p:extLst>
      <p:ext uri="{BB962C8B-B14F-4D97-AF65-F5344CB8AC3E}">
        <p14:creationId xmlns:p14="http://schemas.microsoft.com/office/powerpoint/2010/main" val="2994990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B17E9-1F77-2E6A-5DCC-7598704724CE}"/>
              </a:ext>
            </a:extLst>
          </p:cNvPr>
          <p:cNvSpPr>
            <a:spLocks noGrp="1"/>
          </p:cNvSpPr>
          <p:nvPr>
            <p:ph type="title"/>
          </p:nvPr>
        </p:nvSpPr>
        <p:spPr/>
        <p:txBody>
          <a:bodyPr/>
          <a:lstStyle/>
          <a:p>
            <a:r>
              <a:rPr lang="en-US"/>
              <a:t>Storm Catalog Characteristics</a:t>
            </a:r>
          </a:p>
        </p:txBody>
      </p:sp>
      <p:sp>
        <p:nvSpPr>
          <p:cNvPr id="4" name="Slide Number Placeholder 3">
            <a:extLst>
              <a:ext uri="{FF2B5EF4-FFF2-40B4-BE49-F238E27FC236}">
                <a16:creationId xmlns:a16="http://schemas.microsoft.com/office/drawing/2014/main" id="{128316C9-F6A9-0699-DBB2-E0D44038C64A}"/>
              </a:ext>
            </a:extLst>
          </p:cNvPr>
          <p:cNvSpPr>
            <a:spLocks noGrp="1"/>
          </p:cNvSpPr>
          <p:nvPr>
            <p:ph type="sldNum" sz="quarter" idx="12"/>
          </p:nvPr>
        </p:nvSpPr>
        <p:spPr/>
        <p:txBody>
          <a:bodyPr/>
          <a:lstStyle/>
          <a:p>
            <a:fld id="{5F011351-AA05-4F60-9B75-C550D3923B2B}" type="slidenum">
              <a:rPr lang="en-US" smtClean="0"/>
              <a:t>22</a:t>
            </a:fld>
            <a:endParaRPr lang="en-US"/>
          </a:p>
        </p:txBody>
      </p:sp>
      <p:sp>
        <p:nvSpPr>
          <p:cNvPr id="3" name="Content Placeholder 2">
            <a:extLst>
              <a:ext uri="{FF2B5EF4-FFF2-40B4-BE49-F238E27FC236}">
                <a16:creationId xmlns:a16="http://schemas.microsoft.com/office/drawing/2014/main" id="{77979156-FD62-8E09-B88B-699C84E0FC5A}"/>
              </a:ext>
            </a:extLst>
          </p:cNvPr>
          <p:cNvSpPr>
            <a:spLocks noGrp="1"/>
          </p:cNvSpPr>
          <p:nvPr>
            <p:ph sz="quarter" idx="13"/>
          </p:nvPr>
        </p:nvSpPr>
        <p:spPr>
          <a:xfrm>
            <a:off x="682625" y="1818045"/>
            <a:ext cx="3128317" cy="4141385"/>
          </a:xfrm>
        </p:spPr>
        <p:txBody>
          <a:bodyPr>
            <a:normAutofit/>
          </a:bodyPr>
          <a:lstStyle/>
          <a:p>
            <a:r>
              <a:rPr lang="en-US"/>
              <a:t>Both domains show similar peak storm precipitation but differ in storm structure</a:t>
            </a:r>
          </a:p>
          <a:p>
            <a:r>
              <a:rPr lang="en-US"/>
              <a:t>SLAM storms have higher means (1.82 in) and minimum (0.35 in) precipitation, suggesting overestimation</a:t>
            </a:r>
          </a:p>
        </p:txBody>
      </p:sp>
      <p:grpSp>
        <p:nvGrpSpPr>
          <p:cNvPr id="24" name="Group 23">
            <a:extLst>
              <a:ext uri="{FF2B5EF4-FFF2-40B4-BE49-F238E27FC236}">
                <a16:creationId xmlns:a16="http://schemas.microsoft.com/office/drawing/2014/main" id="{9E47B6BB-82C4-574A-B2B3-EFDC7B703860}"/>
              </a:ext>
            </a:extLst>
          </p:cNvPr>
          <p:cNvGrpSpPr/>
          <p:nvPr/>
        </p:nvGrpSpPr>
        <p:grpSpPr>
          <a:xfrm>
            <a:off x="3810942" y="1600200"/>
            <a:ext cx="4431111" cy="3896397"/>
            <a:chOff x="0" y="0"/>
            <a:chExt cx="4559300" cy="3449320"/>
          </a:xfrm>
        </p:grpSpPr>
        <p:grpSp>
          <p:nvGrpSpPr>
            <p:cNvPr id="30" name="Group 29">
              <a:extLst>
                <a:ext uri="{FF2B5EF4-FFF2-40B4-BE49-F238E27FC236}">
                  <a16:creationId xmlns:a16="http://schemas.microsoft.com/office/drawing/2014/main" id="{0D58F092-4170-5A4A-18A0-D96C316B0E04}"/>
                </a:ext>
              </a:extLst>
            </p:cNvPr>
            <p:cNvGrpSpPr/>
            <p:nvPr/>
          </p:nvGrpSpPr>
          <p:grpSpPr>
            <a:xfrm>
              <a:off x="0" y="0"/>
              <a:ext cx="4559300" cy="3449320"/>
              <a:chOff x="0" y="0"/>
              <a:chExt cx="4559300" cy="3449320"/>
            </a:xfrm>
          </p:grpSpPr>
          <p:pic>
            <p:nvPicPr>
              <p:cNvPr id="32" name="Picture 31">
                <a:extLst>
                  <a:ext uri="{FF2B5EF4-FFF2-40B4-BE49-F238E27FC236}">
                    <a16:creationId xmlns:a16="http://schemas.microsoft.com/office/drawing/2014/main" id="{19CDBFFE-7B23-D1E2-A7D7-0FDE10548EA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a:fillRect/>
              </a:stretch>
            </p:blipFill>
            <p:spPr bwMode="auto">
              <a:xfrm>
                <a:off x="0" y="0"/>
                <a:ext cx="4559300" cy="3449320"/>
              </a:xfrm>
              <a:prstGeom prst="rect">
                <a:avLst/>
              </a:prstGeom>
              <a:ln>
                <a:noFill/>
              </a:ln>
              <a:extLst>
                <a:ext uri="{53640926-AAD7-44D8-BBD7-CCE9431645EC}">
                  <a14:shadowObscured xmlns:a14="http://schemas.microsoft.com/office/drawing/2010/main"/>
                </a:ext>
              </a:extLst>
            </p:spPr>
          </p:pic>
          <p:pic>
            <p:nvPicPr>
              <p:cNvPr id="33" name="Picture 32">
                <a:extLst>
                  <a:ext uri="{FF2B5EF4-FFF2-40B4-BE49-F238E27FC236}">
                    <a16:creationId xmlns:a16="http://schemas.microsoft.com/office/drawing/2014/main" id="{197B207D-F2C8-9FDF-0750-77D029E3CEE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bwMode="auto">
              <a:xfrm>
                <a:off x="55418" y="2119745"/>
                <a:ext cx="1738630" cy="1259840"/>
              </a:xfrm>
              <a:prstGeom prst="rect">
                <a:avLst/>
              </a:prstGeom>
              <a:ln>
                <a:noFill/>
              </a:ln>
              <a:extLst>
                <a:ext uri="{53640926-AAD7-44D8-BBD7-CCE9431645EC}">
                  <a14:shadowObscured xmlns:a14="http://schemas.microsoft.com/office/drawing/2010/main"/>
                </a:ext>
              </a:extLst>
            </p:spPr>
          </p:pic>
        </p:grpSp>
        <p:pic>
          <p:nvPicPr>
            <p:cNvPr id="31" name="Picture 30">
              <a:extLst>
                <a:ext uri="{FF2B5EF4-FFF2-40B4-BE49-F238E27FC236}">
                  <a16:creationId xmlns:a16="http://schemas.microsoft.com/office/drawing/2014/main" id="{6E2684F3-D3F2-05F2-49AE-5F983980CF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055" y="2417618"/>
              <a:ext cx="218440" cy="722630"/>
            </a:xfrm>
            <a:prstGeom prst="rect">
              <a:avLst/>
            </a:prstGeom>
          </p:spPr>
        </p:pic>
      </p:grpSp>
      <p:grpSp>
        <p:nvGrpSpPr>
          <p:cNvPr id="25" name="Group 24">
            <a:extLst>
              <a:ext uri="{FF2B5EF4-FFF2-40B4-BE49-F238E27FC236}">
                <a16:creationId xmlns:a16="http://schemas.microsoft.com/office/drawing/2014/main" id="{F5283646-9065-A058-2D2E-FC2887C8A5C4}"/>
              </a:ext>
            </a:extLst>
          </p:cNvPr>
          <p:cNvGrpSpPr/>
          <p:nvPr/>
        </p:nvGrpSpPr>
        <p:grpSpPr>
          <a:xfrm>
            <a:off x="8302678" y="1600200"/>
            <a:ext cx="3779090" cy="3909060"/>
            <a:chOff x="0" y="0"/>
            <a:chExt cx="4239260" cy="4315460"/>
          </a:xfrm>
        </p:grpSpPr>
        <p:grpSp>
          <p:nvGrpSpPr>
            <p:cNvPr id="26" name="Group 25">
              <a:extLst>
                <a:ext uri="{FF2B5EF4-FFF2-40B4-BE49-F238E27FC236}">
                  <a16:creationId xmlns:a16="http://schemas.microsoft.com/office/drawing/2014/main" id="{3CEFA619-B1B3-0746-7DA9-65D0D5F0F167}"/>
                </a:ext>
              </a:extLst>
            </p:cNvPr>
            <p:cNvGrpSpPr/>
            <p:nvPr/>
          </p:nvGrpSpPr>
          <p:grpSpPr>
            <a:xfrm>
              <a:off x="0" y="0"/>
              <a:ext cx="4239260" cy="4315460"/>
              <a:chOff x="0" y="0"/>
              <a:chExt cx="2401570" cy="2235200"/>
            </a:xfrm>
          </p:grpSpPr>
          <p:pic>
            <p:nvPicPr>
              <p:cNvPr id="28" name="Picture 27">
                <a:extLst>
                  <a:ext uri="{FF2B5EF4-FFF2-40B4-BE49-F238E27FC236}">
                    <a16:creationId xmlns:a16="http://schemas.microsoft.com/office/drawing/2014/main" id="{7D4EF638-CCB0-16F0-86CC-95B65922713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bwMode="auto">
              <a:xfrm>
                <a:off x="0" y="0"/>
                <a:ext cx="2401570" cy="2235200"/>
              </a:xfrm>
              <a:prstGeom prst="rect">
                <a:avLst/>
              </a:prstGeom>
              <a:noFill/>
              <a:ln>
                <a:noFill/>
              </a:ln>
              <a:extLst>
                <a:ext uri="{53640926-AAD7-44D8-BBD7-CCE9431645EC}">
                  <a14:shadowObscured xmlns:a14="http://schemas.microsoft.com/office/drawing/2010/main"/>
                </a:ext>
              </a:extLst>
            </p:spPr>
          </p:pic>
          <p:pic>
            <p:nvPicPr>
              <p:cNvPr id="29" name="Picture 28">
                <a:extLst>
                  <a:ext uri="{FF2B5EF4-FFF2-40B4-BE49-F238E27FC236}">
                    <a16:creationId xmlns:a16="http://schemas.microsoft.com/office/drawing/2014/main" id="{9E0A709C-AFB5-CB98-3856-FAAF7EB7D19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bwMode="auto">
              <a:xfrm>
                <a:off x="65041" y="1369687"/>
                <a:ext cx="923894" cy="722719"/>
              </a:xfrm>
              <a:prstGeom prst="rect">
                <a:avLst/>
              </a:prstGeom>
              <a:noFill/>
              <a:ln>
                <a:noFill/>
              </a:ln>
              <a:extLst>
                <a:ext uri="{53640926-AAD7-44D8-BBD7-CCE9431645EC}">
                  <a14:shadowObscured xmlns:a14="http://schemas.microsoft.com/office/drawing/2010/main"/>
                </a:ext>
              </a:extLst>
            </p:spPr>
          </p:pic>
        </p:grpSp>
        <p:pic>
          <p:nvPicPr>
            <p:cNvPr id="27" name="Picture 26">
              <a:extLst>
                <a:ext uri="{FF2B5EF4-FFF2-40B4-BE49-F238E27FC236}">
                  <a16:creationId xmlns:a16="http://schemas.microsoft.com/office/drawing/2014/main" id="{B005744D-E7B6-4BB9-E70D-15313D936B7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8545" y="2923309"/>
              <a:ext cx="253365" cy="838200"/>
            </a:xfrm>
            <a:prstGeom prst="rect">
              <a:avLst/>
            </a:prstGeom>
          </p:spPr>
        </p:pic>
      </p:grpSp>
      <p:sp>
        <p:nvSpPr>
          <p:cNvPr id="34" name="TextBox 33">
            <a:extLst>
              <a:ext uri="{FF2B5EF4-FFF2-40B4-BE49-F238E27FC236}">
                <a16:creationId xmlns:a16="http://schemas.microsoft.com/office/drawing/2014/main" id="{8FDC73F8-9EA4-21DC-1B94-A3F89E61F83A}"/>
              </a:ext>
            </a:extLst>
          </p:cNvPr>
          <p:cNvSpPr txBox="1"/>
          <p:nvPr/>
        </p:nvSpPr>
        <p:spPr>
          <a:xfrm>
            <a:off x="4110763" y="5509260"/>
            <a:ext cx="7243162" cy="415498"/>
          </a:xfrm>
          <a:prstGeom prst="rect">
            <a:avLst/>
          </a:prstGeom>
          <a:noFill/>
        </p:spPr>
        <p:txBody>
          <a:bodyPr wrap="square" rtlCol="0">
            <a:spAutoFit/>
          </a:bodyPr>
          <a:lstStyle/>
          <a:p>
            <a:r>
              <a:rPr lang="en-US" sz="1050"/>
              <a:t>Figure 5. On the left, the </a:t>
            </a:r>
            <a:r>
              <a:rPr lang="en-US" sz="1050" err="1"/>
              <a:t>Hydromet</a:t>
            </a:r>
            <a:r>
              <a:rPr lang="en-US" sz="1050"/>
              <a:t> domain with storms sized and colored by magnitude. On the right, the SLAM domain with storms sized and colored by magnitude.</a:t>
            </a:r>
          </a:p>
        </p:txBody>
      </p:sp>
      <p:graphicFrame>
        <p:nvGraphicFramePr>
          <p:cNvPr id="5" name="Table 4">
            <a:extLst>
              <a:ext uri="{FF2B5EF4-FFF2-40B4-BE49-F238E27FC236}">
                <a16:creationId xmlns:a16="http://schemas.microsoft.com/office/drawing/2014/main" id="{41D4B5EE-E724-2933-5569-06D1679D102D}"/>
              </a:ext>
            </a:extLst>
          </p:cNvPr>
          <p:cNvGraphicFramePr>
            <a:graphicFrameLocks noGrp="1"/>
          </p:cNvGraphicFramePr>
          <p:nvPr>
            <p:extLst>
              <p:ext uri="{D42A27DB-BD31-4B8C-83A1-F6EECF244321}">
                <p14:modId xmlns:p14="http://schemas.microsoft.com/office/powerpoint/2010/main" val="880576135"/>
              </p:ext>
            </p:extLst>
          </p:nvPr>
        </p:nvGraphicFramePr>
        <p:xfrm>
          <a:off x="62345" y="4607812"/>
          <a:ext cx="3694066" cy="1678712"/>
        </p:xfrm>
        <a:graphic>
          <a:graphicData uri="http://schemas.openxmlformats.org/drawingml/2006/table">
            <a:tbl>
              <a:tblPr firstRow="1" bandRow="1">
                <a:tableStyleId>{5C22544A-7EE6-4342-B048-85BDC9FD1C3A}</a:tableStyleId>
              </a:tblPr>
              <a:tblGrid>
                <a:gridCol w="857178">
                  <a:extLst>
                    <a:ext uri="{9D8B030D-6E8A-4147-A177-3AD203B41FA5}">
                      <a16:colId xmlns:a16="http://schemas.microsoft.com/office/drawing/2014/main" val="1488981313"/>
                    </a:ext>
                  </a:extLst>
                </a:gridCol>
                <a:gridCol w="744286">
                  <a:extLst>
                    <a:ext uri="{9D8B030D-6E8A-4147-A177-3AD203B41FA5}">
                      <a16:colId xmlns:a16="http://schemas.microsoft.com/office/drawing/2014/main" val="484814079"/>
                    </a:ext>
                  </a:extLst>
                </a:gridCol>
                <a:gridCol w="680452">
                  <a:extLst>
                    <a:ext uri="{9D8B030D-6E8A-4147-A177-3AD203B41FA5}">
                      <a16:colId xmlns:a16="http://schemas.microsoft.com/office/drawing/2014/main" val="3743349481"/>
                    </a:ext>
                  </a:extLst>
                </a:gridCol>
                <a:gridCol w="753401">
                  <a:extLst>
                    <a:ext uri="{9D8B030D-6E8A-4147-A177-3AD203B41FA5}">
                      <a16:colId xmlns:a16="http://schemas.microsoft.com/office/drawing/2014/main" val="2257071539"/>
                    </a:ext>
                  </a:extLst>
                </a:gridCol>
                <a:gridCol w="658749">
                  <a:extLst>
                    <a:ext uri="{9D8B030D-6E8A-4147-A177-3AD203B41FA5}">
                      <a16:colId xmlns:a16="http://schemas.microsoft.com/office/drawing/2014/main" val="188599296"/>
                    </a:ext>
                  </a:extLst>
                </a:gridCol>
              </a:tblGrid>
              <a:tr h="714493">
                <a:tc>
                  <a:txBody>
                    <a:bodyPr/>
                    <a:lstStyle/>
                    <a:p>
                      <a:r>
                        <a:rPr lang="en-US" sz="1200"/>
                        <a:t>Domain</a:t>
                      </a:r>
                    </a:p>
                  </a:txBody>
                  <a:tcPr/>
                </a:tc>
                <a:tc>
                  <a:txBody>
                    <a:bodyPr/>
                    <a:lstStyle/>
                    <a:p>
                      <a:r>
                        <a:rPr lang="en-US" sz="1200"/>
                        <a:t>N Storms</a:t>
                      </a:r>
                    </a:p>
                  </a:txBody>
                  <a:tcPr/>
                </a:tc>
                <a:tc>
                  <a:txBody>
                    <a:bodyPr/>
                    <a:lstStyle/>
                    <a:p>
                      <a:r>
                        <a:rPr lang="en-US" sz="1200"/>
                        <a:t>Min</a:t>
                      </a:r>
                    </a:p>
                  </a:txBody>
                  <a:tcPr/>
                </a:tc>
                <a:tc>
                  <a:txBody>
                    <a:bodyPr/>
                    <a:lstStyle/>
                    <a:p>
                      <a:r>
                        <a:rPr lang="en-US" sz="1200"/>
                        <a:t>Mean</a:t>
                      </a:r>
                    </a:p>
                  </a:txBody>
                  <a:tcPr/>
                </a:tc>
                <a:tc>
                  <a:txBody>
                    <a:bodyPr/>
                    <a:lstStyle/>
                    <a:p>
                      <a:r>
                        <a:rPr lang="en-US" sz="1200"/>
                        <a:t>Max</a:t>
                      </a:r>
                    </a:p>
                  </a:txBody>
                  <a:tcPr/>
                </a:tc>
                <a:extLst>
                  <a:ext uri="{0D108BD9-81ED-4DB2-BD59-A6C34878D82A}">
                    <a16:rowId xmlns:a16="http://schemas.microsoft.com/office/drawing/2014/main" val="4274043256"/>
                  </a:ext>
                </a:extLst>
              </a:tr>
              <a:tr h="492515">
                <a:tc>
                  <a:txBody>
                    <a:bodyPr/>
                    <a:lstStyle/>
                    <a:p>
                      <a:r>
                        <a:rPr lang="en-US" sz="1200" err="1"/>
                        <a:t>Hydromet</a:t>
                      </a:r>
                    </a:p>
                  </a:txBody>
                  <a:tcPr/>
                </a:tc>
                <a:tc>
                  <a:txBody>
                    <a:bodyPr/>
                    <a:lstStyle/>
                    <a:p>
                      <a:r>
                        <a:rPr lang="en-US" sz="1200"/>
                        <a:t>458</a:t>
                      </a:r>
                    </a:p>
                  </a:txBody>
                  <a:tcPr/>
                </a:tc>
                <a:tc>
                  <a:txBody>
                    <a:bodyPr/>
                    <a:lstStyle/>
                    <a:p>
                      <a:r>
                        <a:rPr lang="en-US" sz="1200"/>
                        <a:t>0.20</a:t>
                      </a:r>
                    </a:p>
                  </a:txBody>
                  <a:tcPr/>
                </a:tc>
                <a:tc>
                  <a:txBody>
                    <a:bodyPr/>
                    <a:lstStyle/>
                    <a:p>
                      <a:r>
                        <a:rPr lang="en-US" sz="1200"/>
                        <a:t>1.37</a:t>
                      </a:r>
                    </a:p>
                  </a:txBody>
                  <a:tcPr/>
                </a:tc>
                <a:tc>
                  <a:txBody>
                    <a:bodyPr/>
                    <a:lstStyle/>
                    <a:p>
                      <a:r>
                        <a:rPr lang="en-US" sz="1200"/>
                        <a:t>4.63</a:t>
                      </a:r>
                    </a:p>
                  </a:txBody>
                  <a:tcPr/>
                </a:tc>
                <a:extLst>
                  <a:ext uri="{0D108BD9-81ED-4DB2-BD59-A6C34878D82A}">
                    <a16:rowId xmlns:a16="http://schemas.microsoft.com/office/drawing/2014/main" val="2831138057"/>
                  </a:ext>
                </a:extLst>
              </a:tr>
              <a:tr h="471704">
                <a:tc>
                  <a:txBody>
                    <a:bodyPr/>
                    <a:lstStyle/>
                    <a:p>
                      <a:r>
                        <a:rPr lang="en-US" sz="1200"/>
                        <a:t>SLAM</a:t>
                      </a:r>
                    </a:p>
                  </a:txBody>
                  <a:tcPr/>
                </a:tc>
                <a:tc>
                  <a:txBody>
                    <a:bodyPr/>
                    <a:lstStyle/>
                    <a:p>
                      <a:r>
                        <a:rPr lang="en-US" sz="1200"/>
                        <a:t>459</a:t>
                      </a:r>
                    </a:p>
                  </a:txBody>
                  <a:tcPr/>
                </a:tc>
                <a:tc>
                  <a:txBody>
                    <a:bodyPr/>
                    <a:lstStyle/>
                    <a:p>
                      <a:r>
                        <a:rPr lang="en-US" sz="1200"/>
                        <a:t>0.35</a:t>
                      </a:r>
                    </a:p>
                  </a:txBody>
                  <a:tcPr/>
                </a:tc>
                <a:tc>
                  <a:txBody>
                    <a:bodyPr/>
                    <a:lstStyle/>
                    <a:p>
                      <a:r>
                        <a:rPr lang="en-US" sz="1200"/>
                        <a:t>1.82</a:t>
                      </a:r>
                    </a:p>
                  </a:txBody>
                  <a:tcPr/>
                </a:tc>
                <a:tc>
                  <a:txBody>
                    <a:bodyPr/>
                    <a:lstStyle/>
                    <a:p>
                      <a:r>
                        <a:rPr lang="en-US" sz="1200"/>
                        <a:t>4.61</a:t>
                      </a:r>
                    </a:p>
                  </a:txBody>
                  <a:tcPr/>
                </a:tc>
                <a:extLst>
                  <a:ext uri="{0D108BD9-81ED-4DB2-BD59-A6C34878D82A}">
                    <a16:rowId xmlns:a16="http://schemas.microsoft.com/office/drawing/2014/main" val="1657476984"/>
                  </a:ext>
                </a:extLst>
              </a:tr>
            </a:tbl>
          </a:graphicData>
        </a:graphic>
      </p:graphicFrame>
      <p:sp>
        <p:nvSpPr>
          <p:cNvPr id="6" name="TextBox 5">
            <a:extLst>
              <a:ext uri="{FF2B5EF4-FFF2-40B4-BE49-F238E27FC236}">
                <a16:creationId xmlns:a16="http://schemas.microsoft.com/office/drawing/2014/main" id="{F8D38A31-B8EB-48E1-A503-FFD8BC8CCC1A}"/>
              </a:ext>
            </a:extLst>
          </p:cNvPr>
          <p:cNvSpPr txBox="1"/>
          <p:nvPr/>
        </p:nvSpPr>
        <p:spPr>
          <a:xfrm>
            <a:off x="59684" y="4273280"/>
            <a:ext cx="3689401" cy="369332"/>
          </a:xfrm>
          <a:prstGeom prst="rect">
            <a:avLst/>
          </a:prstGeom>
          <a:noFill/>
        </p:spPr>
        <p:txBody>
          <a:bodyPr wrap="square" lIns="91440" tIns="45720" rIns="91440" bIns="45720" rtlCol="0" anchor="t">
            <a:spAutoFit/>
          </a:bodyPr>
          <a:lstStyle/>
          <a:p>
            <a:r>
              <a:rPr lang="en-US" sz="900"/>
              <a:t>Table 2. Storms counts and average min/mean/max values between domains.</a:t>
            </a:r>
            <a:endParaRPr lang="en-US" sz="900">
              <a:cs typeface="Arial"/>
            </a:endParaRPr>
          </a:p>
        </p:txBody>
      </p:sp>
    </p:spTree>
    <p:extLst>
      <p:ext uri="{BB962C8B-B14F-4D97-AF65-F5344CB8AC3E}">
        <p14:creationId xmlns:p14="http://schemas.microsoft.com/office/powerpoint/2010/main" val="22350118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4D9D6-3750-AF63-D339-14EB89506C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CFD8D1-B434-D180-64AF-11B1424A7B45}"/>
              </a:ext>
            </a:extLst>
          </p:cNvPr>
          <p:cNvSpPr>
            <a:spLocks noGrp="1"/>
          </p:cNvSpPr>
          <p:nvPr>
            <p:ph type="title"/>
          </p:nvPr>
        </p:nvSpPr>
        <p:spPr/>
        <p:txBody>
          <a:bodyPr/>
          <a:lstStyle/>
          <a:p>
            <a:r>
              <a:rPr lang="en-US"/>
              <a:t>Storm Catalog Characteristics</a:t>
            </a:r>
          </a:p>
        </p:txBody>
      </p:sp>
      <p:sp>
        <p:nvSpPr>
          <p:cNvPr id="4" name="Slide Number Placeholder 3">
            <a:extLst>
              <a:ext uri="{FF2B5EF4-FFF2-40B4-BE49-F238E27FC236}">
                <a16:creationId xmlns:a16="http://schemas.microsoft.com/office/drawing/2014/main" id="{203BDBE6-D6FB-3676-9598-1728F83F2B33}"/>
              </a:ext>
            </a:extLst>
          </p:cNvPr>
          <p:cNvSpPr>
            <a:spLocks noGrp="1"/>
          </p:cNvSpPr>
          <p:nvPr>
            <p:ph type="sldNum" sz="quarter" idx="12"/>
          </p:nvPr>
        </p:nvSpPr>
        <p:spPr/>
        <p:txBody>
          <a:bodyPr/>
          <a:lstStyle/>
          <a:p>
            <a:fld id="{5F011351-AA05-4F60-9B75-C550D3923B2B}" type="slidenum">
              <a:rPr lang="en-US" smtClean="0"/>
              <a:t>23</a:t>
            </a:fld>
            <a:endParaRPr lang="en-US"/>
          </a:p>
        </p:txBody>
      </p:sp>
      <p:sp>
        <p:nvSpPr>
          <p:cNvPr id="3" name="Content Placeholder 2">
            <a:extLst>
              <a:ext uri="{FF2B5EF4-FFF2-40B4-BE49-F238E27FC236}">
                <a16:creationId xmlns:a16="http://schemas.microsoft.com/office/drawing/2014/main" id="{044D6D11-84C2-EA71-FDB8-A44F9D191498}"/>
              </a:ext>
            </a:extLst>
          </p:cNvPr>
          <p:cNvSpPr>
            <a:spLocks noGrp="1"/>
          </p:cNvSpPr>
          <p:nvPr>
            <p:ph sz="quarter" idx="13"/>
          </p:nvPr>
        </p:nvSpPr>
        <p:spPr>
          <a:xfrm>
            <a:off x="682625" y="1818045"/>
            <a:ext cx="2416887" cy="4141385"/>
          </a:xfrm>
        </p:spPr>
        <p:txBody>
          <a:bodyPr>
            <a:normAutofit/>
          </a:bodyPr>
          <a:lstStyle/>
          <a:p>
            <a:r>
              <a:rPr lang="en-US"/>
              <a:t>The </a:t>
            </a:r>
            <a:r>
              <a:rPr lang="en-US" err="1"/>
              <a:t>Hydromet</a:t>
            </a:r>
            <a:r>
              <a:rPr lang="en-US"/>
              <a:t> domain preserves realistic winter storm intensity concentration along the Continental Divide while SLAM domain produces only 7 winter storms with scattered spatial distribution.</a:t>
            </a:r>
          </a:p>
        </p:txBody>
      </p:sp>
      <p:grpSp>
        <p:nvGrpSpPr>
          <p:cNvPr id="24" name="Group 23">
            <a:extLst>
              <a:ext uri="{FF2B5EF4-FFF2-40B4-BE49-F238E27FC236}">
                <a16:creationId xmlns:a16="http://schemas.microsoft.com/office/drawing/2014/main" id="{D24D4E3D-DAB2-DBB9-9A87-976CA440B72C}"/>
              </a:ext>
            </a:extLst>
          </p:cNvPr>
          <p:cNvGrpSpPr/>
          <p:nvPr/>
        </p:nvGrpSpPr>
        <p:grpSpPr>
          <a:xfrm>
            <a:off x="3100251" y="1341051"/>
            <a:ext cx="4244550" cy="4107941"/>
            <a:chOff x="0" y="0"/>
            <a:chExt cx="4391660" cy="4032885"/>
          </a:xfrm>
        </p:grpSpPr>
        <p:pic>
          <p:nvPicPr>
            <p:cNvPr id="25" name="Picture 24">
              <a:extLst>
                <a:ext uri="{FF2B5EF4-FFF2-40B4-BE49-F238E27FC236}">
                  <a16:creationId xmlns:a16="http://schemas.microsoft.com/office/drawing/2014/main" id="{1EB7EE21-41E0-D681-9FFE-5BED8EE3D66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a:fillRect/>
            </a:stretch>
          </p:blipFill>
          <p:spPr bwMode="auto">
            <a:xfrm>
              <a:off x="0" y="0"/>
              <a:ext cx="4391660" cy="4032885"/>
            </a:xfrm>
            <a:prstGeom prst="rect">
              <a:avLst/>
            </a:prstGeom>
            <a:ln>
              <a:noFill/>
            </a:ln>
            <a:extLst>
              <a:ext uri="{53640926-AAD7-44D8-BBD7-CCE9431645EC}">
                <a14:shadowObscured xmlns:a14="http://schemas.microsoft.com/office/drawing/2010/main"/>
              </a:ext>
            </a:extLst>
          </p:spPr>
        </p:pic>
        <p:grpSp>
          <p:nvGrpSpPr>
            <p:cNvPr id="26" name="Group 25">
              <a:extLst>
                <a:ext uri="{FF2B5EF4-FFF2-40B4-BE49-F238E27FC236}">
                  <a16:creationId xmlns:a16="http://schemas.microsoft.com/office/drawing/2014/main" id="{9B66A145-E7B1-4CCA-3E4F-14AB866DD44B}"/>
                </a:ext>
              </a:extLst>
            </p:cNvPr>
            <p:cNvGrpSpPr/>
            <p:nvPr/>
          </p:nvGrpSpPr>
          <p:grpSpPr>
            <a:xfrm>
              <a:off x="54428" y="2563586"/>
              <a:ext cx="1784985" cy="1398268"/>
              <a:chOff x="0" y="0"/>
              <a:chExt cx="2964815" cy="2067378"/>
            </a:xfrm>
          </p:grpSpPr>
          <p:pic>
            <p:nvPicPr>
              <p:cNvPr id="31" name="Picture 30">
                <a:extLst>
                  <a:ext uri="{FF2B5EF4-FFF2-40B4-BE49-F238E27FC236}">
                    <a16:creationId xmlns:a16="http://schemas.microsoft.com/office/drawing/2014/main" id="{54000EE6-7EE6-AB42-9F03-A7D30EC858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bwMode="auto">
              <a:xfrm>
                <a:off x="0" y="1692728"/>
                <a:ext cx="2963545" cy="374650"/>
              </a:xfrm>
              <a:prstGeom prst="rect">
                <a:avLst/>
              </a:prstGeom>
              <a:ln>
                <a:noFill/>
              </a:ln>
              <a:extLst>
                <a:ext uri="{53640926-AAD7-44D8-BBD7-CCE9431645EC}">
                  <a14:shadowObscured xmlns:a14="http://schemas.microsoft.com/office/drawing/2010/main"/>
                </a:ext>
              </a:extLst>
            </p:spPr>
          </p:pic>
          <p:pic>
            <p:nvPicPr>
              <p:cNvPr id="32" name="Picture 31">
                <a:extLst>
                  <a:ext uri="{FF2B5EF4-FFF2-40B4-BE49-F238E27FC236}">
                    <a16:creationId xmlns:a16="http://schemas.microsoft.com/office/drawing/2014/main" id="{93681111-9B03-7481-AE0D-5C8F2BB3283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bwMode="auto">
              <a:xfrm>
                <a:off x="0" y="0"/>
                <a:ext cx="2964815" cy="1730375"/>
              </a:xfrm>
              <a:prstGeom prst="rect">
                <a:avLst/>
              </a:prstGeom>
              <a:ln>
                <a:noFill/>
              </a:ln>
              <a:extLst>
                <a:ext uri="{53640926-AAD7-44D8-BBD7-CCE9431645EC}">
                  <a14:shadowObscured xmlns:a14="http://schemas.microsoft.com/office/drawing/2010/main"/>
                </a:ext>
              </a:extLst>
            </p:spPr>
          </p:pic>
        </p:grpSp>
        <p:pic>
          <p:nvPicPr>
            <p:cNvPr id="27" name="Picture 26">
              <a:extLst>
                <a:ext uri="{FF2B5EF4-FFF2-40B4-BE49-F238E27FC236}">
                  <a16:creationId xmlns:a16="http://schemas.microsoft.com/office/drawing/2014/main" id="{04A35754-815F-AAF8-613A-CA9AE08A808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bwMode="auto">
            <a:xfrm>
              <a:off x="136071" y="3537857"/>
              <a:ext cx="163195" cy="160655"/>
            </a:xfrm>
            <a:prstGeom prst="rect">
              <a:avLst/>
            </a:prstGeom>
            <a:ln>
              <a:noFill/>
            </a:ln>
            <a:extLst>
              <a:ext uri="{53640926-AAD7-44D8-BBD7-CCE9431645EC}">
                <a14:shadowObscured xmlns:a14="http://schemas.microsoft.com/office/drawing/2010/main"/>
              </a:ext>
            </a:extLst>
          </p:spPr>
        </p:pic>
        <p:pic>
          <p:nvPicPr>
            <p:cNvPr id="28" name="Picture 27">
              <a:extLst>
                <a:ext uri="{FF2B5EF4-FFF2-40B4-BE49-F238E27FC236}">
                  <a16:creationId xmlns:a16="http://schemas.microsoft.com/office/drawing/2014/main" id="{2F1D584E-ED9C-EFCE-091E-57B231AE972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bwMode="auto">
            <a:xfrm>
              <a:off x="136071" y="3331029"/>
              <a:ext cx="164465" cy="164465"/>
            </a:xfrm>
            <a:prstGeom prst="rect">
              <a:avLst/>
            </a:prstGeom>
            <a:ln>
              <a:noFill/>
            </a:ln>
            <a:extLst>
              <a:ext uri="{53640926-AAD7-44D8-BBD7-CCE9431645EC}">
                <a14:shadowObscured xmlns:a14="http://schemas.microsoft.com/office/drawing/2010/main"/>
              </a:ext>
            </a:extLst>
          </p:spPr>
        </p:pic>
        <p:pic>
          <p:nvPicPr>
            <p:cNvPr id="29" name="Picture 28">
              <a:extLst>
                <a:ext uri="{FF2B5EF4-FFF2-40B4-BE49-F238E27FC236}">
                  <a16:creationId xmlns:a16="http://schemas.microsoft.com/office/drawing/2014/main" id="{89AECA9F-A5F9-AE3B-4377-422E968918C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a:fillRect/>
            </a:stretch>
          </p:blipFill>
          <p:spPr bwMode="auto">
            <a:xfrm>
              <a:off x="136071" y="3124200"/>
              <a:ext cx="160655" cy="164465"/>
            </a:xfrm>
            <a:prstGeom prst="rect">
              <a:avLst/>
            </a:prstGeom>
            <a:ln>
              <a:noFill/>
            </a:ln>
            <a:extLst>
              <a:ext uri="{53640926-AAD7-44D8-BBD7-CCE9431645EC}">
                <a14:shadowObscured xmlns:a14="http://schemas.microsoft.com/office/drawing/2010/main"/>
              </a:ext>
            </a:extLst>
          </p:spPr>
        </p:pic>
        <p:pic>
          <p:nvPicPr>
            <p:cNvPr id="30" name="Picture 29">
              <a:extLst>
                <a:ext uri="{FF2B5EF4-FFF2-40B4-BE49-F238E27FC236}">
                  <a16:creationId xmlns:a16="http://schemas.microsoft.com/office/drawing/2014/main" id="{26A74A0F-BBEE-2DB0-8F43-DD334739AC5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a:fillRect/>
            </a:stretch>
          </p:blipFill>
          <p:spPr bwMode="auto">
            <a:xfrm>
              <a:off x="141514" y="2922815"/>
              <a:ext cx="160655" cy="164465"/>
            </a:xfrm>
            <a:prstGeom prst="rect">
              <a:avLst/>
            </a:prstGeom>
            <a:ln>
              <a:noFill/>
            </a:ln>
            <a:extLst>
              <a:ext uri="{53640926-AAD7-44D8-BBD7-CCE9431645EC}">
                <a14:shadowObscured xmlns:a14="http://schemas.microsoft.com/office/drawing/2010/main"/>
              </a:ext>
            </a:extLst>
          </p:spPr>
        </p:pic>
      </p:grpSp>
      <p:sp>
        <p:nvSpPr>
          <p:cNvPr id="44" name="TextBox 43">
            <a:extLst>
              <a:ext uri="{FF2B5EF4-FFF2-40B4-BE49-F238E27FC236}">
                <a16:creationId xmlns:a16="http://schemas.microsoft.com/office/drawing/2014/main" id="{24017CA9-CB58-A4C6-CE0B-C8D2987AADC1}"/>
              </a:ext>
            </a:extLst>
          </p:cNvPr>
          <p:cNvSpPr txBox="1"/>
          <p:nvPr/>
        </p:nvSpPr>
        <p:spPr>
          <a:xfrm>
            <a:off x="3152856" y="5429087"/>
            <a:ext cx="7243162" cy="415498"/>
          </a:xfrm>
          <a:prstGeom prst="rect">
            <a:avLst/>
          </a:prstGeom>
          <a:noFill/>
        </p:spPr>
        <p:txBody>
          <a:bodyPr wrap="square" rtlCol="0">
            <a:spAutoFit/>
          </a:bodyPr>
          <a:lstStyle/>
          <a:p>
            <a:r>
              <a:rPr lang="en-US" sz="1050"/>
              <a:t>Figure 6. On the left, the </a:t>
            </a:r>
            <a:r>
              <a:rPr lang="en-US" sz="1050" err="1"/>
              <a:t>Hydromet</a:t>
            </a:r>
            <a:r>
              <a:rPr lang="en-US" sz="1050"/>
              <a:t> domain with storms sized by magnitude and colored by season. On the right, the SLAM domain with storms sized by magnitude and colored by season.</a:t>
            </a:r>
          </a:p>
        </p:txBody>
      </p:sp>
      <p:pic>
        <p:nvPicPr>
          <p:cNvPr id="5" name="Picture 4" descr="A map with many dots&#10;&#10;AI-generated content may be incorrect.">
            <a:extLst>
              <a:ext uri="{FF2B5EF4-FFF2-40B4-BE49-F238E27FC236}">
                <a16:creationId xmlns:a16="http://schemas.microsoft.com/office/drawing/2014/main" id="{48CDE783-A1F2-BF59-D556-D97D7CC8824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428013" y="1344283"/>
            <a:ext cx="4287425" cy="4104736"/>
          </a:xfrm>
          <a:prstGeom prst="rect">
            <a:avLst/>
          </a:prstGeom>
        </p:spPr>
      </p:pic>
      <p:pic>
        <p:nvPicPr>
          <p:cNvPr id="11" name="Picture 10">
            <a:extLst>
              <a:ext uri="{FF2B5EF4-FFF2-40B4-BE49-F238E27FC236}">
                <a16:creationId xmlns:a16="http://schemas.microsoft.com/office/drawing/2014/main" id="{AF4245CD-B109-1D5C-D858-191DD10780F2}"/>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7491655" y="4187324"/>
            <a:ext cx="1853513" cy="1241763"/>
          </a:xfrm>
          <a:prstGeom prst="rect">
            <a:avLst/>
          </a:prstGeom>
        </p:spPr>
      </p:pic>
    </p:spTree>
    <p:extLst>
      <p:ext uri="{BB962C8B-B14F-4D97-AF65-F5344CB8AC3E}">
        <p14:creationId xmlns:p14="http://schemas.microsoft.com/office/powerpoint/2010/main" val="14078232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DD8BF5-62E7-4256-05BC-A5DF10D46D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D2E8DF-62CD-680D-4794-5FCF813826A3}"/>
              </a:ext>
            </a:extLst>
          </p:cNvPr>
          <p:cNvSpPr>
            <a:spLocks noGrp="1"/>
          </p:cNvSpPr>
          <p:nvPr>
            <p:ph type="title"/>
          </p:nvPr>
        </p:nvSpPr>
        <p:spPr/>
        <p:txBody>
          <a:bodyPr/>
          <a:lstStyle/>
          <a:p>
            <a:r>
              <a:rPr lang="en-US"/>
              <a:t>Storm Catalog Characteristics</a:t>
            </a:r>
          </a:p>
        </p:txBody>
      </p:sp>
      <p:sp>
        <p:nvSpPr>
          <p:cNvPr id="4" name="Slide Number Placeholder 3">
            <a:extLst>
              <a:ext uri="{FF2B5EF4-FFF2-40B4-BE49-F238E27FC236}">
                <a16:creationId xmlns:a16="http://schemas.microsoft.com/office/drawing/2014/main" id="{897560AD-977F-2A80-6A6B-332EDF857A30}"/>
              </a:ext>
            </a:extLst>
          </p:cNvPr>
          <p:cNvSpPr>
            <a:spLocks noGrp="1"/>
          </p:cNvSpPr>
          <p:nvPr>
            <p:ph type="sldNum" sz="quarter" idx="12"/>
          </p:nvPr>
        </p:nvSpPr>
        <p:spPr/>
        <p:txBody>
          <a:bodyPr/>
          <a:lstStyle/>
          <a:p>
            <a:fld id="{5F011351-AA05-4F60-9B75-C550D3923B2B}" type="slidenum">
              <a:rPr lang="en-US" smtClean="0"/>
              <a:t>24</a:t>
            </a:fld>
            <a:endParaRPr lang="en-US"/>
          </a:p>
        </p:txBody>
      </p:sp>
      <p:sp>
        <p:nvSpPr>
          <p:cNvPr id="3" name="Content Placeholder 2">
            <a:extLst>
              <a:ext uri="{FF2B5EF4-FFF2-40B4-BE49-F238E27FC236}">
                <a16:creationId xmlns:a16="http://schemas.microsoft.com/office/drawing/2014/main" id="{715603D1-5610-C468-3305-0E3E2F45FC1A}"/>
              </a:ext>
            </a:extLst>
          </p:cNvPr>
          <p:cNvSpPr>
            <a:spLocks noGrp="1"/>
          </p:cNvSpPr>
          <p:nvPr>
            <p:ph sz="quarter" idx="13"/>
          </p:nvPr>
        </p:nvSpPr>
        <p:spPr>
          <a:xfrm>
            <a:off x="682625" y="1536192"/>
            <a:ext cx="7346299" cy="4423238"/>
          </a:xfrm>
        </p:spPr>
        <p:txBody>
          <a:bodyPr vert="horz" lIns="91440" tIns="45720" rIns="91440" bIns="45720" rtlCol="0" anchor="t">
            <a:noAutofit/>
          </a:bodyPr>
          <a:lstStyle/>
          <a:p>
            <a:r>
              <a:rPr lang="en-US"/>
              <a:t>Seasonal structure and min and mean values differ between domains</a:t>
            </a:r>
            <a:endParaRPr lang="en-US">
              <a:cs typeface="Arial"/>
            </a:endParaRPr>
          </a:p>
        </p:txBody>
      </p:sp>
      <p:sp>
        <p:nvSpPr>
          <p:cNvPr id="44" name="TextBox 43">
            <a:extLst>
              <a:ext uri="{FF2B5EF4-FFF2-40B4-BE49-F238E27FC236}">
                <a16:creationId xmlns:a16="http://schemas.microsoft.com/office/drawing/2014/main" id="{82CFDB4E-64B3-77DD-4450-D3A0A50ECB99}"/>
              </a:ext>
            </a:extLst>
          </p:cNvPr>
          <p:cNvSpPr txBox="1"/>
          <p:nvPr/>
        </p:nvSpPr>
        <p:spPr>
          <a:xfrm>
            <a:off x="5427820" y="5221846"/>
            <a:ext cx="2780467" cy="1015663"/>
          </a:xfrm>
          <a:prstGeom prst="rect">
            <a:avLst/>
          </a:prstGeom>
          <a:noFill/>
        </p:spPr>
        <p:txBody>
          <a:bodyPr wrap="square" lIns="91440" tIns="45720" rIns="91440" bIns="45720" rtlCol="0" anchor="t">
            <a:spAutoFit/>
          </a:bodyPr>
          <a:lstStyle/>
          <a:p>
            <a:r>
              <a:rPr lang="en-US" sz="1000"/>
              <a:t>Figure 7. On the top, the </a:t>
            </a:r>
            <a:r>
              <a:rPr lang="en-US" sz="1000" err="1"/>
              <a:t>Hydromet</a:t>
            </a:r>
            <a:r>
              <a:rPr lang="en-US" sz="1000"/>
              <a:t> domain with storms sized by magnitude and colored by season. On the </a:t>
            </a:r>
            <a:r>
              <a:rPr lang="en-US" sz="1000" err="1"/>
              <a:t>boittom</a:t>
            </a:r>
            <a:r>
              <a:rPr lang="en-US" sz="1000"/>
              <a:t>, the SLAM domain with storms sized by magnitude and colored by season. </a:t>
            </a:r>
            <a:r>
              <a:rPr lang="en-US" sz="1000" err="1"/>
              <a:t>Hydromet</a:t>
            </a:r>
            <a:r>
              <a:rPr lang="en-US" sz="1000"/>
              <a:t> domain overlayed in light grey over SLAM domain </a:t>
            </a:r>
            <a:r>
              <a:rPr lang="en-US" sz="1000" err="1"/>
              <a:t>forreference</a:t>
            </a:r>
            <a:r>
              <a:rPr lang="en-US" sz="1000"/>
              <a:t>. </a:t>
            </a:r>
          </a:p>
        </p:txBody>
      </p:sp>
      <p:pic>
        <p:nvPicPr>
          <p:cNvPr id="6" name="Picture 5" descr="A screenshot of a map&#10;&#10;AI-generated content may be incorrect.">
            <a:extLst>
              <a:ext uri="{FF2B5EF4-FFF2-40B4-BE49-F238E27FC236}">
                <a16:creationId xmlns:a16="http://schemas.microsoft.com/office/drawing/2014/main" id="{9CF8681E-4290-F8A2-9113-35D4296A2297}"/>
              </a:ext>
            </a:extLst>
          </p:cNvPr>
          <p:cNvPicPr>
            <a:picLocks noChangeAspect="1"/>
          </p:cNvPicPr>
          <p:nvPr/>
        </p:nvPicPr>
        <p:blipFill>
          <a:blip r:embed="rId2" cstate="screen">
            <a:extLst>
              <a:ext uri="{28A0092B-C50C-407E-A947-70E740481C1C}">
                <a14:useLocalDpi xmlns:a14="http://schemas.microsoft.com/office/drawing/2010/main"/>
              </a:ext>
            </a:extLst>
          </a:blip>
          <a:srcRect l="-37"/>
          <a:stretch>
            <a:fillRect/>
          </a:stretch>
        </p:blipFill>
        <p:spPr>
          <a:xfrm>
            <a:off x="8275014" y="120017"/>
            <a:ext cx="3156730" cy="2953197"/>
          </a:xfrm>
          <a:prstGeom prst="rect">
            <a:avLst/>
          </a:prstGeom>
        </p:spPr>
      </p:pic>
      <p:pic>
        <p:nvPicPr>
          <p:cNvPr id="10" name="Picture 9" descr="A map with many dots&#10;&#10;AI-generated content may be incorrect.">
            <a:extLst>
              <a:ext uri="{FF2B5EF4-FFF2-40B4-BE49-F238E27FC236}">
                <a16:creationId xmlns:a16="http://schemas.microsoft.com/office/drawing/2014/main" id="{41A6A9C9-9A13-6997-45A1-6F1B251891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67822" y="3104737"/>
            <a:ext cx="3144543" cy="2971800"/>
          </a:xfrm>
          <a:prstGeom prst="rect">
            <a:avLst/>
          </a:prstGeom>
        </p:spPr>
      </p:pic>
      <p:pic>
        <p:nvPicPr>
          <p:cNvPr id="9" name="Picture 8" descr="A screenshot of a map&#10;&#10;AI-generated content may be incorrect.">
            <a:extLst>
              <a:ext uri="{FF2B5EF4-FFF2-40B4-BE49-F238E27FC236}">
                <a16:creationId xmlns:a16="http://schemas.microsoft.com/office/drawing/2014/main" id="{DF930555-E8E0-4367-BC1E-5AFD5EA43AB2}"/>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273083" y="5177712"/>
            <a:ext cx="1303359" cy="883823"/>
          </a:xfrm>
          <a:prstGeom prst="rect">
            <a:avLst/>
          </a:prstGeom>
        </p:spPr>
      </p:pic>
      <p:graphicFrame>
        <p:nvGraphicFramePr>
          <p:cNvPr id="11" name="Table 10">
            <a:extLst>
              <a:ext uri="{FF2B5EF4-FFF2-40B4-BE49-F238E27FC236}">
                <a16:creationId xmlns:a16="http://schemas.microsoft.com/office/drawing/2014/main" id="{5846E062-A6D5-C8B5-E6E6-785560DA3384}"/>
              </a:ext>
            </a:extLst>
          </p:cNvPr>
          <p:cNvGraphicFramePr>
            <a:graphicFrameLocks noGrp="1"/>
          </p:cNvGraphicFramePr>
          <p:nvPr/>
        </p:nvGraphicFramePr>
        <p:xfrm>
          <a:off x="571500" y="2082800"/>
          <a:ext cx="7462254" cy="3138695"/>
        </p:xfrm>
        <a:graphic>
          <a:graphicData uri="http://schemas.openxmlformats.org/drawingml/2006/table">
            <a:tbl>
              <a:tblPr firstRow="1" bandRow="1">
                <a:tableStyleId>{5C22544A-7EE6-4342-B048-85BDC9FD1C3A}</a:tableStyleId>
              </a:tblPr>
              <a:tblGrid>
                <a:gridCol w="1243709">
                  <a:extLst>
                    <a:ext uri="{9D8B030D-6E8A-4147-A177-3AD203B41FA5}">
                      <a16:colId xmlns:a16="http://schemas.microsoft.com/office/drawing/2014/main" val="473653450"/>
                    </a:ext>
                  </a:extLst>
                </a:gridCol>
                <a:gridCol w="1243709">
                  <a:extLst>
                    <a:ext uri="{9D8B030D-6E8A-4147-A177-3AD203B41FA5}">
                      <a16:colId xmlns:a16="http://schemas.microsoft.com/office/drawing/2014/main" val="2774071128"/>
                    </a:ext>
                  </a:extLst>
                </a:gridCol>
                <a:gridCol w="1243709">
                  <a:extLst>
                    <a:ext uri="{9D8B030D-6E8A-4147-A177-3AD203B41FA5}">
                      <a16:colId xmlns:a16="http://schemas.microsoft.com/office/drawing/2014/main" val="3769537177"/>
                    </a:ext>
                  </a:extLst>
                </a:gridCol>
                <a:gridCol w="1243709">
                  <a:extLst>
                    <a:ext uri="{9D8B030D-6E8A-4147-A177-3AD203B41FA5}">
                      <a16:colId xmlns:a16="http://schemas.microsoft.com/office/drawing/2014/main" val="2263114400"/>
                    </a:ext>
                  </a:extLst>
                </a:gridCol>
                <a:gridCol w="1243709">
                  <a:extLst>
                    <a:ext uri="{9D8B030D-6E8A-4147-A177-3AD203B41FA5}">
                      <a16:colId xmlns:a16="http://schemas.microsoft.com/office/drawing/2014/main" val="1654765807"/>
                    </a:ext>
                  </a:extLst>
                </a:gridCol>
                <a:gridCol w="1243709">
                  <a:extLst>
                    <a:ext uri="{9D8B030D-6E8A-4147-A177-3AD203B41FA5}">
                      <a16:colId xmlns:a16="http://schemas.microsoft.com/office/drawing/2014/main" val="265467798"/>
                    </a:ext>
                  </a:extLst>
                </a:gridCol>
              </a:tblGrid>
              <a:tr h="364551">
                <a:tc>
                  <a:txBody>
                    <a:bodyPr/>
                    <a:lstStyle/>
                    <a:p>
                      <a:r>
                        <a:rPr lang="en-US" sz="1400"/>
                        <a:t>Domain</a:t>
                      </a:r>
                    </a:p>
                  </a:txBody>
                  <a:tcPr/>
                </a:tc>
                <a:tc>
                  <a:txBody>
                    <a:bodyPr/>
                    <a:lstStyle/>
                    <a:p>
                      <a:r>
                        <a:rPr lang="en-US" sz="1400"/>
                        <a:t>Season</a:t>
                      </a:r>
                    </a:p>
                  </a:txBody>
                  <a:tcPr/>
                </a:tc>
                <a:tc>
                  <a:txBody>
                    <a:bodyPr/>
                    <a:lstStyle/>
                    <a:p>
                      <a:r>
                        <a:rPr lang="en-US" sz="1400"/>
                        <a:t>N Storms</a:t>
                      </a:r>
                    </a:p>
                  </a:txBody>
                  <a:tcPr/>
                </a:tc>
                <a:tc>
                  <a:txBody>
                    <a:bodyPr/>
                    <a:lstStyle/>
                    <a:p>
                      <a:r>
                        <a:rPr lang="en-US" sz="1400"/>
                        <a:t>Min</a:t>
                      </a:r>
                    </a:p>
                  </a:txBody>
                  <a:tcPr/>
                </a:tc>
                <a:tc>
                  <a:txBody>
                    <a:bodyPr/>
                    <a:lstStyle/>
                    <a:p>
                      <a:r>
                        <a:rPr lang="en-US" sz="1400"/>
                        <a:t>Mean</a:t>
                      </a:r>
                    </a:p>
                  </a:txBody>
                  <a:tcPr/>
                </a:tc>
                <a:tc>
                  <a:txBody>
                    <a:bodyPr/>
                    <a:lstStyle/>
                    <a:p>
                      <a:r>
                        <a:rPr lang="en-US" sz="1400"/>
                        <a:t>Max</a:t>
                      </a:r>
                    </a:p>
                  </a:txBody>
                  <a:tcPr/>
                </a:tc>
                <a:extLst>
                  <a:ext uri="{0D108BD9-81ED-4DB2-BD59-A6C34878D82A}">
                    <a16:rowId xmlns:a16="http://schemas.microsoft.com/office/drawing/2014/main" val="3305102563"/>
                  </a:ext>
                </a:extLst>
              </a:tr>
              <a:tr h="346768">
                <a:tc>
                  <a:txBody>
                    <a:bodyPr/>
                    <a:lstStyle/>
                    <a:p>
                      <a:r>
                        <a:rPr lang="en-US" sz="1400"/>
                        <a:t>SLAM</a:t>
                      </a:r>
                    </a:p>
                  </a:txBody>
                  <a:tcPr/>
                </a:tc>
                <a:tc rowSpan="2">
                  <a:txBody>
                    <a:bodyPr/>
                    <a:lstStyle/>
                    <a:p>
                      <a:pPr algn="ctr"/>
                      <a:r>
                        <a:rPr lang="en-US" sz="1400"/>
                        <a:t>Winter</a:t>
                      </a:r>
                    </a:p>
                  </a:txBody>
                  <a:tcPr anchor="ctr"/>
                </a:tc>
                <a:tc>
                  <a:txBody>
                    <a:bodyPr/>
                    <a:lstStyle/>
                    <a:p>
                      <a:r>
                        <a:rPr lang="en-US" sz="1400"/>
                        <a:t>7</a:t>
                      </a:r>
                    </a:p>
                  </a:txBody>
                  <a:tcPr/>
                </a:tc>
                <a:tc>
                  <a:txBody>
                    <a:bodyPr/>
                    <a:lstStyle/>
                    <a:p>
                      <a:r>
                        <a:rPr lang="en-US" sz="1400"/>
                        <a:t>0.41</a:t>
                      </a:r>
                    </a:p>
                  </a:txBody>
                  <a:tcPr/>
                </a:tc>
                <a:tc>
                  <a:txBody>
                    <a:bodyPr/>
                    <a:lstStyle/>
                    <a:p>
                      <a:r>
                        <a:rPr lang="en-US" sz="1400"/>
                        <a:t>1.66</a:t>
                      </a:r>
                    </a:p>
                  </a:txBody>
                  <a:tcPr/>
                </a:tc>
                <a:tc>
                  <a:txBody>
                    <a:bodyPr/>
                    <a:lstStyle/>
                    <a:p>
                      <a:r>
                        <a:rPr lang="en-US" sz="1400"/>
                        <a:t>5.90</a:t>
                      </a:r>
                    </a:p>
                  </a:txBody>
                  <a:tcPr/>
                </a:tc>
                <a:extLst>
                  <a:ext uri="{0D108BD9-81ED-4DB2-BD59-A6C34878D82A}">
                    <a16:rowId xmlns:a16="http://schemas.microsoft.com/office/drawing/2014/main" val="3767289188"/>
                  </a:ext>
                </a:extLst>
              </a:tr>
              <a:tr h="346768">
                <a:tc>
                  <a:txBody>
                    <a:bodyPr/>
                    <a:lstStyle/>
                    <a:p>
                      <a:r>
                        <a:rPr lang="en-US" sz="1400" err="1"/>
                        <a:t>Hydromet</a:t>
                      </a:r>
                    </a:p>
                  </a:txBody>
                  <a:tcPr/>
                </a:tc>
                <a:tc vMerge="1">
                  <a:txBody>
                    <a:bodyPr/>
                    <a:lstStyle/>
                    <a:p>
                      <a:endParaRPr lang="en-US"/>
                    </a:p>
                  </a:txBody>
                  <a:tcPr/>
                </a:tc>
                <a:tc>
                  <a:txBody>
                    <a:bodyPr/>
                    <a:lstStyle/>
                    <a:p>
                      <a:r>
                        <a:rPr lang="en-US" sz="1400"/>
                        <a:t>16</a:t>
                      </a:r>
                    </a:p>
                  </a:txBody>
                  <a:tcPr/>
                </a:tc>
                <a:tc>
                  <a:txBody>
                    <a:bodyPr/>
                    <a:lstStyle/>
                    <a:p>
                      <a:r>
                        <a:rPr lang="en-US" sz="1400"/>
                        <a:t>0.06</a:t>
                      </a:r>
                    </a:p>
                  </a:txBody>
                  <a:tcPr/>
                </a:tc>
                <a:tc>
                  <a:txBody>
                    <a:bodyPr/>
                    <a:lstStyle/>
                    <a:p>
                      <a:r>
                        <a:rPr lang="en-US" sz="1400"/>
                        <a:t>1.16</a:t>
                      </a:r>
                    </a:p>
                  </a:txBody>
                  <a:tcPr/>
                </a:tc>
                <a:tc>
                  <a:txBody>
                    <a:bodyPr/>
                    <a:lstStyle/>
                    <a:p>
                      <a:r>
                        <a:rPr lang="en-US" sz="1400"/>
                        <a:t>10.31</a:t>
                      </a:r>
                    </a:p>
                  </a:txBody>
                  <a:tcPr/>
                </a:tc>
                <a:extLst>
                  <a:ext uri="{0D108BD9-81ED-4DB2-BD59-A6C34878D82A}">
                    <a16:rowId xmlns:a16="http://schemas.microsoft.com/office/drawing/2014/main" val="3875941020"/>
                  </a:ext>
                </a:extLst>
              </a:tr>
              <a:tr h="346768">
                <a:tc>
                  <a:txBody>
                    <a:bodyPr/>
                    <a:lstStyle/>
                    <a:p>
                      <a:r>
                        <a:rPr lang="en-US" sz="1400"/>
                        <a:t>SLAM</a:t>
                      </a:r>
                    </a:p>
                  </a:txBody>
                  <a:tcPr/>
                </a:tc>
                <a:tc rowSpan="2">
                  <a:txBody>
                    <a:bodyPr/>
                    <a:lstStyle/>
                    <a:p>
                      <a:pPr algn="ctr"/>
                      <a:r>
                        <a:rPr lang="en-US" sz="1400"/>
                        <a:t>Spring</a:t>
                      </a:r>
                    </a:p>
                  </a:txBody>
                  <a:tcPr anchor="ctr"/>
                </a:tc>
                <a:tc>
                  <a:txBody>
                    <a:bodyPr/>
                    <a:lstStyle/>
                    <a:p>
                      <a:r>
                        <a:rPr lang="en-US" sz="1400"/>
                        <a:t>159</a:t>
                      </a:r>
                    </a:p>
                  </a:txBody>
                  <a:tcPr/>
                </a:tc>
                <a:tc>
                  <a:txBody>
                    <a:bodyPr/>
                    <a:lstStyle/>
                    <a:p>
                      <a:r>
                        <a:rPr lang="en-US" sz="1400"/>
                        <a:t>0.43</a:t>
                      </a:r>
                    </a:p>
                  </a:txBody>
                  <a:tcPr/>
                </a:tc>
                <a:tc>
                  <a:txBody>
                    <a:bodyPr/>
                    <a:lstStyle/>
                    <a:p>
                      <a:r>
                        <a:rPr lang="en-US" sz="1400"/>
                        <a:t>1.91</a:t>
                      </a:r>
                    </a:p>
                  </a:txBody>
                  <a:tcPr/>
                </a:tc>
                <a:tc>
                  <a:txBody>
                    <a:bodyPr/>
                    <a:lstStyle/>
                    <a:p>
                      <a:r>
                        <a:rPr lang="en-US" sz="1400"/>
                        <a:t>4.61</a:t>
                      </a:r>
                    </a:p>
                  </a:txBody>
                  <a:tcPr/>
                </a:tc>
                <a:extLst>
                  <a:ext uri="{0D108BD9-81ED-4DB2-BD59-A6C34878D82A}">
                    <a16:rowId xmlns:a16="http://schemas.microsoft.com/office/drawing/2014/main" val="706648103"/>
                  </a:ext>
                </a:extLst>
              </a:tr>
              <a:tr h="346768">
                <a:tc>
                  <a:txBody>
                    <a:bodyPr/>
                    <a:lstStyle/>
                    <a:p>
                      <a:r>
                        <a:rPr lang="en-US" sz="1400" err="1"/>
                        <a:t>Hydromet</a:t>
                      </a:r>
                    </a:p>
                  </a:txBody>
                  <a:tcPr/>
                </a:tc>
                <a:tc vMerge="1">
                  <a:txBody>
                    <a:bodyPr/>
                    <a:lstStyle/>
                    <a:p>
                      <a:endParaRPr lang="en-US"/>
                    </a:p>
                  </a:txBody>
                  <a:tcPr anchor="ctr"/>
                </a:tc>
                <a:tc>
                  <a:txBody>
                    <a:bodyPr/>
                    <a:lstStyle/>
                    <a:p>
                      <a:r>
                        <a:rPr lang="en-US" sz="1400"/>
                        <a:t>183</a:t>
                      </a:r>
                    </a:p>
                  </a:txBody>
                  <a:tcPr/>
                </a:tc>
                <a:tc>
                  <a:txBody>
                    <a:bodyPr/>
                    <a:lstStyle/>
                    <a:p>
                      <a:r>
                        <a:rPr lang="en-US" sz="1400"/>
                        <a:t>0.24</a:t>
                      </a:r>
                    </a:p>
                  </a:txBody>
                  <a:tcPr/>
                </a:tc>
                <a:tc>
                  <a:txBody>
                    <a:bodyPr/>
                    <a:lstStyle/>
                    <a:p>
                      <a:r>
                        <a:rPr lang="en-US" sz="1400"/>
                        <a:t>1.47</a:t>
                      </a:r>
                    </a:p>
                  </a:txBody>
                  <a:tcPr/>
                </a:tc>
                <a:tc>
                  <a:txBody>
                    <a:bodyPr/>
                    <a:lstStyle/>
                    <a:p>
                      <a:r>
                        <a:rPr lang="en-US" sz="1400"/>
                        <a:t>4.67</a:t>
                      </a:r>
                    </a:p>
                  </a:txBody>
                  <a:tcPr/>
                </a:tc>
                <a:extLst>
                  <a:ext uri="{0D108BD9-81ED-4DB2-BD59-A6C34878D82A}">
                    <a16:rowId xmlns:a16="http://schemas.microsoft.com/office/drawing/2014/main" val="2228322544"/>
                  </a:ext>
                </a:extLst>
              </a:tr>
              <a:tr h="346768">
                <a:tc>
                  <a:txBody>
                    <a:bodyPr/>
                    <a:lstStyle/>
                    <a:p>
                      <a:r>
                        <a:rPr lang="en-US" sz="1400"/>
                        <a:t>SLAM</a:t>
                      </a:r>
                    </a:p>
                  </a:txBody>
                  <a:tcPr/>
                </a:tc>
                <a:tc rowSpan="2">
                  <a:txBody>
                    <a:bodyPr/>
                    <a:lstStyle/>
                    <a:p>
                      <a:pPr algn="ctr"/>
                      <a:r>
                        <a:rPr lang="en-US" sz="1400"/>
                        <a:t>Summer</a:t>
                      </a:r>
                    </a:p>
                  </a:txBody>
                  <a:tcPr anchor="ctr"/>
                </a:tc>
                <a:tc>
                  <a:txBody>
                    <a:bodyPr/>
                    <a:lstStyle/>
                    <a:p>
                      <a:r>
                        <a:rPr lang="en-US" sz="1400"/>
                        <a:t>191</a:t>
                      </a:r>
                    </a:p>
                  </a:txBody>
                  <a:tcPr/>
                </a:tc>
                <a:tc>
                  <a:txBody>
                    <a:bodyPr/>
                    <a:lstStyle/>
                    <a:p>
                      <a:r>
                        <a:rPr lang="en-US" sz="1400"/>
                        <a:t>0.28</a:t>
                      </a:r>
                    </a:p>
                  </a:txBody>
                  <a:tcPr/>
                </a:tc>
                <a:tc>
                  <a:txBody>
                    <a:bodyPr/>
                    <a:lstStyle/>
                    <a:p>
                      <a:r>
                        <a:rPr lang="en-US" sz="1400"/>
                        <a:t>1.75</a:t>
                      </a:r>
                    </a:p>
                  </a:txBody>
                  <a:tcPr/>
                </a:tc>
                <a:tc>
                  <a:txBody>
                    <a:bodyPr/>
                    <a:lstStyle/>
                    <a:p>
                      <a:r>
                        <a:rPr lang="en-US" sz="1400"/>
                        <a:t>4.62</a:t>
                      </a:r>
                    </a:p>
                  </a:txBody>
                  <a:tcPr/>
                </a:tc>
                <a:extLst>
                  <a:ext uri="{0D108BD9-81ED-4DB2-BD59-A6C34878D82A}">
                    <a16:rowId xmlns:a16="http://schemas.microsoft.com/office/drawing/2014/main" val="1072368222"/>
                  </a:ext>
                </a:extLst>
              </a:tr>
              <a:tr h="346768">
                <a:tc>
                  <a:txBody>
                    <a:bodyPr/>
                    <a:lstStyle/>
                    <a:p>
                      <a:r>
                        <a:rPr lang="en-US" sz="1400" err="1"/>
                        <a:t>Hydromet</a:t>
                      </a:r>
                    </a:p>
                  </a:txBody>
                  <a:tcPr/>
                </a:tc>
                <a:tc vMerge="1">
                  <a:txBody>
                    <a:bodyPr/>
                    <a:lstStyle/>
                    <a:p>
                      <a:endParaRPr lang="en-US"/>
                    </a:p>
                  </a:txBody>
                  <a:tcPr/>
                </a:tc>
                <a:tc>
                  <a:txBody>
                    <a:bodyPr/>
                    <a:lstStyle/>
                    <a:p>
                      <a:r>
                        <a:rPr lang="en-US" sz="1400"/>
                        <a:t>155</a:t>
                      </a:r>
                    </a:p>
                  </a:txBody>
                  <a:tcPr/>
                </a:tc>
                <a:tc>
                  <a:txBody>
                    <a:bodyPr/>
                    <a:lstStyle/>
                    <a:p>
                      <a:r>
                        <a:rPr lang="en-US" sz="1400"/>
                        <a:t>0.15</a:t>
                      </a:r>
                    </a:p>
                  </a:txBody>
                  <a:tcPr/>
                </a:tc>
                <a:tc>
                  <a:txBody>
                    <a:bodyPr/>
                    <a:lstStyle/>
                    <a:p>
                      <a:r>
                        <a:rPr lang="en-US" sz="1400"/>
                        <a:t>1.29</a:t>
                      </a:r>
                    </a:p>
                  </a:txBody>
                  <a:tcPr/>
                </a:tc>
                <a:tc>
                  <a:txBody>
                    <a:bodyPr/>
                    <a:lstStyle/>
                    <a:p>
                      <a:r>
                        <a:rPr lang="en-US" sz="1400"/>
                        <a:t>4.00</a:t>
                      </a:r>
                    </a:p>
                  </a:txBody>
                  <a:tcPr/>
                </a:tc>
                <a:extLst>
                  <a:ext uri="{0D108BD9-81ED-4DB2-BD59-A6C34878D82A}">
                    <a16:rowId xmlns:a16="http://schemas.microsoft.com/office/drawing/2014/main" val="1064087495"/>
                  </a:ext>
                </a:extLst>
              </a:tr>
              <a:tr h="346768">
                <a:tc>
                  <a:txBody>
                    <a:bodyPr/>
                    <a:lstStyle/>
                    <a:p>
                      <a:r>
                        <a:rPr lang="en-US" sz="1400"/>
                        <a:t>SLAM</a:t>
                      </a:r>
                    </a:p>
                  </a:txBody>
                  <a:tcPr/>
                </a:tc>
                <a:tc rowSpan="2">
                  <a:txBody>
                    <a:bodyPr/>
                    <a:lstStyle/>
                    <a:p>
                      <a:pPr algn="ctr"/>
                      <a:r>
                        <a:rPr lang="en-US" sz="1400"/>
                        <a:t>Autumn</a:t>
                      </a:r>
                    </a:p>
                  </a:txBody>
                  <a:tcPr anchor="ctr"/>
                </a:tc>
                <a:tc>
                  <a:txBody>
                    <a:bodyPr/>
                    <a:lstStyle/>
                    <a:p>
                      <a:r>
                        <a:rPr lang="en-US" sz="1400"/>
                        <a:t>102</a:t>
                      </a:r>
                    </a:p>
                  </a:txBody>
                  <a:tcPr/>
                </a:tc>
                <a:tc>
                  <a:txBody>
                    <a:bodyPr/>
                    <a:lstStyle/>
                    <a:p>
                      <a:r>
                        <a:rPr lang="en-US" sz="1400"/>
                        <a:t>0.36</a:t>
                      </a:r>
                    </a:p>
                  </a:txBody>
                  <a:tcPr/>
                </a:tc>
                <a:tc>
                  <a:txBody>
                    <a:bodyPr/>
                    <a:lstStyle/>
                    <a:p>
                      <a:r>
                        <a:rPr lang="en-US" sz="1400"/>
                        <a:t>1.83</a:t>
                      </a:r>
                    </a:p>
                  </a:txBody>
                  <a:tcPr/>
                </a:tc>
                <a:tc>
                  <a:txBody>
                    <a:bodyPr/>
                    <a:lstStyle/>
                    <a:p>
                      <a:r>
                        <a:rPr lang="en-US" sz="1400"/>
                        <a:t>4.50</a:t>
                      </a:r>
                    </a:p>
                  </a:txBody>
                  <a:tcPr/>
                </a:tc>
                <a:extLst>
                  <a:ext uri="{0D108BD9-81ED-4DB2-BD59-A6C34878D82A}">
                    <a16:rowId xmlns:a16="http://schemas.microsoft.com/office/drawing/2014/main" val="16379600"/>
                  </a:ext>
                </a:extLst>
              </a:tr>
              <a:tr h="346768">
                <a:tc>
                  <a:txBody>
                    <a:bodyPr/>
                    <a:lstStyle/>
                    <a:p>
                      <a:pPr lvl="0">
                        <a:buNone/>
                      </a:pPr>
                      <a:r>
                        <a:rPr lang="en-US" sz="1400" err="1"/>
                        <a:t>Hydromet</a:t>
                      </a:r>
                    </a:p>
                  </a:txBody>
                  <a:tcPr/>
                </a:tc>
                <a:tc vMerge="1">
                  <a:txBody>
                    <a:bodyPr/>
                    <a:lstStyle/>
                    <a:p>
                      <a:endParaRPr lang="en-US"/>
                    </a:p>
                  </a:txBody>
                  <a:tcPr/>
                </a:tc>
                <a:tc>
                  <a:txBody>
                    <a:bodyPr/>
                    <a:lstStyle/>
                    <a:p>
                      <a:pPr lvl="0">
                        <a:buNone/>
                      </a:pPr>
                      <a:r>
                        <a:rPr lang="en-US" sz="1400"/>
                        <a:t>104</a:t>
                      </a:r>
                    </a:p>
                  </a:txBody>
                  <a:tcPr/>
                </a:tc>
                <a:tc>
                  <a:txBody>
                    <a:bodyPr/>
                    <a:lstStyle/>
                    <a:p>
                      <a:pPr lvl="0">
                        <a:buNone/>
                      </a:pPr>
                      <a:r>
                        <a:rPr lang="en-US" sz="1400"/>
                        <a:t>0.20</a:t>
                      </a:r>
                    </a:p>
                  </a:txBody>
                  <a:tcPr/>
                </a:tc>
                <a:tc>
                  <a:txBody>
                    <a:bodyPr/>
                    <a:lstStyle/>
                    <a:p>
                      <a:pPr lvl="0">
                        <a:buNone/>
                      </a:pPr>
                      <a:r>
                        <a:rPr lang="en-US" sz="1400"/>
                        <a:t>1.35</a:t>
                      </a:r>
                    </a:p>
                  </a:txBody>
                  <a:tcPr/>
                </a:tc>
                <a:tc>
                  <a:txBody>
                    <a:bodyPr/>
                    <a:lstStyle/>
                    <a:p>
                      <a:pPr lvl="0">
                        <a:buNone/>
                      </a:pPr>
                      <a:r>
                        <a:rPr lang="en-US" sz="1400"/>
                        <a:t>4.64</a:t>
                      </a:r>
                    </a:p>
                  </a:txBody>
                  <a:tcPr/>
                </a:tc>
                <a:extLst>
                  <a:ext uri="{0D108BD9-81ED-4DB2-BD59-A6C34878D82A}">
                    <a16:rowId xmlns:a16="http://schemas.microsoft.com/office/drawing/2014/main" val="3227447915"/>
                  </a:ext>
                </a:extLst>
              </a:tr>
            </a:tbl>
          </a:graphicData>
        </a:graphic>
      </p:graphicFrame>
      <p:sp>
        <p:nvSpPr>
          <p:cNvPr id="12" name="TextBox 7">
            <a:extLst>
              <a:ext uri="{FF2B5EF4-FFF2-40B4-BE49-F238E27FC236}">
                <a16:creationId xmlns:a16="http://schemas.microsoft.com/office/drawing/2014/main" id="{8CD50763-964A-A2CC-41CA-4EA06F679941}"/>
              </a:ext>
            </a:extLst>
          </p:cNvPr>
          <p:cNvSpPr txBox="1"/>
          <p:nvPr/>
        </p:nvSpPr>
        <p:spPr>
          <a:xfrm>
            <a:off x="571500" y="1897156"/>
            <a:ext cx="7223356" cy="2308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t>Table 3. Storm counts and average min/mean/max values between domains for  seasonal storms.</a:t>
            </a:r>
            <a:endParaRPr lang="en-US" sz="900">
              <a:cs typeface="Arial"/>
            </a:endParaRPr>
          </a:p>
        </p:txBody>
      </p:sp>
    </p:spTree>
    <p:extLst>
      <p:ext uri="{BB962C8B-B14F-4D97-AF65-F5344CB8AC3E}">
        <p14:creationId xmlns:p14="http://schemas.microsoft.com/office/powerpoint/2010/main" val="29155129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BD77E-BEF7-468F-3FD7-0ECFF9513364}"/>
              </a:ext>
            </a:extLst>
          </p:cNvPr>
          <p:cNvSpPr>
            <a:spLocks noGrp="1"/>
          </p:cNvSpPr>
          <p:nvPr>
            <p:ph type="title"/>
          </p:nvPr>
        </p:nvSpPr>
        <p:spPr/>
        <p:txBody>
          <a:bodyPr/>
          <a:lstStyle/>
          <a:p>
            <a:r>
              <a:rPr lang="en-US">
                <a:cs typeface="Arial"/>
              </a:rPr>
              <a:t>Key Conclusions</a:t>
            </a:r>
            <a:endParaRPr lang="en-US"/>
          </a:p>
        </p:txBody>
      </p:sp>
      <p:sp>
        <p:nvSpPr>
          <p:cNvPr id="4" name="Slide Number Placeholder 3">
            <a:extLst>
              <a:ext uri="{FF2B5EF4-FFF2-40B4-BE49-F238E27FC236}">
                <a16:creationId xmlns:a16="http://schemas.microsoft.com/office/drawing/2014/main" id="{632F2CAE-38B5-3A4F-80C4-94AFB20480A4}"/>
              </a:ext>
            </a:extLst>
          </p:cNvPr>
          <p:cNvSpPr>
            <a:spLocks noGrp="1"/>
          </p:cNvSpPr>
          <p:nvPr>
            <p:ph type="sldNum" sz="quarter" idx="12"/>
          </p:nvPr>
        </p:nvSpPr>
        <p:spPr/>
        <p:txBody>
          <a:bodyPr/>
          <a:lstStyle/>
          <a:p>
            <a:fld id="{5F011351-AA05-4F60-9B75-C550D3923B2B}" type="slidenum">
              <a:rPr lang="en-US" smtClean="0"/>
              <a:t>25</a:t>
            </a:fld>
            <a:endParaRPr lang="en-US"/>
          </a:p>
        </p:txBody>
      </p:sp>
      <p:sp>
        <p:nvSpPr>
          <p:cNvPr id="3" name="Content Placeholder 2">
            <a:extLst>
              <a:ext uri="{FF2B5EF4-FFF2-40B4-BE49-F238E27FC236}">
                <a16:creationId xmlns:a16="http://schemas.microsoft.com/office/drawing/2014/main" id="{F3EE21B4-0457-E587-5205-641119EFEAF3}"/>
              </a:ext>
            </a:extLst>
          </p:cNvPr>
          <p:cNvSpPr>
            <a:spLocks noGrp="1"/>
          </p:cNvSpPr>
          <p:nvPr>
            <p:ph sz="quarter" idx="13"/>
          </p:nvPr>
        </p:nvSpPr>
        <p:spPr/>
        <p:txBody>
          <a:bodyPr vert="horz" lIns="91440" tIns="45720" rIns="91440" bIns="45720" rtlCol="0" anchor="t">
            <a:normAutofit/>
          </a:bodyPr>
          <a:lstStyle/>
          <a:p>
            <a:r>
              <a:rPr lang="en-US">
                <a:cs typeface="Arial"/>
              </a:rPr>
              <a:t>We set out to test which transposition domain would be best used for SST for South Platte: </a:t>
            </a:r>
            <a:endParaRPr lang="en-US"/>
          </a:p>
          <a:p>
            <a:pPr lvl="1">
              <a:buFont typeface="Courier New" panose="020B0604020202020204" pitchFamily="34" charset="0"/>
              <a:buChar char="o"/>
            </a:pPr>
            <a:r>
              <a:rPr lang="en-US">
                <a:cs typeface="Arial"/>
              </a:rPr>
              <a:t>The </a:t>
            </a:r>
            <a:r>
              <a:rPr lang="en-US" err="1">
                <a:cs typeface="Arial"/>
              </a:rPr>
              <a:t>Hydromet</a:t>
            </a:r>
            <a:r>
              <a:rPr lang="en-US">
                <a:cs typeface="Arial"/>
              </a:rPr>
              <a:t> domain statistically aligned more with South Platte precipitation, elevation, and dewpoint values.</a:t>
            </a:r>
          </a:p>
          <a:p>
            <a:pPr lvl="1">
              <a:buFont typeface="Courier New" panose="020B0604020202020204" pitchFamily="34" charset="0"/>
              <a:buChar char="o"/>
            </a:pPr>
            <a:r>
              <a:rPr lang="en-US">
                <a:cs typeface="Arial"/>
              </a:rPr>
              <a:t>Moisture sources differ substantially between the SLAM domain and what South Platte experiences. </a:t>
            </a:r>
          </a:p>
          <a:p>
            <a:pPr lvl="1">
              <a:buFont typeface="Courier New" panose="020B0604020202020204" pitchFamily="34" charset="0"/>
              <a:buChar char="o"/>
            </a:pPr>
            <a:r>
              <a:rPr lang="en-US">
                <a:cs typeface="Arial"/>
              </a:rPr>
              <a:t>Differences are apparent in the storm catalogs as well: seasonality and storm location is affected by which domain is used, which could impact flood models. </a:t>
            </a:r>
          </a:p>
          <a:p>
            <a:r>
              <a:rPr lang="en-US" sz="2400">
                <a:cs typeface="Arial"/>
              </a:rPr>
              <a:t>The differences between the domains are both first and second order – magnitude of precipitation (first order) and an impact of seasonality (second order). </a:t>
            </a:r>
            <a:endParaRPr lang="en-US"/>
          </a:p>
          <a:p>
            <a:r>
              <a:rPr lang="en-US" sz="2400">
                <a:cs typeface="Arial"/>
              </a:rPr>
              <a:t>Results suggest the transposition domain needs to be right for the storm catalog to be right. If there are significant differences between the domains, it could result in differences in the flood frequency analysis due to storm catalog differences. </a:t>
            </a:r>
            <a:endParaRPr lang="en-US">
              <a:cs typeface="Arial"/>
            </a:endParaRPr>
          </a:p>
        </p:txBody>
      </p:sp>
    </p:spTree>
    <p:extLst>
      <p:ext uri="{BB962C8B-B14F-4D97-AF65-F5344CB8AC3E}">
        <p14:creationId xmlns:p14="http://schemas.microsoft.com/office/powerpoint/2010/main" val="7391684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9E0DEF-7870-8CA1-66E3-94A08CB8FA74}"/>
              </a:ext>
            </a:extLst>
          </p:cNvPr>
          <p:cNvSpPr>
            <a:spLocks noGrp="1"/>
          </p:cNvSpPr>
          <p:nvPr>
            <p:ph idx="1"/>
          </p:nvPr>
        </p:nvSpPr>
        <p:spPr>
          <a:xfrm>
            <a:off x="6402433" y="2140281"/>
            <a:ext cx="5103768" cy="3916725"/>
          </a:xfrm>
        </p:spPr>
        <p:txBody>
          <a:bodyPr vert="horz" lIns="91440" tIns="45720" rIns="91440" bIns="45720" rtlCol="0" anchor="t">
            <a:normAutofit/>
          </a:bodyPr>
          <a:lstStyle/>
          <a:p>
            <a:r>
              <a:rPr lang="en-US"/>
              <a:t>Use the </a:t>
            </a:r>
            <a:r>
              <a:rPr lang="en-US" err="1"/>
              <a:t>Hydromet</a:t>
            </a:r>
            <a:r>
              <a:rPr lang="en-US"/>
              <a:t> domain for subsequent SST analysis</a:t>
            </a:r>
          </a:p>
          <a:p>
            <a:r>
              <a:rPr lang="en-US">
                <a:cs typeface="Arial"/>
              </a:rPr>
              <a:t>How do we improve the SOP? </a:t>
            </a:r>
          </a:p>
          <a:p>
            <a:pPr lvl="1">
              <a:buFont typeface="Courier New" panose="020B0604020202020204" pitchFamily="34" charset="0"/>
              <a:buChar char="o"/>
            </a:pPr>
            <a:r>
              <a:rPr lang="en-US">
                <a:cs typeface="Arial"/>
              </a:rPr>
              <a:t>Investigate the implications of area ratio </a:t>
            </a:r>
          </a:p>
          <a:p>
            <a:pPr lvl="1">
              <a:buFont typeface="Courier New" panose="020B0604020202020204" pitchFamily="34" charset="0"/>
              <a:buChar char="o"/>
            </a:pPr>
            <a:r>
              <a:rPr lang="en-US">
                <a:cs typeface="Arial"/>
              </a:rPr>
              <a:t>Develop the transposition domain validation process</a:t>
            </a:r>
          </a:p>
          <a:p>
            <a:pPr lvl="1"/>
            <a:r>
              <a:rPr lang="en-US">
                <a:latin typeface="Calibri"/>
                <a:ea typeface="Calibri"/>
                <a:cs typeface="Calibri"/>
              </a:rPr>
              <a:t>As a follow-up, compare storm catalogs in HEC-HMS to evaluate precipitation frequency differences between domains to understand how domain differences impact hydrology</a:t>
            </a:r>
            <a:endParaRPr lang="en-US">
              <a:cs typeface="Arial"/>
            </a:endParaRPr>
          </a:p>
          <a:p>
            <a:endParaRPr lang="en-US">
              <a:cs typeface="Arial"/>
            </a:endParaRPr>
          </a:p>
          <a:p>
            <a:pPr lvl="1">
              <a:buFont typeface="Courier New" panose="020B0604020202020204" pitchFamily="34" charset="0"/>
              <a:buChar char="o"/>
            </a:pPr>
            <a:endParaRPr lang="en-US">
              <a:cs typeface="Arial"/>
            </a:endParaRPr>
          </a:p>
          <a:p>
            <a:endParaRPr lang="en-US">
              <a:cs typeface="Arial"/>
            </a:endParaRPr>
          </a:p>
        </p:txBody>
      </p:sp>
      <p:sp>
        <p:nvSpPr>
          <p:cNvPr id="2" name="Title 1">
            <a:extLst>
              <a:ext uri="{FF2B5EF4-FFF2-40B4-BE49-F238E27FC236}">
                <a16:creationId xmlns:a16="http://schemas.microsoft.com/office/drawing/2014/main" id="{CF98F032-B99F-DCD9-DB98-C1F2779E3D75}"/>
              </a:ext>
            </a:extLst>
          </p:cNvPr>
          <p:cNvSpPr>
            <a:spLocks noGrp="1"/>
          </p:cNvSpPr>
          <p:nvPr>
            <p:ph type="title"/>
          </p:nvPr>
        </p:nvSpPr>
        <p:spPr>
          <a:xfrm>
            <a:off x="6215702" y="1506266"/>
            <a:ext cx="6185647" cy="457200"/>
          </a:xfrm>
        </p:spPr>
        <p:txBody>
          <a:bodyPr/>
          <a:lstStyle/>
          <a:p>
            <a:r>
              <a:rPr lang="en-US"/>
              <a:t>Recommendations</a:t>
            </a:r>
          </a:p>
        </p:txBody>
      </p:sp>
      <p:sp>
        <p:nvSpPr>
          <p:cNvPr id="4" name="Slide Number Placeholder 3">
            <a:extLst>
              <a:ext uri="{FF2B5EF4-FFF2-40B4-BE49-F238E27FC236}">
                <a16:creationId xmlns:a16="http://schemas.microsoft.com/office/drawing/2014/main" id="{207D643A-D6C3-C5DF-4B2B-66471A161571}"/>
              </a:ext>
            </a:extLst>
          </p:cNvPr>
          <p:cNvSpPr>
            <a:spLocks noGrp="1"/>
          </p:cNvSpPr>
          <p:nvPr>
            <p:ph type="sldNum" sz="quarter" idx="12"/>
          </p:nvPr>
        </p:nvSpPr>
        <p:spPr/>
        <p:txBody>
          <a:bodyPr/>
          <a:lstStyle/>
          <a:p>
            <a:fld id="{5F011351-AA05-4F60-9B75-C550D3923B2B}" type="slidenum">
              <a:rPr lang="en-US" smtClean="0"/>
              <a:t>26</a:t>
            </a:fld>
            <a:endParaRPr lang="en-US"/>
          </a:p>
        </p:txBody>
      </p:sp>
      <p:sp>
        <p:nvSpPr>
          <p:cNvPr id="5" name="TextBox 4">
            <a:extLst>
              <a:ext uri="{FF2B5EF4-FFF2-40B4-BE49-F238E27FC236}">
                <a16:creationId xmlns:a16="http://schemas.microsoft.com/office/drawing/2014/main" id="{6241E566-21AC-3F17-6D17-7517033D00DF}"/>
              </a:ext>
            </a:extLst>
          </p:cNvPr>
          <p:cNvSpPr txBox="1"/>
          <p:nvPr/>
        </p:nvSpPr>
        <p:spPr>
          <a:xfrm>
            <a:off x="191656" y="5351734"/>
            <a:ext cx="5135807" cy="577081"/>
          </a:xfrm>
          <a:prstGeom prst="rect">
            <a:avLst/>
          </a:prstGeom>
          <a:noFill/>
        </p:spPr>
        <p:txBody>
          <a:bodyPr wrap="square" rtlCol="0">
            <a:spAutoFit/>
          </a:bodyPr>
          <a:lstStyle/>
          <a:p>
            <a:r>
              <a:rPr lang="en-US" sz="1050">
                <a:solidFill>
                  <a:schemeClr val="accent3"/>
                </a:solidFill>
              </a:rPr>
              <a:t>Figure 8. South Platte Basin (green) and </a:t>
            </a:r>
            <a:r>
              <a:rPr lang="en-US" sz="1050" err="1">
                <a:solidFill>
                  <a:schemeClr val="accent3"/>
                </a:solidFill>
              </a:rPr>
              <a:t>Hydromet</a:t>
            </a:r>
            <a:r>
              <a:rPr lang="en-US" sz="1050">
                <a:solidFill>
                  <a:schemeClr val="accent3"/>
                </a:solidFill>
              </a:rPr>
              <a:t> transposition domain (black) mapped over PRISM precipitation (blue), dewpoint (light green), and elevation (dark green) data. PRISM data was bound to South Platte’s minimum and maximum values.  </a:t>
            </a:r>
          </a:p>
        </p:txBody>
      </p:sp>
      <p:pic>
        <p:nvPicPr>
          <p:cNvPr id="6" name="Picture 5">
            <a:extLst>
              <a:ext uri="{FF2B5EF4-FFF2-40B4-BE49-F238E27FC236}">
                <a16:creationId xmlns:a16="http://schemas.microsoft.com/office/drawing/2014/main" id="{71BE17E5-80E0-E426-EAE6-B0D42A146EE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a:fillRect/>
          </a:stretch>
        </p:blipFill>
        <p:spPr bwMode="auto">
          <a:xfrm>
            <a:off x="345620" y="1506266"/>
            <a:ext cx="5794448" cy="379385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03225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FBF19-62B5-2EB0-6A34-71887D9A5ED0}"/>
              </a:ext>
            </a:extLst>
          </p:cNvPr>
          <p:cNvSpPr>
            <a:spLocks noGrp="1"/>
          </p:cNvSpPr>
          <p:nvPr>
            <p:ph type="title"/>
          </p:nvPr>
        </p:nvSpPr>
        <p:spPr/>
        <p:txBody>
          <a:bodyPr/>
          <a:lstStyle/>
          <a:p>
            <a:r>
              <a:rPr lang="en-US"/>
              <a:t>Data Technical Outreach</a:t>
            </a:r>
          </a:p>
        </p:txBody>
      </p:sp>
      <p:sp>
        <p:nvSpPr>
          <p:cNvPr id="4" name="Slide Number Placeholder 3">
            <a:extLst>
              <a:ext uri="{FF2B5EF4-FFF2-40B4-BE49-F238E27FC236}">
                <a16:creationId xmlns:a16="http://schemas.microsoft.com/office/drawing/2014/main" id="{DEC72584-D829-9BFB-3E6F-068C022AE570}"/>
              </a:ext>
            </a:extLst>
          </p:cNvPr>
          <p:cNvSpPr>
            <a:spLocks noGrp="1"/>
          </p:cNvSpPr>
          <p:nvPr>
            <p:ph type="sldNum" sz="quarter" idx="12"/>
          </p:nvPr>
        </p:nvSpPr>
        <p:spPr/>
        <p:txBody>
          <a:bodyPr/>
          <a:lstStyle/>
          <a:p>
            <a:fld id="{8FCC257D-A786-9244-9E17-CE618C8B9275}" type="slidenum">
              <a:rPr lang="en-US" smtClean="0"/>
              <a:pPr/>
              <a:t>3</a:t>
            </a:fld>
            <a:endParaRPr lang="en-US"/>
          </a:p>
        </p:txBody>
      </p:sp>
      <p:sp>
        <p:nvSpPr>
          <p:cNvPr id="5" name="Content Placeholder 4">
            <a:extLst>
              <a:ext uri="{FF2B5EF4-FFF2-40B4-BE49-F238E27FC236}">
                <a16:creationId xmlns:a16="http://schemas.microsoft.com/office/drawing/2014/main" id="{C9EFE35C-AFDF-3586-6F5D-2DE740364584}"/>
              </a:ext>
            </a:extLst>
          </p:cNvPr>
          <p:cNvSpPr>
            <a:spLocks noGrp="1"/>
          </p:cNvSpPr>
          <p:nvPr>
            <p:ph sz="quarter" idx="13"/>
          </p:nvPr>
        </p:nvSpPr>
        <p:spPr/>
        <p:txBody>
          <a:bodyPr/>
          <a:lstStyle/>
          <a:p>
            <a:pPr marL="285750" indent="-285750">
              <a:buFont typeface="Arial" panose="020B0604020202020204" pitchFamily="34" charset="0"/>
              <a:buChar char="•"/>
            </a:pPr>
            <a:r>
              <a:rPr lang="en-US" sz="2800"/>
              <a:t>Status Update Discussion</a:t>
            </a:r>
          </a:p>
          <a:p>
            <a:pPr marL="285750" indent="-285750">
              <a:buFont typeface="Arial" panose="020B0604020202020204" pitchFamily="34" charset="0"/>
              <a:buChar char="•"/>
            </a:pPr>
            <a:r>
              <a:rPr lang="en-US" sz="2800"/>
              <a:t>Schedule Implications</a:t>
            </a:r>
          </a:p>
        </p:txBody>
      </p:sp>
    </p:spTree>
    <p:extLst>
      <p:ext uri="{BB962C8B-B14F-4D97-AF65-F5344CB8AC3E}">
        <p14:creationId xmlns:p14="http://schemas.microsoft.com/office/powerpoint/2010/main" val="507192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F06A6-A0EA-4EC7-8F9D-9B9440EB3ED1}"/>
              </a:ext>
            </a:extLst>
          </p:cNvPr>
          <p:cNvSpPr>
            <a:spLocks noGrp="1"/>
          </p:cNvSpPr>
          <p:nvPr>
            <p:ph type="ctrTitle"/>
          </p:nvPr>
        </p:nvSpPr>
        <p:spPr/>
        <p:txBody>
          <a:bodyPr/>
          <a:lstStyle/>
          <a:p>
            <a:r>
              <a:rPr lang="en-US"/>
              <a:t>VALIDATION BASIN PROGRESS</a:t>
            </a:r>
          </a:p>
        </p:txBody>
      </p:sp>
      <p:sp>
        <p:nvSpPr>
          <p:cNvPr id="3" name="Subtitle 2">
            <a:extLst>
              <a:ext uri="{FF2B5EF4-FFF2-40B4-BE49-F238E27FC236}">
                <a16:creationId xmlns:a16="http://schemas.microsoft.com/office/drawing/2014/main" id="{27B49D33-BEF8-F976-D230-485B6A898E5E}"/>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A9E8BD01-5D78-6FAC-0BCC-51427334A86D}"/>
              </a:ext>
            </a:extLst>
          </p:cNvPr>
          <p:cNvSpPr>
            <a:spLocks noGrp="1"/>
          </p:cNvSpPr>
          <p:nvPr>
            <p:ph type="sldNum" sz="quarter" idx="12"/>
          </p:nvPr>
        </p:nvSpPr>
        <p:spPr/>
        <p:txBody>
          <a:bodyPr/>
          <a:lstStyle/>
          <a:p>
            <a:fld id="{8FCC257D-A786-9244-9E17-CE618C8B9275}" type="slidenum">
              <a:rPr lang="en-US" smtClean="0"/>
              <a:pPr/>
              <a:t>4</a:t>
            </a:fld>
            <a:endParaRPr lang="en-US"/>
          </a:p>
        </p:txBody>
      </p:sp>
    </p:spTree>
    <p:extLst>
      <p:ext uri="{BB962C8B-B14F-4D97-AF65-F5344CB8AC3E}">
        <p14:creationId xmlns:p14="http://schemas.microsoft.com/office/powerpoint/2010/main" val="2329210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39D4-ED8E-B0B9-07E2-C02F90F933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2DE7CF-F51D-CB7A-46E5-43C76C98D7D5}"/>
              </a:ext>
            </a:extLst>
          </p:cNvPr>
          <p:cNvSpPr>
            <a:spLocks noGrp="1"/>
          </p:cNvSpPr>
          <p:nvPr>
            <p:ph type="title"/>
          </p:nvPr>
        </p:nvSpPr>
        <p:spPr/>
        <p:txBody>
          <a:bodyPr lIns="91440" tIns="45720" rIns="91440" bIns="45720" anchor="ctr"/>
          <a:lstStyle/>
          <a:p>
            <a:r>
              <a:rPr lang="en-US">
                <a:latin typeface="Franklin Gothic Heavy"/>
              </a:rPr>
              <a:t>Upper Tennessee (0601) Progress Update</a:t>
            </a:r>
            <a:endParaRPr lang="en-US">
              <a:solidFill>
                <a:srgbClr val="000000"/>
              </a:solidFill>
              <a:latin typeface="Franklin Gothic Heavy"/>
            </a:endParaRPr>
          </a:p>
        </p:txBody>
      </p:sp>
      <p:sp>
        <p:nvSpPr>
          <p:cNvPr id="4" name="Slide Number Placeholder 3">
            <a:extLst>
              <a:ext uri="{FF2B5EF4-FFF2-40B4-BE49-F238E27FC236}">
                <a16:creationId xmlns:a16="http://schemas.microsoft.com/office/drawing/2014/main" id="{50151521-6010-52CF-87D9-B9F4D7666733}"/>
              </a:ext>
            </a:extLst>
          </p:cNvPr>
          <p:cNvSpPr>
            <a:spLocks noGrp="1"/>
          </p:cNvSpPr>
          <p:nvPr>
            <p:ph type="sldNum" sz="quarter" idx="12"/>
          </p:nvPr>
        </p:nvSpPr>
        <p:spPr/>
        <p:txBody>
          <a:bodyPr/>
          <a:lstStyle/>
          <a:p>
            <a:fld id="{8FCC257D-A786-9244-9E17-CE618C8B9275}" type="slidenum">
              <a:rPr lang="en-US" smtClean="0"/>
              <a:pPr/>
              <a:t>5</a:t>
            </a:fld>
            <a:endParaRPr lang="en-US"/>
          </a:p>
        </p:txBody>
      </p:sp>
      <p:graphicFrame>
        <p:nvGraphicFramePr>
          <p:cNvPr id="15" name="Table 14">
            <a:extLst>
              <a:ext uri="{FF2B5EF4-FFF2-40B4-BE49-F238E27FC236}">
                <a16:creationId xmlns:a16="http://schemas.microsoft.com/office/drawing/2014/main" id="{7905E704-3814-0C32-95D2-D7C53B7767E0}"/>
              </a:ext>
            </a:extLst>
          </p:cNvPr>
          <p:cNvGraphicFramePr>
            <a:graphicFrameLocks noGrp="1"/>
          </p:cNvGraphicFramePr>
          <p:nvPr>
            <p:extLst>
              <p:ext uri="{D42A27DB-BD31-4B8C-83A1-F6EECF244321}">
                <p14:modId xmlns:p14="http://schemas.microsoft.com/office/powerpoint/2010/main" val="1021804981"/>
              </p:ext>
            </p:extLst>
          </p:nvPr>
        </p:nvGraphicFramePr>
        <p:xfrm>
          <a:off x="292801" y="1683410"/>
          <a:ext cx="11603836" cy="4774382"/>
        </p:xfrm>
        <a:graphic>
          <a:graphicData uri="http://schemas.openxmlformats.org/drawingml/2006/table">
            <a:tbl>
              <a:tblPr firstRow="1" bandRow="1">
                <a:tableStyleId>{5C22544A-7EE6-4342-B048-85BDC9FD1C3A}</a:tableStyleId>
              </a:tblPr>
              <a:tblGrid>
                <a:gridCol w="1882953">
                  <a:extLst>
                    <a:ext uri="{9D8B030D-6E8A-4147-A177-3AD203B41FA5}">
                      <a16:colId xmlns:a16="http://schemas.microsoft.com/office/drawing/2014/main" val="564731921"/>
                    </a:ext>
                  </a:extLst>
                </a:gridCol>
                <a:gridCol w="5347253">
                  <a:extLst>
                    <a:ext uri="{9D8B030D-6E8A-4147-A177-3AD203B41FA5}">
                      <a16:colId xmlns:a16="http://schemas.microsoft.com/office/drawing/2014/main" val="2690834181"/>
                    </a:ext>
                  </a:extLst>
                </a:gridCol>
                <a:gridCol w="4373630">
                  <a:extLst>
                    <a:ext uri="{9D8B030D-6E8A-4147-A177-3AD203B41FA5}">
                      <a16:colId xmlns:a16="http://schemas.microsoft.com/office/drawing/2014/main" val="3194716445"/>
                    </a:ext>
                  </a:extLst>
                </a:gridCol>
              </a:tblGrid>
              <a:tr h="358125">
                <a:tc>
                  <a:txBody>
                    <a:bodyPr/>
                    <a:lstStyle/>
                    <a:p>
                      <a:pPr algn="ctr"/>
                      <a:r>
                        <a:rPr lang="en-US" sz="1600"/>
                        <a:t>Task</a:t>
                      </a:r>
                    </a:p>
                  </a:txBody>
                  <a:tcPr/>
                </a:tc>
                <a:tc>
                  <a:txBody>
                    <a:bodyPr/>
                    <a:lstStyle/>
                    <a:p>
                      <a:pPr algn="ctr"/>
                      <a:r>
                        <a:rPr lang="en-US" sz="1600"/>
                        <a:t>Progress Update</a:t>
                      </a:r>
                    </a:p>
                  </a:txBody>
                  <a:tcPr/>
                </a:tc>
                <a:tc>
                  <a:txBody>
                    <a:bodyPr/>
                    <a:lstStyle/>
                    <a:p>
                      <a:pPr algn="ctr"/>
                      <a:r>
                        <a:rPr lang="en-US" sz="1600"/>
                        <a:t>Upcoming Next Steps</a:t>
                      </a:r>
                    </a:p>
                  </a:txBody>
                  <a:tcPr/>
                </a:tc>
                <a:extLst>
                  <a:ext uri="{0D108BD9-81ED-4DB2-BD59-A6C34878D82A}">
                    <a16:rowId xmlns:a16="http://schemas.microsoft.com/office/drawing/2014/main" val="3630631997"/>
                  </a:ext>
                </a:extLst>
              </a:tr>
              <a:tr h="874816">
                <a:tc>
                  <a:txBody>
                    <a:bodyPr/>
                    <a:lstStyle/>
                    <a:p>
                      <a:r>
                        <a:rPr lang="en-US" sz="1600"/>
                        <a:t>Scoping and Data Preparation</a:t>
                      </a:r>
                    </a:p>
                  </a:txBody>
                  <a:tcPr/>
                </a:tc>
                <a:tc>
                  <a:txBody>
                    <a:bodyPr/>
                    <a:lstStyle/>
                    <a:p>
                      <a:pPr marL="285750" indent="-285750">
                        <a:buFont typeface="Arial" panose="020B0604020202020204" pitchFamily="34" charset="0"/>
                        <a:buChar char="•"/>
                      </a:pPr>
                      <a:r>
                        <a:rPr lang="en-US" sz="1600"/>
                        <a:t>Compiled relevant available reference/input data</a:t>
                      </a:r>
                    </a:p>
                    <a:p>
                      <a:pPr marL="285750" indent="-285750">
                        <a:buFont typeface="Arial" panose="020B0604020202020204" pitchFamily="34" charset="0"/>
                        <a:buChar char="•"/>
                      </a:pPr>
                      <a:r>
                        <a:rPr lang="en-US" sz="1600"/>
                        <a:t>Identified key data providers and datasets</a:t>
                      </a:r>
                    </a:p>
                    <a:p>
                      <a:pPr marL="0" indent="0">
                        <a:buFont typeface="Arial" panose="020B0604020202020204" pitchFamily="34" charset="0"/>
                        <a:buNone/>
                      </a:pPr>
                      <a:r>
                        <a:rPr lang="en-US" sz="1600" b="1"/>
                        <a:t>Geospatial</a:t>
                      </a:r>
                    </a:p>
                    <a:p>
                      <a:pPr marL="285750" indent="-285750">
                        <a:buFont typeface="Arial" panose="020B0604020202020204" pitchFamily="34" charset="0"/>
                        <a:buChar char="•"/>
                      </a:pPr>
                      <a:r>
                        <a:rPr lang="en-US" sz="1600"/>
                        <a:t>Completed 4-ft and 100-ft DEM base terrain</a:t>
                      </a:r>
                    </a:p>
                    <a:p>
                      <a:pPr marL="0" indent="0">
                        <a:buFont typeface="Arial" panose="020B0604020202020204" pitchFamily="34" charset="0"/>
                        <a:buNone/>
                      </a:pPr>
                      <a:r>
                        <a:rPr lang="en-US" sz="1600" b="1"/>
                        <a:t>Dam/Levee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Completed with Initial Dam and Levee Scoping Tables</a:t>
                      </a:r>
                    </a:p>
                  </a:txBody>
                  <a:tcPr/>
                </a:tc>
                <a:tc>
                  <a:txBody>
                    <a:bodyPr/>
                    <a:lstStyle/>
                    <a:p>
                      <a:pPr marL="285750" indent="-285750">
                        <a:buFont typeface="Arial" panose="020B0604020202020204" pitchFamily="34" charset="0"/>
                        <a:buChar char="•"/>
                      </a:pPr>
                      <a:r>
                        <a:rPr lang="en-US" sz="1600" b="1">
                          <a:solidFill>
                            <a:srgbClr val="FF0000"/>
                          </a:solidFill>
                        </a:rPr>
                        <a:t>Coordinate with Tennessee Valley Authority </a:t>
                      </a:r>
                      <a:r>
                        <a:rPr lang="en-US" sz="1600"/>
                        <a:t>and other data providers to obtain key datasets</a:t>
                      </a:r>
                    </a:p>
                    <a:p>
                      <a:pPr marL="285750" indent="-285750">
                        <a:buFont typeface="Arial" panose="020B0604020202020204" pitchFamily="34" charset="0"/>
                        <a:buChar char="•"/>
                      </a:pPr>
                      <a:r>
                        <a:rPr lang="en-US" sz="1600"/>
                        <a:t>Identify Bathymetry sources/plan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Refine Dam Scoping Table based on Data Collection outreach efforts</a:t>
                      </a:r>
                    </a:p>
                    <a:p>
                      <a:pPr marL="285750" indent="-285750">
                        <a:buFont typeface="Arial" panose="020B0604020202020204" pitchFamily="34" charset="0"/>
                        <a:buChar char="•"/>
                      </a:pPr>
                      <a:endParaRPr lang="en-US" sz="1600"/>
                    </a:p>
                  </a:txBody>
                  <a:tcPr/>
                </a:tc>
                <a:extLst>
                  <a:ext uri="{0D108BD9-81ED-4DB2-BD59-A6C34878D82A}">
                    <a16:rowId xmlns:a16="http://schemas.microsoft.com/office/drawing/2014/main" val="3063484116"/>
                  </a:ext>
                </a:extLst>
              </a:tr>
              <a:tr h="6267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t>Meteorology</a:t>
                      </a:r>
                    </a:p>
                    <a:p>
                      <a:endParaRPr lang="en-US" sz="1600"/>
                    </a:p>
                  </a:txBody>
                  <a:tcPr/>
                </a:tc>
                <a:tc>
                  <a:txBody>
                    <a:bodyPr/>
                    <a:lstStyle/>
                    <a:p>
                      <a:pPr marL="285750" indent="-285750">
                        <a:buFont typeface="Arial" panose="020B0604020202020204" pitchFamily="34" charset="0"/>
                        <a:buChar char="•"/>
                      </a:pPr>
                      <a:r>
                        <a:rPr lang="en-US" sz="1600"/>
                        <a:t>Selected initial Calibration Events</a:t>
                      </a:r>
                    </a:p>
                    <a:p>
                      <a:pPr marL="285750" indent="-285750">
                        <a:buFont typeface="Arial" panose="020B0604020202020204" pitchFamily="34" charset="0"/>
                        <a:buChar char="•"/>
                      </a:pPr>
                      <a:r>
                        <a:rPr lang="en-US" sz="1600"/>
                        <a:t>Prepared base atmospheric data</a:t>
                      </a:r>
                    </a:p>
                    <a:p>
                      <a:pPr marL="285750" lvl="0" indent="-285750">
                        <a:buFont typeface="Arial" panose="020B0604020202020204" pitchFamily="34" charset="0"/>
                        <a:buChar char="•"/>
                      </a:pPr>
                      <a:r>
                        <a:rPr lang="en-US" sz="1600" b="1">
                          <a:solidFill>
                            <a:srgbClr val="00B050"/>
                          </a:solidFill>
                        </a:rPr>
                        <a:t>Completed Storm Catalog/Normalization Grid</a:t>
                      </a:r>
                    </a:p>
                  </a:txBody>
                  <a:tcPr/>
                </a:tc>
                <a:tc>
                  <a:txBody>
                    <a:bodyPr/>
                    <a:lstStyle/>
                    <a:p>
                      <a:pPr marL="285750" indent="-285750">
                        <a:buFont typeface="Arial" panose="020B0604020202020204" pitchFamily="34" charset="0"/>
                        <a:buChar char="•"/>
                      </a:pPr>
                      <a:r>
                        <a:rPr lang="en-US" sz="1600" b="1">
                          <a:solidFill>
                            <a:srgbClr val="FF0000"/>
                          </a:solidFill>
                        </a:rPr>
                        <a:t>Finalize Storm Catalog</a:t>
                      </a:r>
                    </a:p>
                    <a:p>
                      <a:pPr marL="285750" indent="-285750">
                        <a:buFont typeface="Arial" panose="020B0604020202020204" pitchFamily="34" charset="0"/>
                        <a:buChar char="•"/>
                      </a:pPr>
                      <a:r>
                        <a:rPr lang="en-US" sz="1600"/>
                        <a:t>Storm Typing </a:t>
                      </a:r>
                    </a:p>
                  </a:txBody>
                  <a:tcPr/>
                </a:tc>
                <a:extLst>
                  <a:ext uri="{0D108BD9-81ED-4DB2-BD59-A6C34878D82A}">
                    <a16:rowId xmlns:a16="http://schemas.microsoft.com/office/drawing/2014/main" val="1832444814"/>
                  </a:ext>
                </a:extLst>
              </a:tr>
              <a:tr h="730572">
                <a:tc>
                  <a:txBody>
                    <a:bodyPr/>
                    <a:lstStyle/>
                    <a:p>
                      <a:r>
                        <a:rPr lang="en-US" sz="1600"/>
                        <a:t>Hydrology</a:t>
                      </a:r>
                    </a:p>
                  </a:txBody>
                  <a:tcPr/>
                </a:tc>
                <a:tc>
                  <a:txBody>
                    <a:bodyPr/>
                    <a:lstStyle/>
                    <a:p>
                      <a:pPr marL="285750" indent="-285750">
                        <a:buFont typeface="Arial" panose="020B0604020202020204" pitchFamily="34" charset="0"/>
                        <a:buChar char="•"/>
                      </a:pPr>
                      <a:r>
                        <a:rPr lang="en-US" sz="1600"/>
                        <a:t>Compiled and Reviewed available observed gage data</a:t>
                      </a:r>
                    </a:p>
                    <a:p>
                      <a:pPr marL="285750" indent="-285750">
                        <a:buFont typeface="Arial" panose="020B0604020202020204" pitchFamily="34" charset="0"/>
                        <a:buChar char="•"/>
                      </a:pPr>
                      <a:r>
                        <a:rPr lang="en-US" sz="1600"/>
                        <a:t>Prioritized Gage Locations (draft)</a:t>
                      </a:r>
                    </a:p>
                    <a:p>
                      <a:pPr marL="285750" lvl="0" indent="-285750">
                        <a:buFont typeface="Arial" panose="020B0604020202020204" pitchFamily="34" charset="0"/>
                        <a:buChar char="•"/>
                      </a:pPr>
                      <a:r>
                        <a:rPr lang="en-US" sz="1600" b="1">
                          <a:solidFill>
                            <a:srgbClr val="00B050"/>
                          </a:solidFill>
                        </a:rPr>
                        <a:t>HMS Model Parameters</a:t>
                      </a:r>
                    </a:p>
                  </a:txBody>
                  <a:tcPr/>
                </a:tc>
                <a:tc>
                  <a:txBody>
                    <a:bodyPr/>
                    <a:lstStyle/>
                    <a:p>
                      <a:pPr marL="285750" indent="-285750">
                        <a:buFont typeface="Arial" panose="020B0604020202020204" pitchFamily="34" charset="0"/>
                        <a:buChar char="•"/>
                      </a:pPr>
                      <a:r>
                        <a:rPr lang="en-US" sz="1600" b="1">
                          <a:solidFill>
                            <a:srgbClr val="FF0000"/>
                          </a:solidFill>
                        </a:rPr>
                        <a:t>HMS Test Run</a:t>
                      </a:r>
                    </a:p>
                    <a:p>
                      <a:pPr marL="285750" indent="-285750">
                        <a:buFont typeface="Arial" panose="020B0604020202020204" pitchFamily="34" charset="0"/>
                        <a:buChar char="•"/>
                      </a:pPr>
                      <a:r>
                        <a:rPr lang="en-US" sz="1600" b="0">
                          <a:solidFill>
                            <a:schemeClr val="tx1"/>
                          </a:solidFill>
                        </a:rPr>
                        <a:t>Explore Mixed Populations Process applied to Validation Basins</a:t>
                      </a:r>
                    </a:p>
                  </a:txBody>
                  <a:tcPr/>
                </a:tc>
                <a:extLst>
                  <a:ext uri="{0D108BD9-81ED-4DB2-BD59-A6C34878D82A}">
                    <a16:rowId xmlns:a16="http://schemas.microsoft.com/office/drawing/2014/main" val="1769328344"/>
                  </a:ext>
                </a:extLst>
              </a:tr>
              <a:tr h="615611">
                <a:tc>
                  <a:txBody>
                    <a:bodyPr/>
                    <a:lstStyle/>
                    <a:p>
                      <a:r>
                        <a:rPr lang="en-US" sz="1600"/>
                        <a:t>Hydraulics</a:t>
                      </a:r>
                    </a:p>
                  </a:txBody>
                  <a:tcPr/>
                </a:tc>
                <a:tc>
                  <a:txBody>
                    <a:bodyPr/>
                    <a:lstStyle/>
                    <a:p>
                      <a:pPr marL="285750" indent="-285750">
                        <a:buFont typeface="Arial" panose="020B0604020202020204" pitchFamily="34" charset="0"/>
                        <a:buChar char="•"/>
                      </a:pPr>
                      <a:r>
                        <a:rPr lang="en-US" sz="1600"/>
                        <a:t>Delineated RAS Model Unit Boundaries</a:t>
                      </a:r>
                    </a:p>
                    <a:p>
                      <a:pPr marL="285750" lvl="0" indent="-285750">
                        <a:buFont typeface="Arial" panose="020B0604020202020204" pitchFamily="34" charset="0"/>
                        <a:buChar char="•"/>
                      </a:pPr>
                      <a:r>
                        <a:rPr lang="en-US" sz="1600" b="1">
                          <a:solidFill>
                            <a:srgbClr val="00B050"/>
                          </a:solidFill>
                        </a:rPr>
                        <a:t>Model Linking Register</a:t>
                      </a:r>
                    </a:p>
                  </a:txBody>
                  <a:tcPr/>
                </a:tc>
                <a:tc>
                  <a:txBody>
                    <a:bodyPr/>
                    <a:lstStyle/>
                    <a:p>
                      <a:pPr marL="285750" indent="-285750">
                        <a:buFont typeface="Arial"/>
                        <a:buChar char="•"/>
                      </a:pPr>
                      <a:r>
                        <a:rPr lang="en-US" sz="1600"/>
                        <a:t>Mesh Refinement Scoping</a:t>
                      </a:r>
                      <a:endParaRPr lang="en-US" sz="1600" b="1">
                        <a:solidFill>
                          <a:srgbClr val="FF0000"/>
                        </a:solidFill>
                      </a:endParaRPr>
                    </a:p>
                  </a:txBody>
                  <a:tcPr/>
                </a:tc>
                <a:extLst>
                  <a:ext uri="{0D108BD9-81ED-4DB2-BD59-A6C34878D82A}">
                    <a16:rowId xmlns:a16="http://schemas.microsoft.com/office/drawing/2014/main" val="2192088424"/>
                  </a:ext>
                </a:extLst>
              </a:tr>
              <a:tr h="356406">
                <a:tc>
                  <a:txBody>
                    <a:bodyPr/>
                    <a:lstStyle/>
                    <a:p>
                      <a:r>
                        <a:rPr lang="en-US" sz="1600"/>
                        <a:t>Documentation</a:t>
                      </a:r>
                    </a:p>
                  </a:txBody>
                  <a:tcPr/>
                </a:tc>
                <a:tc>
                  <a:txBody>
                    <a:bodyPr/>
                    <a:lstStyle/>
                    <a:p>
                      <a:pPr marL="285750" indent="-285750">
                        <a:buFont typeface="Arial" panose="020B0604020202020204" pitchFamily="34" charset="0"/>
                        <a:buChar char="•"/>
                      </a:pPr>
                      <a:r>
                        <a:rPr lang="en-US" sz="1600"/>
                        <a:t>Updating Project Work Plans, Report, and Data Manifest</a:t>
                      </a:r>
                    </a:p>
                  </a:txBody>
                  <a:tcPr/>
                </a:tc>
                <a:tc>
                  <a:txBody>
                    <a:bodyPr/>
                    <a:lstStyle/>
                    <a:p>
                      <a:pPr marL="285750" indent="-285750">
                        <a:buFont typeface="Arial" panose="020B0604020202020204" pitchFamily="34" charset="0"/>
                        <a:buChar char="•"/>
                      </a:pPr>
                      <a:r>
                        <a:rPr lang="en-US" sz="1600"/>
                        <a:t>Continue updating as progress is made</a:t>
                      </a:r>
                    </a:p>
                  </a:txBody>
                  <a:tcPr/>
                </a:tc>
                <a:extLst>
                  <a:ext uri="{0D108BD9-81ED-4DB2-BD59-A6C34878D82A}">
                    <a16:rowId xmlns:a16="http://schemas.microsoft.com/office/drawing/2014/main" val="3464486309"/>
                  </a:ext>
                </a:extLst>
              </a:tr>
            </a:tbl>
          </a:graphicData>
        </a:graphic>
      </p:graphicFrame>
      <p:sp>
        <p:nvSpPr>
          <p:cNvPr id="5" name="TextBox 4">
            <a:extLst>
              <a:ext uri="{FF2B5EF4-FFF2-40B4-BE49-F238E27FC236}">
                <a16:creationId xmlns:a16="http://schemas.microsoft.com/office/drawing/2014/main" id="{8E4EA71B-E0C2-3CF8-6D5D-5BA55F44D0CB}"/>
              </a:ext>
            </a:extLst>
          </p:cNvPr>
          <p:cNvSpPr txBox="1"/>
          <p:nvPr/>
        </p:nvSpPr>
        <p:spPr>
          <a:xfrm>
            <a:off x="10691191" y="6488668"/>
            <a:ext cx="1630017" cy="369332"/>
          </a:xfrm>
          <a:prstGeom prst="rect">
            <a:avLst/>
          </a:prstGeom>
          <a:noFill/>
        </p:spPr>
        <p:txBody>
          <a:bodyPr wrap="square" rtlCol="0">
            <a:spAutoFit/>
          </a:bodyPr>
          <a:lstStyle/>
          <a:p>
            <a:r>
              <a:rPr lang="en-US">
                <a:solidFill>
                  <a:srgbClr val="FF0000"/>
                </a:solidFill>
              </a:rPr>
              <a:t>Critical</a:t>
            </a:r>
          </a:p>
        </p:txBody>
      </p:sp>
      <p:sp>
        <p:nvSpPr>
          <p:cNvPr id="3" name="TextBox 2">
            <a:extLst>
              <a:ext uri="{FF2B5EF4-FFF2-40B4-BE49-F238E27FC236}">
                <a16:creationId xmlns:a16="http://schemas.microsoft.com/office/drawing/2014/main" id="{8CA1C169-9434-4102-F161-6429C70692EA}"/>
              </a:ext>
            </a:extLst>
          </p:cNvPr>
          <p:cNvSpPr txBox="1"/>
          <p:nvPr/>
        </p:nvSpPr>
        <p:spPr>
          <a:xfrm>
            <a:off x="4836801" y="6488667"/>
            <a:ext cx="3878846" cy="369332"/>
          </a:xfrm>
          <a:prstGeom prst="rect">
            <a:avLst/>
          </a:prstGeom>
          <a:noFill/>
        </p:spPr>
        <p:txBody>
          <a:bodyPr wrap="square" lIns="91440" tIns="45720" rIns="91440" bIns="45720" rtlCol="0" anchor="t">
            <a:spAutoFit/>
          </a:bodyPr>
          <a:lstStyle/>
          <a:p>
            <a:r>
              <a:rPr lang="en-US">
                <a:solidFill>
                  <a:srgbClr val="00B050"/>
                </a:solidFill>
              </a:rPr>
              <a:t>Update Since Last Call</a:t>
            </a:r>
          </a:p>
        </p:txBody>
      </p:sp>
    </p:spTree>
    <p:extLst>
      <p:ext uri="{BB962C8B-B14F-4D97-AF65-F5344CB8AC3E}">
        <p14:creationId xmlns:p14="http://schemas.microsoft.com/office/powerpoint/2010/main" val="1408332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2E4A6-709F-8456-C0FA-81F97DB099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4D9291-40D8-2DC0-354F-73522C653EDF}"/>
              </a:ext>
            </a:extLst>
          </p:cNvPr>
          <p:cNvSpPr>
            <a:spLocks noGrp="1"/>
          </p:cNvSpPr>
          <p:nvPr>
            <p:ph type="title"/>
          </p:nvPr>
        </p:nvSpPr>
        <p:spPr/>
        <p:txBody>
          <a:bodyPr lIns="91440" tIns="45720" rIns="91440" bIns="45720" anchor="ctr"/>
          <a:lstStyle/>
          <a:p>
            <a:r>
              <a:rPr lang="en-US">
                <a:latin typeface="Franklin Gothic Heavy"/>
              </a:rPr>
              <a:t>Allegheny (0501) Progress Update</a:t>
            </a:r>
            <a:endParaRPr lang="en-US">
              <a:solidFill>
                <a:srgbClr val="000000"/>
              </a:solidFill>
              <a:latin typeface="Franklin Gothic Heavy"/>
            </a:endParaRPr>
          </a:p>
        </p:txBody>
      </p:sp>
      <p:sp>
        <p:nvSpPr>
          <p:cNvPr id="4" name="Slide Number Placeholder 3">
            <a:extLst>
              <a:ext uri="{FF2B5EF4-FFF2-40B4-BE49-F238E27FC236}">
                <a16:creationId xmlns:a16="http://schemas.microsoft.com/office/drawing/2014/main" id="{A2D75FB4-1BE5-ECCB-406B-F1CFF0C563C9}"/>
              </a:ext>
            </a:extLst>
          </p:cNvPr>
          <p:cNvSpPr>
            <a:spLocks noGrp="1"/>
          </p:cNvSpPr>
          <p:nvPr>
            <p:ph type="sldNum" sz="quarter" idx="12"/>
          </p:nvPr>
        </p:nvSpPr>
        <p:spPr/>
        <p:txBody>
          <a:bodyPr/>
          <a:lstStyle/>
          <a:p>
            <a:fld id="{8FCC257D-A786-9244-9E17-CE618C8B9275}" type="slidenum">
              <a:rPr lang="en-US" smtClean="0"/>
              <a:pPr/>
              <a:t>6</a:t>
            </a:fld>
            <a:endParaRPr lang="en-US"/>
          </a:p>
        </p:txBody>
      </p:sp>
      <p:graphicFrame>
        <p:nvGraphicFramePr>
          <p:cNvPr id="6" name="Table 5">
            <a:extLst>
              <a:ext uri="{FF2B5EF4-FFF2-40B4-BE49-F238E27FC236}">
                <a16:creationId xmlns:a16="http://schemas.microsoft.com/office/drawing/2014/main" id="{725CE0D1-1DAE-842A-5873-D3D78827E8AA}"/>
              </a:ext>
            </a:extLst>
          </p:cNvPr>
          <p:cNvGraphicFramePr>
            <a:graphicFrameLocks noGrp="1"/>
          </p:cNvGraphicFramePr>
          <p:nvPr>
            <p:extLst>
              <p:ext uri="{D42A27DB-BD31-4B8C-83A1-F6EECF244321}">
                <p14:modId xmlns:p14="http://schemas.microsoft.com/office/powerpoint/2010/main" val="2166260819"/>
              </p:ext>
            </p:extLst>
          </p:nvPr>
        </p:nvGraphicFramePr>
        <p:xfrm>
          <a:off x="180528" y="1650201"/>
          <a:ext cx="11870008" cy="4405291"/>
        </p:xfrm>
        <a:graphic>
          <a:graphicData uri="http://schemas.openxmlformats.org/drawingml/2006/table">
            <a:tbl>
              <a:tblPr firstRow="1" bandRow="1">
                <a:tableStyleId>{5C22544A-7EE6-4342-B048-85BDC9FD1C3A}</a:tableStyleId>
              </a:tblPr>
              <a:tblGrid>
                <a:gridCol w="2623566">
                  <a:extLst>
                    <a:ext uri="{9D8B030D-6E8A-4147-A177-3AD203B41FA5}">
                      <a16:colId xmlns:a16="http://schemas.microsoft.com/office/drawing/2014/main" val="564731921"/>
                    </a:ext>
                  </a:extLst>
                </a:gridCol>
                <a:gridCol w="5103067">
                  <a:extLst>
                    <a:ext uri="{9D8B030D-6E8A-4147-A177-3AD203B41FA5}">
                      <a16:colId xmlns:a16="http://schemas.microsoft.com/office/drawing/2014/main" val="2690834181"/>
                    </a:ext>
                  </a:extLst>
                </a:gridCol>
                <a:gridCol w="4143375">
                  <a:extLst>
                    <a:ext uri="{9D8B030D-6E8A-4147-A177-3AD203B41FA5}">
                      <a16:colId xmlns:a16="http://schemas.microsoft.com/office/drawing/2014/main" val="3194716445"/>
                    </a:ext>
                  </a:extLst>
                </a:gridCol>
              </a:tblGrid>
              <a:tr h="336897">
                <a:tc>
                  <a:txBody>
                    <a:bodyPr/>
                    <a:lstStyle/>
                    <a:p>
                      <a:pPr algn="ctr"/>
                      <a:r>
                        <a:rPr lang="en-US" sz="1400"/>
                        <a:t>FFRD (Hydrology First) Task</a:t>
                      </a:r>
                    </a:p>
                  </a:txBody>
                  <a:tcPr/>
                </a:tc>
                <a:tc>
                  <a:txBody>
                    <a:bodyPr/>
                    <a:lstStyle/>
                    <a:p>
                      <a:pPr algn="ctr"/>
                      <a:r>
                        <a:rPr lang="en-US" sz="1400"/>
                        <a:t>Progress Update</a:t>
                      </a:r>
                    </a:p>
                  </a:txBody>
                  <a:tcPr/>
                </a:tc>
                <a:tc>
                  <a:txBody>
                    <a:bodyPr/>
                    <a:lstStyle/>
                    <a:p>
                      <a:pPr algn="ctr"/>
                      <a:r>
                        <a:rPr lang="en-US" sz="1400"/>
                        <a:t>Upcoming Next Steps</a:t>
                      </a:r>
                    </a:p>
                  </a:txBody>
                  <a:tcPr/>
                </a:tc>
                <a:extLst>
                  <a:ext uri="{0D108BD9-81ED-4DB2-BD59-A6C34878D82A}">
                    <a16:rowId xmlns:a16="http://schemas.microsoft.com/office/drawing/2014/main" val="3630631997"/>
                  </a:ext>
                </a:extLst>
              </a:tr>
              <a:tr h="1600261">
                <a:tc>
                  <a:txBody>
                    <a:bodyPr/>
                    <a:lstStyle/>
                    <a:p>
                      <a:r>
                        <a:rPr lang="en-US" sz="1400"/>
                        <a:t>Scoping &amp; Data Preparation</a:t>
                      </a:r>
                    </a:p>
                  </a:txBody>
                  <a:tcPr/>
                </a:tc>
                <a:tc>
                  <a:txBody>
                    <a:bodyPr/>
                    <a:lstStyle/>
                    <a:p>
                      <a:pPr marL="0" indent="0">
                        <a:buFont typeface="Arial" panose="020B0604020202020204" pitchFamily="34" charset="0"/>
                        <a:buNone/>
                      </a:pPr>
                      <a:r>
                        <a:rPr lang="en-US" sz="1400" u="sng"/>
                        <a:t>Data Collection</a:t>
                      </a:r>
                    </a:p>
                    <a:p>
                      <a:pPr marL="285750" indent="-285750">
                        <a:buFont typeface="Arial" panose="020B0604020202020204" pitchFamily="34" charset="0"/>
                        <a:buChar char="•"/>
                      </a:pPr>
                      <a:r>
                        <a:rPr lang="en-US" sz="1400"/>
                        <a:t>Continued Data Collection &amp; Formatting</a:t>
                      </a:r>
                    </a:p>
                  </a:txBody>
                  <a:tcPr/>
                </a:tc>
                <a:tc>
                  <a:txBody>
                    <a:bodyPr/>
                    <a:lstStyle/>
                    <a:p>
                      <a:pPr marL="285750" indent="-285750">
                        <a:buFont typeface="Arial" panose="020B0604020202020204" pitchFamily="34" charset="0"/>
                        <a:buChar char="•"/>
                      </a:pPr>
                      <a:r>
                        <a:rPr lang="en-US" sz="1400"/>
                        <a:t>Key Data Provider Coordination</a:t>
                      </a:r>
                    </a:p>
                    <a:p>
                      <a:pPr marL="285750" indent="-285750">
                        <a:buFont typeface="Arial" panose="020B0604020202020204" pitchFamily="34" charset="0"/>
                        <a:buChar char="•"/>
                      </a:pPr>
                      <a:r>
                        <a:rPr lang="en-US" sz="1400"/>
                        <a:t>Format collected data per SOP and agreed upon standards.</a:t>
                      </a:r>
                    </a:p>
                    <a:p>
                      <a:pPr marL="285750" indent="-285750">
                        <a:buFont typeface="Arial" panose="020B0604020202020204" pitchFamily="34" charset="0"/>
                        <a:buChar char="•"/>
                      </a:pPr>
                      <a:r>
                        <a:rPr lang="en-US" sz="1400"/>
                        <a:t>Refine Key Flood Hazard Mechanisms based on Storm Catalog</a:t>
                      </a:r>
                    </a:p>
                  </a:txBody>
                  <a:tcPr/>
                </a:tc>
                <a:extLst>
                  <a:ext uri="{0D108BD9-81ED-4DB2-BD59-A6C34878D82A}">
                    <a16:rowId xmlns:a16="http://schemas.microsoft.com/office/drawing/2014/main" val="3063484116"/>
                  </a:ext>
                </a:extLst>
              </a:tr>
              <a:tr h="842243">
                <a:tc>
                  <a:txBody>
                    <a:bodyPr/>
                    <a:lstStyle/>
                    <a:p>
                      <a:r>
                        <a:rPr lang="en-US" sz="1400"/>
                        <a:t>Meteorology</a:t>
                      </a:r>
                    </a:p>
                  </a:txBody>
                  <a:tcPr/>
                </a:tc>
                <a:tc>
                  <a:txBody>
                    <a:bodyPr/>
                    <a:lstStyle/>
                    <a:p>
                      <a:pPr marL="285750" indent="-285750">
                        <a:buFont typeface="Arial" panose="020B0604020202020204" pitchFamily="34" charset="0"/>
                        <a:buChar char="•"/>
                      </a:pPr>
                      <a:r>
                        <a:rPr lang="en-US" sz="1400"/>
                        <a:t>Continued Storm Catalog Development</a:t>
                      </a:r>
                    </a:p>
                    <a:p>
                      <a:pPr marL="285750" indent="-285750">
                        <a:buFont typeface="Arial" panose="020B0604020202020204" pitchFamily="34" charset="0"/>
                        <a:buChar char="•"/>
                      </a:pPr>
                      <a:r>
                        <a:rPr lang="en-US" sz="1400"/>
                        <a:t>Initial Storm Typing Recommendation</a:t>
                      </a:r>
                    </a:p>
                  </a:txBody>
                  <a:tcPr/>
                </a:tc>
                <a:tc>
                  <a:txBody>
                    <a:bodyPr/>
                    <a:lstStyle/>
                    <a:p>
                      <a:pPr marL="285750" indent="-285750">
                        <a:buFont typeface="Arial" panose="020B0604020202020204" pitchFamily="34" charset="0"/>
                        <a:buChar char="•"/>
                      </a:pPr>
                      <a:r>
                        <a:rPr lang="en-US" sz="1400"/>
                        <a:t>Finalize Storm Catalog</a:t>
                      </a:r>
                    </a:p>
                    <a:p>
                      <a:pPr marL="285750" indent="-285750">
                        <a:buFont typeface="Arial" panose="020B0604020202020204" pitchFamily="34" charset="0"/>
                        <a:buChar char="•"/>
                      </a:pPr>
                      <a:r>
                        <a:rPr lang="en-US" sz="1400"/>
                        <a:t>Confirm Calibration Events based on Storm Typing and Flood Hazard Mechanisms</a:t>
                      </a:r>
                    </a:p>
                  </a:txBody>
                  <a:tcPr/>
                </a:tc>
                <a:extLst>
                  <a:ext uri="{0D108BD9-81ED-4DB2-BD59-A6C34878D82A}">
                    <a16:rowId xmlns:a16="http://schemas.microsoft.com/office/drawing/2014/main" val="1769328344"/>
                  </a:ext>
                </a:extLst>
              </a:tr>
              <a:tr h="336897">
                <a:tc>
                  <a:txBody>
                    <a:bodyPr/>
                    <a:lstStyle/>
                    <a:p>
                      <a:r>
                        <a:rPr lang="en-US" sz="1400"/>
                        <a:t>Hydrology</a:t>
                      </a:r>
                    </a:p>
                  </a:txBody>
                  <a:tcPr/>
                </a:tc>
                <a:tc>
                  <a:txBody>
                    <a:bodyPr/>
                    <a:lstStyle/>
                    <a:p>
                      <a:pPr marL="285750" indent="-285750">
                        <a:buFont typeface="Arial" panose="020B0604020202020204" pitchFamily="34" charset="0"/>
                        <a:buChar char="•"/>
                      </a:pPr>
                      <a:r>
                        <a:rPr lang="en-US" sz="1400"/>
                        <a:t>Continued to assemble HMS Model &amp; Parameters</a:t>
                      </a:r>
                    </a:p>
                  </a:txBody>
                  <a:tcPr/>
                </a:tc>
                <a:tc>
                  <a:txBody>
                    <a:bodyPr/>
                    <a:lstStyle/>
                    <a:p>
                      <a:pPr marL="285750" indent="-285750">
                        <a:buFont typeface="Arial" panose="020B0604020202020204" pitchFamily="34" charset="0"/>
                        <a:buChar char="•"/>
                      </a:pPr>
                      <a:r>
                        <a:rPr lang="en-US" sz="1400"/>
                        <a:t>Model Linking Register</a:t>
                      </a:r>
                    </a:p>
                    <a:p>
                      <a:pPr marL="285750" indent="-285750">
                        <a:buFont typeface="Arial" panose="020B0604020202020204" pitchFamily="34" charset="0"/>
                        <a:buChar char="•"/>
                      </a:pPr>
                      <a:r>
                        <a:rPr lang="en-US" sz="1400"/>
                        <a:t>Mesh Refinement Scoping</a:t>
                      </a:r>
                    </a:p>
                  </a:txBody>
                  <a:tcPr/>
                </a:tc>
                <a:extLst>
                  <a:ext uri="{0D108BD9-81ED-4DB2-BD59-A6C34878D82A}">
                    <a16:rowId xmlns:a16="http://schemas.microsoft.com/office/drawing/2014/main" val="2192088424"/>
                  </a:ext>
                </a:extLst>
              </a:tr>
              <a:tr h="336897">
                <a:tc>
                  <a:txBody>
                    <a:bodyPr/>
                    <a:lstStyle/>
                    <a:p>
                      <a:r>
                        <a:rPr lang="en-US" sz="1400"/>
                        <a:t>Reservoir Operations Modeling</a:t>
                      </a:r>
                    </a:p>
                  </a:txBody>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Inserting dams in HMS model as identified in the dam scoping table.</a:t>
                      </a:r>
                    </a:p>
                  </a:txBody>
                  <a:tcPr/>
                </a:tc>
                <a:tc>
                  <a:txBody>
                    <a:bodyPr/>
                    <a:lstStyle/>
                    <a:p>
                      <a:pPr marL="285750" indent="-285750">
                        <a:buFont typeface="Arial" panose="020B0604020202020204" pitchFamily="34" charset="0"/>
                        <a:buChar char="•"/>
                      </a:pPr>
                      <a:endParaRPr lang="en-US" sz="1400"/>
                    </a:p>
                  </a:txBody>
                  <a:tcPr/>
                </a:tc>
                <a:extLst>
                  <a:ext uri="{0D108BD9-81ED-4DB2-BD59-A6C34878D82A}">
                    <a16:rowId xmlns:a16="http://schemas.microsoft.com/office/drawing/2014/main" val="3751637901"/>
                  </a:ext>
                </a:extLst>
              </a:tr>
              <a:tr h="589570">
                <a:tc>
                  <a:txBody>
                    <a:bodyPr/>
                    <a:lstStyle/>
                    <a:p>
                      <a:r>
                        <a:rPr lang="en-US" sz="1400"/>
                        <a:t>Documentation &amp; Feedback</a:t>
                      </a:r>
                    </a:p>
                  </a:txBody>
                  <a:tcPr/>
                </a:tc>
                <a:tc>
                  <a:txBody>
                    <a:bodyPr/>
                    <a:lstStyle/>
                    <a:p>
                      <a:pPr marL="285750" indent="-285750">
                        <a:buFont typeface="Arial" panose="020B0604020202020204" pitchFamily="34" charset="0"/>
                        <a:buChar char="•"/>
                      </a:pPr>
                      <a:r>
                        <a:rPr lang="en-US" sz="1400"/>
                        <a:t>Updating Project Work Plans, Report, and Data Manifest</a:t>
                      </a:r>
                    </a:p>
                    <a:p>
                      <a:pPr marL="285750" indent="-285750">
                        <a:buFont typeface="Arial" panose="020B0604020202020204" pitchFamily="34" charset="0"/>
                        <a:buChar char="•"/>
                      </a:pPr>
                      <a:r>
                        <a:rPr lang="en-US" sz="1400"/>
                        <a:t>Submitted Terrain and Storm Typing Memo’s</a:t>
                      </a:r>
                    </a:p>
                  </a:txBody>
                  <a:tcPr/>
                </a:tc>
                <a:tc>
                  <a:txBody>
                    <a:bodyPr/>
                    <a:lstStyle/>
                    <a:p>
                      <a:pPr marL="285750" indent="-285750">
                        <a:buFont typeface="Arial" panose="020B0604020202020204" pitchFamily="34" charset="0"/>
                        <a:buChar char="•"/>
                      </a:pPr>
                      <a:r>
                        <a:rPr lang="en-US" sz="1400"/>
                        <a:t>Continue Refinement With Project Progress</a:t>
                      </a:r>
                    </a:p>
                  </a:txBody>
                  <a:tcPr/>
                </a:tc>
                <a:extLst>
                  <a:ext uri="{0D108BD9-81ED-4DB2-BD59-A6C34878D82A}">
                    <a16:rowId xmlns:a16="http://schemas.microsoft.com/office/drawing/2014/main" val="3543987141"/>
                  </a:ext>
                </a:extLst>
              </a:tr>
            </a:tbl>
          </a:graphicData>
        </a:graphic>
      </p:graphicFrame>
    </p:spTree>
    <p:extLst>
      <p:ext uri="{BB962C8B-B14F-4D97-AF65-F5344CB8AC3E}">
        <p14:creationId xmlns:p14="http://schemas.microsoft.com/office/powerpoint/2010/main" val="3889427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8641A-1AE5-1389-74C4-2046D8AB7A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89EC6E-92AE-1102-4368-3C4B78BAB98F}"/>
              </a:ext>
            </a:extLst>
          </p:cNvPr>
          <p:cNvSpPr>
            <a:spLocks noGrp="1"/>
          </p:cNvSpPr>
          <p:nvPr>
            <p:ph type="title"/>
          </p:nvPr>
        </p:nvSpPr>
        <p:spPr/>
        <p:txBody>
          <a:bodyPr lIns="91440" tIns="45720" rIns="91440" bIns="45720" anchor="ctr"/>
          <a:lstStyle/>
          <a:p>
            <a:r>
              <a:rPr lang="en-US">
                <a:latin typeface="Franklin Gothic Heavy"/>
              </a:rPr>
              <a:t>South Platte (1019) Progress Update</a:t>
            </a:r>
            <a:endParaRPr lang="en-US">
              <a:solidFill>
                <a:srgbClr val="000000"/>
              </a:solidFill>
              <a:latin typeface="Franklin Gothic Heavy"/>
            </a:endParaRPr>
          </a:p>
        </p:txBody>
      </p:sp>
      <p:sp>
        <p:nvSpPr>
          <p:cNvPr id="4" name="Slide Number Placeholder 3">
            <a:extLst>
              <a:ext uri="{FF2B5EF4-FFF2-40B4-BE49-F238E27FC236}">
                <a16:creationId xmlns:a16="http://schemas.microsoft.com/office/drawing/2014/main" id="{AD81E1AC-CFE8-D3CF-3A94-06014D4E9393}"/>
              </a:ext>
            </a:extLst>
          </p:cNvPr>
          <p:cNvSpPr>
            <a:spLocks noGrp="1"/>
          </p:cNvSpPr>
          <p:nvPr>
            <p:ph type="sldNum" sz="quarter" idx="12"/>
          </p:nvPr>
        </p:nvSpPr>
        <p:spPr/>
        <p:txBody>
          <a:bodyPr/>
          <a:lstStyle/>
          <a:p>
            <a:fld id="{8FCC257D-A786-9244-9E17-CE618C8B9275}" type="slidenum">
              <a:rPr lang="en-US" smtClean="0"/>
              <a:pPr/>
              <a:t>7</a:t>
            </a:fld>
            <a:endParaRPr lang="en-US"/>
          </a:p>
        </p:txBody>
      </p:sp>
      <p:graphicFrame>
        <p:nvGraphicFramePr>
          <p:cNvPr id="6" name="Table 5">
            <a:extLst>
              <a:ext uri="{FF2B5EF4-FFF2-40B4-BE49-F238E27FC236}">
                <a16:creationId xmlns:a16="http://schemas.microsoft.com/office/drawing/2014/main" id="{009990FD-7C2F-41EC-2724-AD9D71DEE6FB}"/>
              </a:ext>
            </a:extLst>
          </p:cNvPr>
          <p:cNvGraphicFramePr>
            <a:graphicFrameLocks noGrp="1"/>
          </p:cNvGraphicFramePr>
          <p:nvPr>
            <p:extLst>
              <p:ext uri="{D42A27DB-BD31-4B8C-83A1-F6EECF244321}">
                <p14:modId xmlns:p14="http://schemas.microsoft.com/office/powerpoint/2010/main" val="3575623123"/>
              </p:ext>
            </p:extLst>
          </p:nvPr>
        </p:nvGraphicFramePr>
        <p:xfrm>
          <a:off x="180528" y="1650201"/>
          <a:ext cx="11870008" cy="4085190"/>
        </p:xfrm>
        <a:graphic>
          <a:graphicData uri="http://schemas.openxmlformats.org/drawingml/2006/table">
            <a:tbl>
              <a:tblPr firstRow="1" bandRow="1">
                <a:tableStyleId>{5C22544A-7EE6-4342-B048-85BDC9FD1C3A}</a:tableStyleId>
              </a:tblPr>
              <a:tblGrid>
                <a:gridCol w="2623566">
                  <a:extLst>
                    <a:ext uri="{9D8B030D-6E8A-4147-A177-3AD203B41FA5}">
                      <a16:colId xmlns:a16="http://schemas.microsoft.com/office/drawing/2014/main" val="564731921"/>
                    </a:ext>
                  </a:extLst>
                </a:gridCol>
                <a:gridCol w="5103067">
                  <a:extLst>
                    <a:ext uri="{9D8B030D-6E8A-4147-A177-3AD203B41FA5}">
                      <a16:colId xmlns:a16="http://schemas.microsoft.com/office/drawing/2014/main" val="2690834181"/>
                    </a:ext>
                  </a:extLst>
                </a:gridCol>
                <a:gridCol w="4143375">
                  <a:extLst>
                    <a:ext uri="{9D8B030D-6E8A-4147-A177-3AD203B41FA5}">
                      <a16:colId xmlns:a16="http://schemas.microsoft.com/office/drawing/2014/main" val="3194716445"/>
                    </a:ext>
                  </a:extLst>
                </a:gridCol>
              </a:tblGrid>
              <a:tr h="336897">
                <a:tc>
                  <a:txBody>
                    <a:bodyPr/>
                    <a:lstStyle/>
                    <a:p>
                      <a:pPr algn="ctr"/>
                      <a:r>
                        <a:rPr lang="en-US" sz="1400"/>
                        <a:t>FFRD (Hydrology First) Task</a:t>
                      </a:r>
                    </a:p>
                  </a:txBody>
                  <a:tcPr/>
                </a:tc>
                <a:tc>
                  <a:txBody>
                    <a:bodyPr/>
                    <a:lstStyle/>
                    <a:p>
                      <a:pPr algn="ctr"/>
                      <a:r>
                        <a:rPr lang="en-US" sz="1400"/>
                        <a:t>Progress Update</a:t>
                      </a:r>
                    </a:p>
                  </a:txBody>
                  <a:tcPr/>
                </a:tc>
                <a:tc>
                  <a:txBody>
                    <a:bodyPr/>
                    <a:lstStyle/>
                    <a:p>
                      <a:pPr algn="ctr"/>
                      <a:r>
                        <a:rPr lang="en-US" sz="1400"/>
                        <a:t>Upcoming Next Steps</a:t>
                      </a:r>
                    </a:p>
                  </a:txBody>
                  <a:tcPr/>
                </a:tc>
                <a:extLst>
                  <a:ext uri="{0D108BD9-81ED-4DB2-BD59-A6C34878D82A}">
                    <a16:rowId xmlns:a16="http://schemas.microsoft.com/office/drawing/2014/main" val="3630631997"/>
                  </a:ext>
                </a:extLst>
              </a:tr>
              <a:tr h="1600261">
                <a:tc>
                  <a:txBody>
                    <a:bodyPr/>
                    <a:lstStyle/>
                    <a:p>
                      <a:r>
                        <a:rPr lang="en-US" sz="1400"/>
                        <a:t>Scoping &amp; Data Preparation</a:t>
                      </a:r>
                    </a:p>
                  </a:txBody>
                  <a:tcPr/>
                </a:tc>
                <a:tc>
                  <a:txBody>
                    <a:bodyPr/>
                    <a:lstStyle/>
                    <a:p>
                      <a:pPr marL="0" indent="0">
                        <a:buFont typeface="Arial" panose="020B0604020202020204" pitchFamily="34" charset="0"/>
                        <a:buNone/>
                      </a:pPr>
                      <a:r>
                        <a:rPr lang="en-US" sz="1400" u="sng"/>
                        <a:t>Data Collection</a:t>
                      </a:r>
                    </a:p>
                    <a:p>
                      <a:pPr marL="285750" indent="-285750">
                        <a:buFont typeface="Arial" panose="020B0604020202020204" pitchFamily="34" charset="0"/>
                        <a:buChar char="•"/>
                      </a:pPr>
                      <a:r>
                        <a:rPr lang="en-US" sz="1400"/>
                        <a:t>Identify Key Data Providers &amp; Datasets</a:t>
                      </a:r>
                    </a:p>
                    <a:p>
                      <a:pPr marL="285750" indent="-285750">
                        <a:buFont typeface="Arial" panose="020B0604020202020204" pitchFamily="34" charset="0"/>
                        <a:buChar char="•"/>
                      </a:pPr>
                      <a:r>
                        <a:rPr lang="en-US" sz="1400"/>
                        <a:t>Terrain Development</a:t>
                      </a:r>
                    </a:p>
                    <a:p>
                      <a:pPr marL="0" indent="0">
                        <a:buFont typeface="Arial" panose="020B0604020202020204" pitchFamily="34" charset="0"/>
                        <a:buNone/>
                      </a:pPr>
                      <a:r>
                        <a:rPr lang="en-US" sz="1400" u="sng"/>
                        <a:t>Flood Hazard Mechanisms</a:t>
                      </a:r>
                    </a:p>
                    <a:p>
                      <a:pPr marL="285750" indent="-285750">
                        <a:buFont typeface="Arial" panose="020B0604020202020204" pitchFamily="34" charset="0"/>
                        <a:buChar char="•"/>
                      </a:pPr>
                      <a:r>
                        <a:rPr lang="en-US" sz="1400"/>
                        <a:t>Initial Identification of Key Mechanisms</a:t>
                      </a:r>
                    </a:p>
                    <a:p>
                      <a:pPr marL="0" indent="0">
                        <a:buFont typeface="Arial" panose="020B0604020202020204" pitchFamily="34" charset="0"/>
                        <a:buNone/>
                      </a:pPr>
                      <a:r>
                        <a:rPr lang="en-US" sz="1400" u="sng"/>
                        <a:t>Dam &amp; Levee</a:t>
                      </a:r>
                    </a:p>
                    <a:p>
                      <a:pPr marL="285750" indent="-285750">
                        <a:buFont typeface="Arial" panose="020B0604020202020204" pitchFamily="34" charset="0"/>
                        <a:buChar char="•"/>
                      </a:pPr>
                      <a:r>
                        <a:rPr lang="en-US" sz="1400"/>
                        <a:t>Draft Levee Scoping/Refinement Table</a:t>
                      </a:r>
                    </a:p>
                    <a:p>
                      <a:pPr marL="285750" indent="-285750">
                        <a:buFont typeface="Arial" panose="020B0604020202020204" pitchFamily="34" charset="0"/>
                        <a:buChar char="•"/>
                      </a:pPr>
                      <a:r>
                        <a:rPr lang="en-US" sz="1400"/>
                        <a:t>Draft Dam Scoping Table</a:t>
                      </a:r>
                    </a:p>
                  </a:txBody>
                  <a:tcPr/>
                </a:tc>
                <a:tc>
                  <a:txBody>
                    <a:bodyPr/>
                    <a:lstStyle/>
                    <a:p>
                      <a:pPr marL="285750" indent="-285750">
                        <a:buFont typeface="Arial" panose="020B0604020202020204" pitchFamily="34" charset="0"/>
                        <a:buChar char="•"/>
                      </a:pPr>
                      <a:r>
                        <a:rPr lang="en-US" sz="1400"/>
                        <a:t>Key Data Provider Coordination</a:t>
                      </a:r>
                    </a:p>
                    <a:p>
                      <a:pPr marL="285750" indent="-285750">
                        <a:buFont typeface="Arial" panose="020B0604020202020204" pitchFamily="34" charset="0"/>
                        <a:buChar char="•"/>
                      </a:pPr>
                      <a:r>
                        <a:rPr lang="en-US" sz="1400"/>
                        <a:t>Format collected data per SOP and agreed upon standards.</a:t>
                      </a:r>
                    </a:p>
                  </a:txBody>
                  <a:tcPr/>
                </a:tc>
                <a:extLst>
                  <a:ext uri="{0D108BD9-81ED-4DB2-BD59-A6C34878D82A}">
                    <a16:rowId xmlns:a16="http://schemas.microsoft.com/office/drawing/2014/main" val="3063484116"/>
                  </a:ext>
                </a:extLst>
              </a:tr>
              <a:tr h="842243">
                <a:tc>
                  <a:txBody>
                    <a:bodyPr/>
                    <a:lstStyle/>
                    <a:p>
                      <a:r>
                        <a:rPr lang="en-US" sz="1400"/>
                        <a:t>Meteorology</a:t>
                      </a:r>
                    </a:p>
                  </a:txBody>
                  <a:tcPr/>
                </a:tc>
                <a:tc>
                  <a:txBody>
                    <a:bodyPr/>
                    <a:lstStyle/>
                    <a:p>
                      <a:pPr marL="285750" indent="-285750">
                        <a:buFont typeface="Arial" panose="020B0604020202020204" pitchFamily="34" charset="0"/>
                        <a:buChar char="•"/>
                      </a:pPr>
                      <a:r>
                        <a:rPr lang="en-US" sz="1400"/>
                        <a:t>Storm Catalog Development </a:t>
                      </a:r>
                    </a:p>
                    <a:p>
                      <a:pPr marL="285750" indent="-285750">
                        <a:buFont typeface="Arial" panose="020B0604020202020204" pitchFamily="34" charset="0"/>
                        <a:buChar char="•"/>
                      </a:pPr>
                      <a:r>
                        <a:rPr lang="en-US" sz="1400"/>
                        <a:t>Initial Storm Typing</a:t>
                      </a:r>
                    </a:p>
                    <a:p>
                      <a:pPr marL="285750" indent="-285750">
                        <a:buFont typeface="Arial" panose="020B0604020202020204" pitchFamily="34" charset="0"/>
                        <a:buChar char="•"/>
                      </a:pPr>
                      <a:r>
                        <a:rPr lang="en-US" sz="1400"/>
                        <a:t>Transposition Domain Validation</a:t>
                      </a:r>
                    </a:p>
                  </a:txBody>
                  <a:tcPr/>
                </a:tc>
                <a:tc>
                  <a:txBody>
                    <a:bodyPr/>
                    <a:lstStyle/>
                    <a:p>
                      <a:pPr marL="285750" indent="-285750">
                        <a:buFont typeface="Arial" panose="020B0604020202020204" pitchFamily="34" charset="0"/>
                        <a:buChar char="•"/>
                      </a:pPr>
                      <a:r>
                        <a:rPr lang="en-US" sz="1400"/>
                        <a:t>Confirm Calibration Events/POR</a:t>
                      </a:r>
                    </a:p>
                  </a:txBody>
                  <a:tcPr/>
                </a:tc>
                <a:extLst>
                  <a:ext uri="{0D108BD9-81ED-4DB2-BD59-A6C34878D82A}">
                    <a16:rowId xmlns:a16="http://schemas.microsoft.com/office/drawing/2014/main" val="1769328344"/>
                  </a:ext>
                </a:extLst>
              </a:tr>
              <a:tr h="336897">
                <a:tc>
                  <a:txBody>
                    <a:bodyPr/>
                    <a:lstStyle/>
                    <a:p>
                      <a:r>
                        <a:rPr lang="en-US" sz="1400"/>
                        <a:t>Hydrology</a:t>
                      </a:r>
                    </a:p>
                  </a:txBody>
                  <a:tcPr/>
                </a:tc>
                <a:tc>
                  <a:txBody>
                    <a:bodyPr/>
                    <a:lstStyle/>
                    <a:p>
                      <a:pPr marL="285750" indent="-285750">
                        <a:buFont typeface="Arial"/>
                        <a:buChar char="•"/>
                      </a:pPr>
                      <a:r>
                        <a:rPr lang="en-US" sz="1400" b="0" i="0" u="none" strike="noStrike" noProof="0">
                          <a:solidFill>
                            <a:srgbClr val="000000"/>
                          </a:solidFill>
                          <a:latin typeface="Franklin Gothic Book"/>
                        </a:rPr>
                        <a:t>Began to assemble HMS Model &amp; Parameters</a:t>
                      </a:r>
                      <a:endParaRPr lang="en-US" sz="1400"/>
                    </a:p>
                  </a:txBody>
                  <a:tcPr/>
                </a:tc>
                <a:tc>
                  <a:txBody>
                    <a:bodyPr/>
                    <a:lstStyle/>
                    <a:p>
                      <a:pPr marL="285750" indent="-285750">
                        <a:buClr>
                          <a:srgbClr val="000000"/>
                        </a:buClr>
                        <a:buFont typeface="Arial,Sans-Serif" panose="020B0604020202020204" pitchFamily="34" charset="0"/>
                        <a:buChar char="•"/>
                      </a:pPr>
                      <a:r>
                        <a:rPr lang="en-US" sz="1400" b="0" i="0" u="none" strike="noStrike" noProof="0">
                          <a:solidFill>
                            <a:srgbClr val="000000"/>
                          </a:solidFill>
                          <a:latin typeface="Franklin Gothic Book"/>
                        </a:rPr>
                        <a:t>RAS Model Unit Identification/Delineation</a:t>
                      </a:r>
                    </a:p>
                    <a:p>
                      <a:pPr marL="285750" lvl="0" indent="-285750">
                        <a:buClr>
                          <a:srgbClr val="000000"/>
                        </a:buClr>
                        <a:buFont typeface="Arial,Sans-Serif" panose="020B0604020202020204" pitchFamily="34" charset="0"/>
                        <a:buChar char="•"/>
                      </a:pPr>
                      <a:endParaRPr lang="en-US" sz="1400" b="0" i="0" u="none" strike="noStrike" noProof="0">
                        <a:solidFill>
                          <a:srgbClr val="000000"/>
                        </a:solidFill>
                        <a:latin typeface="Franklin Gothic Book"/>
                      </a:endParaRPr>
                    </a:p>
                  </a:txBody>
                  <a:tcPr/>
                </a:tc>
                <a:extLst>
                  <a:ext uri="{0D108BD9-81ED-4DB2-BD59-A6C34878D82A}">
                    <a16:rowId xmlns:a16="http://schemas.microsoft.com/office/drawing/2014/main" val="2192088424"/>
                  </a:ext>
                </a:extLst>
              </a:tr>
              <a:tr h="589570">
                <a:tc>
                  <a:txBody>
                    <a:bodyPr/>
                    <a:lstStyle/>
                    <a:p>
                      <a:r>
                        <a:rPr lang="en-US" sz="1400"/>
                        <a:t>Documentation &amp; Feedback</a:t>
                      </a:r>
                    </a:p>
                  </a:txBody>
                  <a:tcPr/>
                </a:tc>
                <a:tc>
                  <a:txBody>
                    <a:bodyPr/>
                    <a:lstStyle/>
                    <a:p>
                      <a:pPr marL="285750" indent="-285750">
                        <a:buFont typeface="Arial" panose="020B0604020202020204" pitchFamily="34" charset="0"/>
                        <a:buChar char="•"/>
                      </a:pPr>
                      <a:r>
                        <a:rPr lang="en-US" sz="1400"/>
                        <a:t>Submitted South Platte Storm Typing Memo</a:t>
                      </a:r>
                    </a:p>
                  </a:txBody>
                  <a:tcPr/>
                </a:tc>
                <a:tc>
                  <a:txBody>
                    <a:bodyPr/>
                    <a:lstStyle/>
                    <a:p>
                      <a:pPr marL="285750" indent="-285750">
                        <a:buFont typeface="Arial" panose="020B0604020202020204" pitchFamily="34" charset="0"/>
                        <a:buChar char="•"/>
                      </a:pPr>
                      <a:r>
                        <a:rPr lang="en-US" sz="1400"/>
                        <a:t>Continue Refinement With Project Progress</a:t>
                      </a:r>
                    </a:p>
                  </a:txBody>
                  <a:tcPr/>
                </a:tc>
                <a:extLst>
                  <a:ext uri="{0D108BD9-81ED-4DB2-BD59-A6C34878D82A}">
                    <a16:rowId xmlns:a16="http://schemas.microsoft.com/office/drawing/2014/main" val="3543987141"/>
                  </a:ext>
                </a:extLst>
              </a:tr>
            </a:tbl>
          </a:graphicData>
        </a:graphic>
      </p:graphicFrame>
    </p:spTree>
    <p:extLst>
      <p:ext uri="{BB962C8B-B14F-4D97-AF65-F5344CB8AC3E}">
        <p14:creationId xmlns:p14="http://schemas.microsoft.com/office/powerpoint/2010/main" val="3018068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2436F58-EFFC-71C4-6C7F-EA238B628707}"/>
              </a:ext>
            </a:extLst>
          </p:cNvPr>
          <p:cNvSpPr>
            <a:spLocks noGrp="1"/>
          </p:cNvSpPr>
          <p:nvPr>
            <p:ph type="ctrTitle"/>
          </p:nvPr>
        </p:nvSpPr>
        <p:spPr/>
        <p:txBody>
          <a:bodyPr/>
          <a:lstStyle/>
          <a:p>
            <a:r>
              <a:rPr lang="en-US"/>
              <a:t>Technical Discussions</a:t>
            </a:r>
          </a:p>
        </p:txBody>
      </p:sp>
      <p:sp>
        <p:nvSpPr>
          <p:cNvPr id="9" name="Subtitle 8">
            <a:extLst>
              <a:ext uri="{FF2B5EF4-FFF2-40B4-BE49-F238E27FC236}">
                <a16:creationId xmlns:a16="http://schemas.microsoft.com/office/drawing/2014/main" id="{33755863-9B68-18B9-01CE-1990B7B12EE3}"/>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DDB59EDC-8068-95E3-3F09-55D2FDD750E9}"/>
              </a:ext>
            </a:extLst>
          </p:cNvPr>
          <p:cNvSpPr>
            <a:spLocks noGrp="1"/>
          </p:cNvSpPr>
          <p:nvPr>
            <p:ph type="sldNum" sz="quarter" idx="12"/>
          </p:nvPr>
        </p:nvSpPr>
        <p:spPr/>
        <p:txBody>
          <a:bodyPr/>
          <a:lstStyle/>
          <a:p>
            <a:fld id="{8FCC257D-A786-9244-9E17-CE618C8B9275}" type="slidenum">
              <a:rPr lang="en-US" smtClean="0"/>
              <a:pPr/>
              <a:t>8</a:t>
            </a:fld>
            <a:endParaRPr lang="en-US"/>
          </a:p>
        </p:txBody>
      </p:sp>
    </p:spTree>
    <p:extLst>
      <p:ext uri="{BB962C8B-B14F-4D97-AF65-F5344CB8AC3E}">
        <p14:creationId xmlns:p14="http://schemas.microsoft.com/office/powerpoint/2010/main" val="2735299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3D4F9-5B1B-B856-EF68-3903C46123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E3436D-1EE4-A7CB-090F-0D91A63BF1E7}"/>
              </a:ext>
            </a:extLst>
          </p:cNvPr>
          <p:cNvSpPr>
            <a:spLocks noGrp="1"/>
          </p:cNvSpPr>
          <p:nvPr>
            <p:ph type="title"/>
          </p:nvPr>
        </p:nvSpPr>
        <p:spPr/>
        <p:txBody>
          <a:bodyPr/>
          <a:lstStyle/>
          <a:p>
            <a:r>
              <a:rPr lang="en-US"/>
              <a:t>Technical: Dam Scoping Process</a:t>
            </a:r>
          </a:p>
        </p:txBody>
      </p:sp>
      <p:sp>
        <p:nvSpPr>
          <p:cNvPr id="4" name="Slide Number Placeholder 3">
            <a:extLst>
              <a:ext uri="{FF2B5EF4-FFF2-40B4-BE49-F238E27FC236}">
                <a16:creationId xmlns:a16="http://schemas.microsoft.com/office/drawing/2014/main" id="{5FB82534-B091-B8B2-2C1C-66957F902F3B}"/>
              </a:ext>
            </a:extLst>
          </p:cNvPr>
          <p:cNvSpPr>
            <a:spLocks noGrp="1"/>
          </p:cNvSpPr>
          <p:nvPr>
            <p:ph type="sldNum" sz="quarter" idx="12"/>
          </p:nvPr>
        </p:nvSpPr>
        <p:spPr/>
        <p:txBody>
          <a:bodyPr/>
          <a:lstStyle/>
          <a:p>
            <a:fld id="{8FCC257D-A786-9244-9E17-CE618C8B9275}" type="slidenum">
              <a:rPr lang="en-US" smtClean="0"/>
              <a:pPr/>
              <a:t>9</a:t>
            </a:fld>
            <a:endParaRPr lang="en-US"/>
          </a:p>
        </p:txBody>
      </p:sp>
      <p:sp>
        <p:nvSpPr>
          <p:cNvPr id="5" name="Content Placeholder 4">
            <a:extLst>
              <a:ext uri="{FF2B5EF4-FFF2-40B4-BE49-F238E27FC236}">
                <a16:creationId xmlns:a16="http://schemas.microsoft.com/office/drawing/2014/main" id="{DD6095F7-B6A9-A732-AC44-27A427139052}"/>
              </a:ext>
            </a:extLst>
          </p:cNvPr>
          <p:cNvSpPr>
            <a:spLocks noGrp="1"/>
          </p:cNvSpPr>
          <p:nvPr>
            <p:ph sz="quarter" idx="13"/>
          </p:nvPr>
        </p:nvSpPr>
        <p:spPr>
          <a:xfrm>
            <a:off x="682625" y="1706073"/>
            <a:ext cx="10899774" cy="4141385"/>
          </a:xfrm>
        </p:spPr>
        <p:txBody>
          <a:bodyPr lIns="91440" tIns="45720" rIns="91440" bIns="45720" anchor="t"/>
          <a:lstStyle/>
          <a:p>
            <a:r>
              <a:rPr lang="en-US" sz="1600" b="1" u="sng"/>
              <a:t>Issue/Inquiry</a:t>
            </a:r>
          </a:p>
          <a:p>
            <a:r>
              <a:rPr lang="en-US" sz="1600"/>
              <a:t>Upon review of the FFRD SOP Version 1 – some clarification of selection and modeling of dams may be warranted.  This clarification helps to select and identify how dams would be included in the modeling framework.</a:t>
            </a:r>
          </a:p>
          <a:p>
            <a:r>
              <a:rPr lang="en-US" sz="1600" b="1" u="sng"/>
              <a:t>Why It Matters </a:t>
            </a:r>
          </a:p>
          <a:p>
            <a:r>
              <a:rPr lang="en-US" sz="1600"/>
              <a:t>Having a common process/workflow for how dams are integrated into the modeling framework can ensure general consistency amongst future studies.</a:t>
            </a:r>
          </a:p>
          <a:p>
            <a:r>
              <a:rPr lang="en-US" sz="1600" b="1" u="sng"/>
              <a:t>Proposed Actions/Solutions:</a:t>
            </a:r>
          </a:p>
          <a:p>
            <a:pPr marL="285750" indent="-285750">
              <a:spcBef>
                <a:spcPts val="0"/>
              </a:spcBef>
              <a:buFont typeface="Arial" panose="020B0604020202020204" pitchFamily="34" charset="0"/>
              <a:buChar char="•"/>
            </a:pPr>
            <a:r>
              <a:rPr lang="en-US" sz="1600"/>
              <a:t>The PTS Dam Safety SME’s have developed a proposed Dam Scoping Process Workflow that could be utilized by study teams to initially identify how dams should be integrated into the modeling framework.</a:t>
            </a:r>
          </a:p>
          <a:p>
            <a:pPr marL="285750" indent="-285750">
              <a:spcBef>
                <a:spcPts val="0"/>
              </a:spcBef>
              <a:buFont typeface="Arial" panose="020B0604020202020204" pitchFamily="34" charset="0"/>
              <a:buChar char="•"/>
            </a:pPr>
            <a:r>
              <a:rPr lang="en-US" sz="1600"/>
              <a:t>PTS would propose to use this process workflow for the Validation Basins as temporary supplemental guidance.</a:t>
            </a:r>
          </a:p>
          <a:p>
            <a:pPr marL="285750" indent="-285750">
              <a:spcBef>
                <a:spcPts val="0"/>
              </a:spcBef>
              <a:buFont typeface="Arial" panose="020B0604020202020204" pitchFamily="34" charset="0"/>
              <a:buChar char="•"/>
            </a:pPr>
            <a:r>
              <a:rPr lang="en-US" sz="1600"/>
              <a:t>PTS would recommend that future versions of the FFRD SOP (Version 2 or later) would include these process/workflows to provide clarification.</a:t>
            </a:r>
          </a:p>
        </p:txBody>
      </p:sp>
    </p:spTree>
    <p:extLst>
      <p:ext uri="{BB962C8B-B14F-4D97-AF65-F5344CB8AC3E}">
        <p14:creationId xmlns:p14="http://schemas.microsoft.com/office/powerpoint/2010/main" val="26112194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Updated Slide Deck">
  <a:themeElements>
    <a:clrScheme name="Custom 1">
      <a:dk1>
        <a:srgbClr val="000000"/>
      </a:dk1>
      <a:lt1>
        <a:srgbClr val="FFFFFF"/>
      </a:lt1>
      <a:dk2>
        <a:srgbClr val="005188"/>
      </a:dk2>
      <a:lt2>
        <a:srgbClr val="F3F3F3"/>
      </a:lt2>
      <a:accent1>
        <a:srgbClr val="0078AE"/>
      </a:accent1>
      <a:accent2>
        <a:srgbClr val="595B5D"/>
      </a:accent2>
      <a:accent3>
        <a:srgbClr val="BABBBD"/>
      </a:accent3>
      <a:accent4>
        <a:srgbClr val="5E9732"/>
      </a:accent4>
      <a:accent5>
        <a:srgbClr val="0072CE"/>
      </a:accent5>
      <a:accent6>
        <a:srgbClr val="C31230"/>
      </a:accent6>
      <a:hlink>
        <a:srgbClr val="005188"/>
      </a:hlink>
      <a:folHlink>
        <a:srgbClr val="00518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ompass_theme">
  <a:themeElements>
    <a:clrScheme name="FEMA A-E PTS">
      <a:dk1>
        <a:sysClr val="windowText" lastClr="000000"/>
      </a:dk1>
      <a:lt1>
        <a:srgbClr val="FFFFFF"/>
      </a:lt1>
      <a:dk2>
        <a:srgbClr val="DFE3E5"/>
      </a:dk2>
      <a:lt2>
        <a:srgbClr val="F5F5ED"/>
      </a:lt2>
      <a:accent1>
        <a:srgbClr val="233972"/>
      </a:accent1>
      <a:accent2>
        <a:srgbClr val="DC2825"/>
      </a:accent2>
      <a:accent3>
        <a:srgbClr val="3379BD"/>
      </a:accent3>
      <a:accent4>
        <a:srgbClr val="B9E1ED"/>
      </a:accent4>
      <a:accent5>
        <a:srgbClr val="E9F2F9"/>
      </a:accent5>
      <a:accent6>
        <a:srgbClr val="F2C400"/>
      </a:accent6>
      <a:hlink>
        <a:srgbClr val="000000"/>
      </a:hlink>
      <a:folHlink>
        <a:srgbClr val="000000"/>
      </a:folHlink>
    </a:clrScheme>
    <a:fontScheme name="FEMA A-E PTS">
      <a:majorFont>
        <a:latin typeface="Cambr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mpass_theme" id="{0B2334F7-BAAF-4819-A72C-97BED7D5C12E}" vid="{D51E041B-222D-45FE-8664-883FAC9323E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353C88D1F80974CAE802345EEA1A901" ma:contentTypeVersion="19" ma:contentTypeDescription="Create a new document." ma:contentTypeScope="" ma:versionID="1a94fa9ab07fe008820970afdad3e864">
  <xsd:schema xmlns:xsd="http://www.w3.org/2001/XMLSchema" xmlns:xs="http://www.w3.org/2001/XMLSchema" xmlns:p="http://schemas.microsoft.com/office/2006/metadata/properties" xmlns:ns2="deab340e-a48a-4e65-b331-ba4a51edd283" xmlns:ns3="6db89c74-1ba0-4c21-8bc1-1b608b23b2ea" targetNamespace="http://schemas.microsoft.com/office/2006/metadata/properties" ma:root="true" ma:fieldsID="7d4d743546c2ee774f82b23ac3fd781c" ns2:_="" ns3:_="">
    <xsd:import namespace="deab340e-a48a-4e65-b331-ba4a51edd283"/>
    <xsd:import namespace="6db89c74-1ba0-4c21-8bc1-1b608b23b2e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Location" minOccurs="0"/>
                <xsd:element ref="ns2:MediaServiceSearchProperties" minOccurs="0"/>
                <xsd:element ref="ns2:MediaServiceBillingMetadata" minOccurs="0"/>
                <xsd:element ref="ns2:Test" minOccurs="0"/>
                <xsd:element ref="ns2:person_x0020_tes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ab340e-a48a-4e65-b331-ba4a51edd2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c331c6f-9f67-492c-b097-0046b48c9d78"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element name="Test" ma:index="24" nillable="true" ma:displayName="Test" ma:list="f50b2b47-efd4-415b-a4ee-11c49bd5c389" ma:internalName="Test" ma:showField="Title">
      <xsd:simpleType>
        <xsd:restriction base="dms:Lookup"/>
      </xsd:simpleType>
    </xsd:element>
    <xsd:element name="person_x0020_test" ma:index="25" nillable="true" ma:displayName="person test" ma:list="UserInfo" ma:SearchPeopleOnly="false" ma:SharePointGroup="0" ma:internalName="person_x0020_test"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db89c74-1ba0-4c21-8bc1-1b608b23b2e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ee4f313-7b22-45d6-9cf6-2a7be5239550}" ma:internalName="TaxCatchAll" ma:showField="CatchAllData" ma:web="6db89c74-1ba0-4c21-8bc1-1b608b23b2ea">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db89c74-1ba0-4c21-8bc1-1b608b23b2ea" xsi:nil="true"/>
    <lcf76f155ced4ddcb4097134ff3c332f xmlns="deab340e-a48a-4e65-b331-ba4a51edd283">
      <Terms xmlns="http://schemas.microsoft.com/office/infopath/2007/PartnerControls"/>
    </lcf76f155ced4ddcb4097134ff3c332f>
    <person_x0020_test xmlns="deab340e-a48a-4e65-b331-ba4a51edd283">
      <UserInfo xmlns="deab340e-a48a-4e65-b331-ba4a51edd283">
        <DisplayName xmlns="deab340e-a48a-4e65-b331-ba4a51edd283"/>
        <AccountId xmlns="deab340e-a48a-4e65-b331-ba4a51edd283">1</AccountId>
        <AccountType xmlns="deab340e-a48a-4e65-b331-ba4a51edd283"/>
      </UserInfo>
    </person_x0020_test>
    <Test xmlns="deab340e-a48a-4e65-b331-ba4a51edd28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5BED079-1695-49F4-91E6-4E71499BC358}">
  <ds:schemaRefs>
    <ds:schemaRef ds:uri="6db89c74-1ba0-4c21-8bc1-1b608b23b2ea"/>
    <ds:schemaRef ds:uri="deab340e-a48a-4e65-b331-ba4a51edd28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6FBCF34-B1D4-48D5-ADE1-5A65C4B0347C}">
  <ds:schemaRefs>
    <ds:schemaRef ds:uri="6db89c74-1ba0-4c21-8bc1-1b608b23b2ea"/>
    <ds:schemaRef ds:uri="deab340e-a48a-4e65-b331-ba4a51edd28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DA9216B-7B72-4697-93A8-42AE62DFF9A4}">
  <ds:schemaRefs>
    <ds:schemaRef ds:uri="http://schemas.microsoft.com/sharepoint/v3/contenttype/forms"/>
  </ds:schemaRefs>
</ds:datastoreItem>
</file>

<file path=docMetadata/LabelInfo.xml><?xml version="1.0" encoding="utf-8"?>
<clbl:labelList xmlns:clbl="http://schemas.microsoft.com/office/2020/mipLabelMetadata">
  <clbl:label id="{59096ad9-8b60-446a-90b7-017dbb9421a3}" enabled="1" method="Standard" siteId="{3d234255-e20f-4205-88a5-9658a402999b}" contentBits="0" removed="0"/>
</clbl:labelList>
</file>

<file path=docProps/app.xml><?xml version="1.0" encoding="utf-8"?>
<Properties xmlns="http://schemas.openxmlformats.org/officeDocument/2006/extended-properties" xmlns:vt="http://schemas.openxmlformats.org/officeDocument/2006/docPropsVTypes">
  <Template>office theme</Template>
  <TotalTime>0</TotalTime>
  <Words>2092</Words>
  <Application>Microsoft Office PowerPoint</Application>
  <PresentationFormat>Widescreen</PresentationFormat>
  <Paragraphs>395</Paragraphs>
  <Slides>26</Slides>
  <Notes>3</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26</vt:i4>
      </vt:variant>
    </vt:vector>
  </HeadingPairs>
  <TitlesOfParts>
    <vt:vector size="42" baseType="lpstr">
      <vt:lpstr>Aptos</vt:lpstr>
      <vt:lpstr>Aptos Display</vt:lpstr>
      <vt:lpstr>Aptos Narrow</vt:lpstr>
      <vt:lpstr>Arial</vt:lpstr>
      <vt:lpstr>Arial,Sans-Serif</vt:lpstr>
      <vt:lpstr>Calibri</vt:lpstr>
      <vt:lpstr>Cambria</vt:lpstr>
      <vt:lpstr>Courier New</vt:lpstr>
      <vt:lpstr>Franklin Gothic Book</vt:lpstr>
      <vt:lpstr>Franklin Gothic Heavy</vt:lpstr>
      <vt:lpstr>Segoe UI</vt:lpstr>
      <vt:lpstr>Times New Roman</vt:lpstr>
      <vt:lpstr>Wingdings</vt:lpstr>
      <vt:lpstr>office theme</vt:lpstr>
      <vt:lpstr>Updated Slide Deck</vt:lpstr>
      <vt:lpstr>compass_theme</vt:lpstr>
      <vt:lpstr>FFRD Validation Basins Cross-Basin Meeting</vt:lpstr>
      <vt:lpstr>Agenda</vt:lpstr>
      <vt:lpstr>Data Technical Outreach</vt:lpstr>
      <vt:lpstr>VALIDATION BASIN PROGRESS</vt:lpstr>
      <vt:lpstr>Upper Tennessee (0601) Progress Update</vt:lpstr>
      <vt:lpstr>Allegheny (0501) Progress Update</vt:lpstr>
      <vt:lpstr>South Platte (1019) Progress Update</vt:lpstr>
      <vt:lpstr>Technical Discussions</vt:lpstr>
      <vt:lpstr>Technical: Dam Scoping Process</vt:lpstr>
      <vt:lpstr>Technical: Dam Scoping Process</vt:lpstr>
      <vt:lpstr>Technical: Allegheny Storm Typing</vt:lpstr>
      <vt:lpstr>Technical: Allegheny Storm Typing</vt:lpstr>
      <vt:lpstr>Technical: Allegheny Storm Typing</vt:lpstr>
      <vt:lpstr>Technical: Allegheny Storm Typing</vt:lpstr>
      <vt:lpstr>Technical: Allegheny Storm Typing</vt:lpstr>
      <vt:lpstr>Example: Extratropical Cyclone (2015-12-26 )</vt:lpstr>
      <vt:lpstr>Example: Trinity Storm Catalog</vt:lpstr>
      <vt:lpstr>Transposition Domain Investigation</vt:lpstr>
      <vt:lpstr>SLAM Domain Investigation</vt:lpstr>
      <vt:lpstr>Physiographic &amp; Climatological Fit</vt:lpstr>
      <vt:lpstr>Meteorological Homogeneity</vt:lpstr>
      <vt:lpstr>Storm Catalog Characteristics</vt:lpstr>
      <vt:lpstr>Storm Catalog Characteristics</vt:lpstr>
      <vt:lpstr>Storm Catalog Characteristics</vt:lpstr>
      <vt:lpstr>Key Conclusions</vt:lpstr>
      <vt:lpstr>Recommendations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Edwards, Hayden</dc:creator>
  <cp:lastModifiedBy>Williams, Cara</cp:lastModifiedBy>
  <cp:revision>2</cp:revision>
  <dcterms:created xsi:type="dcterms:W3CDTF">2025-12-12T20:00:37Z</dcterms:created>
  <dcterms:modified xsi:type="dcterms:W3CDTF">2026-05-10T15:57:06Z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0x010100F353C88D1F80974CAE802345EEA1A901</vt:lpwstr>
  </property>
  <property fmtid="{D5CDD505-2E9C-101B-9397-08002B2CF9AE}" pid="3" name="MediaServiceImageTags">
    <vt:lpwstr/>
  </property>
</Properties>
</file>