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7BBF58FB_53F171B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5" r:id="rId5"/>
    <p:sldMasterId id="2147483715" r:id="rId6"/>
  </p:sldMasterIdLst>
  <p:notesMasterIdLst>
    <p:notesMasterId r:id="rId23"/>
  </p:notesMasterIdLst>
  <p:sldIdLst>
    <p:sldId id="315" r:id="rId7"/>
    <p:sldId id="2076137717" r:id="rId8"/>
    <p:sldId id="2076137747" r:id="rId9"/>
    <p:sldId id="2076137729" r:id="rId10"/>
    <p:sldId id="2076137723" r:id="rId11"/>
    <p:sldId id="2076137749" r:id="rId12"/>
    <p:sldId id="2076137724" r:id="rId13"/>
    <p:sldId id="2076137745" r:id="rId14"/>
    <p:sldId id="2076137746" r:id="rId15"/>
    <p:sldId id="2076137748" r:id="rId16"/>
    <p:sldId id="2076137727" r:id="rId17"/>
    <p:sldId id="2076137732" r:id="rId18"/>
    <p:sldId id="2076137743" r:id="rId19"/>
    <p:sldId id="2076137735" r:id="rId20"/>
    <p:sldId id="2076137744" r:id="rId21"/>
    <p:sldId id="20761377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9C956A-74E5-4725-B68F-C5F330F8DE73}">
          <p14:sldIdLst>
            <p14:sldId id="315"/>
            <p14:sldId id="2076137717"/>
            <p14:sldId id="2076137747"/>
          </p14:sldIdLst>
        </p14:section>
        <p14:section name="Basins" id="{E67E70EF-353C-4C45-AD29-CC6F41D9BFAE}">
          <p14:sldIdLst>
            <p14:sldId id="2076137729"/>
            <p14:sldId id="2076137723"/>
            <p14:sldId id="2076137749"/>
            <p14:sldId id="2076137724"/>
            <p14:sldId id="2076137745"/>
            <p14:sldId id="2076137746"/>
            <p14:sldId id="2076137748"/>
            <p14:sldId id="2076137727"/>
            <p14:sldId id="2076137732"/>
            <p14:sldId id="2076137743"/>
            <p14:sldId id="2076137735"/>
            <p14:sldId id="2076137744"/>
            <p14:sldId id="20761377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E79100-B0DB-1F4E-1D90-E98DC17E96AF}" name="Rosa, David" initials="RD" userId="S::david.rosa_fema.dhs.gov#ext#@mbakerintl.onmicrosoft.com::03deb99e-7822-45a1-95d5-ec48fdb5f7be" providerId="AD"/>
  <p188:author id="{B4A1B409-D79D-CC86-BE7E-890AF178EAE7}" name="Schmitz, Erica" initials="SE" userId="S::erica.schmitz_stantec.com#ext#@mbakerintl.onmicrosoft.com::5515d847-d007-42d3-86c2-8757823783ab" providerId="AD"/>
  <p188:author id="{5E2D2714-B85A-4040-4F90-20284C89F9BE}" name="Edwards, Hayden" initials="HE" userId="S::Hayden.Edwards@aecom.com::518ca3b8-355a-4110-9583-9a5ac1e6ce86" providerId="AD"/>
  <p188:author id="{29BCB61E-23B5-C0C2-5AB3-26C3F7EB16AD}" name="Edwards, Hayden" initials="EH" userId="S::hayden.edwards_aecom.com#ext#@mbakerintl.onmicrosoft.com::73660078-9b4b-46c8-bbd6-10b354ce4c9e" providerId="AD"/>
  <p188:author id="{6FB9723A-E82F-A443-6553-FDB6B74178A9}" name="Uhlemann, Geoff" initials="GU" userId="S::Geoff.Uhlemann@mbakerintl.com::97b448a8-93bd-4612-bd1e-9c0dc50c36d9" providerId="AD"/>
  <p188:author id="{E81E0A7D-812E-1E6D-247F-A4F79AFCD406}" name="Covey, John" initials="CJ" userId="S::John.Covey@wsp.com::6d67e556-be10-43fb-a5e1-17df385a3f98" providerId="AD"/>
  <p188:author id="{EA661C87-F8AF-795A-16DE-469A658FA539}" name="Mampara, Mathew" initials="MM" userId="S::mmampara_dewberry.com#ext#@mbakerintl.onmicrosoft.com::184694ea-2a90-43d7-a4e8-34a04f2f4994" providerId="AD"/>
  <p188:author id="{8CD214D1-AEA5-5222-0D1F-747E45422608}" name="Schmitz, Erica" initials="ES" userId="S::Erica.Schmitz@stantec.com::0d2bac6e-4489-425e-921b-2ef7063f7c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7"/>
    <a:srgbClr val="005288"/>
    <a:srgbClr val="5A5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B8E41-3F28-CF4B-8E9B-553045C050FD}" v="785" dt="2026-02-20T15:31:09.938"/>
    <p1510:client id="{2DCFCC6B-1515-458D-A3B8-7D40CB82B679}" v="1" dt="2026-02-20T19:28:40.739"/>
    <p1510:client id="{63122D8E-0B77-4932-4C2C-1A306502E173}" v="115" dt="2026-02-20T15:30:31.589"/>
    <p1510:client id="{FC3F12C4-CA5A-454B-9039-ACF29923872E}" v="447" dt="2026-02-20T14:53:13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tz, Erica" userId="S::erica.schmitz_stantec.com#ext#@mbakerintl.onmicrosoft.com::5515d847-d007-42d3-86c2-8757823783ab" providerId="AD" clId="Web-{63122D8E-0B77-4932-4C2C-1A306502E173}"/>
    <pc:docChg chg="addSld delSld modSld sldOrd modSection">
      <pc:chgData name="Schmitz, Erica" userId="S::erica.schmitz_stantec.com#ext#@mbakerintl.onmicrosoft.com::5515d847-d007-42d3-86c2-8757823783ab" providerId="AD" clId="Web-{63122D8E-0B77-4932-4C2C-1A306502E173}" dt="2026-02-20T15:30:31.589" v="112"/>
      <pc:docMkLst>
        <pc:docMk/>
      </pc:docMkLst>
      <pc:sldChg chg="del">
        <pc:chgData name="Schmitz, Erica" userId="S::erica.schmitz_stantec.com#ext#@mbakerintl.onmicrosoft.com::5515d847-d007-42d3-86c2-8757823783ab" providerId="AD" clId="Web-{63122D8E-0B77-4932-4C2C-1A306502E173}" dt="2026-02-20T14:23:31.520" v="0"/>
        <pc:sldMkLst>
          <pc:docMk/>
          <pc:sldMk cId="3750325659" sldId="2076137716"/>
        </pc:sldMkLst>
      </pc:sldChg>
      <pc:sldChg chg="del">
        <pc:chgData name="Schmitz, Erica" userId="S::erica.schmitz_stantec.com#ext#@mbakerintl.onmicrosoft.com::5515d847-d007-42d3-86c2-8757823783ab" providerId="AD" clId="Web-{63122D8E-0B77-4932-4C2C-1A306502E173}" dt="2026-02-20T15:30:31.589" v="112"/>
        <pc:sldMkLst>
          <pc:docMk/>
          <pc:sldMk cId="1210125216" sldId="2076137730"/>
        </pc:sldMkLst>
      </pc:sldChg>
      <pc:sldChg chg="del">
        <pc:chgData name="Schmitz, Erica" userId="S::erica.schmitz_stantec.com#ext#@mbakerintl.onmicrosoft.com::5515d847-d007-42d3-86c2-8757823783ab" providerId="AD" clId="Web-{63122D8E-0B77-4932-4C2C-1A306502E173}" dt="2026-02-20T14:26:30.543" v="111"/>
        <pc:sldMkLst>
          <pc:docMk/>
          <pc:sldMk cId="890424646" sldId="2076137739"/>
        </pc:sldMkLst>
      </pc:sldChg>
      <pc:sldChg chg="del">
        <pc:chgData name="Schmitz, Erica" userId="S::erica.schmitz_stantec.com#ext#@mbakerintl.onmicrosoft.com::5515d847-d007-42d3-86c2-8757823783ab" providerId="AD" clId="Web-{63122D8E-0B77-4932-4C2C-1A306502E173}" dt="2026-02-20T14:26:30.543" v="110"/>
        <pc:sldMkLst>
          <pc:docMk/>
          <pc:sldMk cId="3071886465" sldId="2076137740"/>
        </pc:sldMkLst>
      </pc:sldChg>
      <pc:sldChg chg="del">
        <pc:chgData name="Schmitz, Erica" userId="S::erica.schmitz_stantec.com#ext#@mbakerintl.onmicrosoft.com::5515d847-d007-42d3-86c2-8757823783ab" providerId="AD" clId="Web-{63122D8E-0B77-4932-4C2C-1A306502E173}" dt="2026-02-20T14:26:30.543" v="109"/>
        <pc:sldMkLst>
          <pc:docMk/>
          <pc:sldMk cId="3638386138" sldId="2076137741"/>
        </pc:sldMkLst>
      </pc:sldChg>
      <pc:sldChg chg="modSp add ord replId">
        <pc:chgData name="Schmitz, Erica" userId="S::erica.schmitz_stantec.com#ext#@mbakerintl.onmicrosoft.com::5515d847-d007-42d3-86c2-8757823783ab" providerId="AD" clId="Web-{63122D8E-0B77-4932-4C2C-1A306502E173}" dt="2026-02-20T14:26:18.480" v="108"/>
        <pc:sldMkLst>
          <pc:docMk/>
          <pc:sldMk cId="3018068407" sldId="2076137748"/>
        </pc:sldMkLst>
        <pc:spChg chg="mod">
          <ac:chgData name="Schmitz, Erica" userId="S::erica.schmitz_stantec.com#ext#@mbakerintl.onmicrosoft.com::5515d847-d007-42d3-86c2-8757823783ab" providerId="AD" clId="Web-{63122D8E-0B77-4932-4C2C-1A306502E173}" dt="2026-02-20T14:23:54.537" v="17" actId="20577"/>
          <ac:spMkLst>
            <pc:docMk/>
            <pc:sldMk cId="3018068407" sldId="2076137748"/>
            <ac:spMk id="2" creationId="{B589EC6E-92AE-1102-4368-3C4B78BAB98F}"/>
          </ac:spMkLst>
        </pc:spChg>
        <pc:graphicFrameChg chg="mod modGraphic">
          <ac:chgData name="Schmitz, Erica" userId="S::erica.schmitz_stantec.com#ext#@mbakerintl.onmicrosoft.com::5515d847-d007-42d3-86c2-8757823783ab" providerId="AD" clId="Web-{63122D8E-0B77-4932-4C2C-1A306502E173}" dt="2026-02-20T14:26:18.480" v="108"/>
          <ac:graphicFrameMkLst>
            <pc:docMk/>
            <pc:sldMk cId="3018068407" sldId="2076137748"/>
            <ac:graphicFrameMk id="6" creationId="{009990FD-7C2F-41EC-2724-AD9D71DEE6FB}"/>
          </ac:graphicFrameMkLst>
        </pc:graphicFrameChg>
      </pc:sldChg>
    </pc:docChg>
  </pc:docChgLst>
  <pc:docChgLst>
    <pc:chgData name="Schmitz, Erica" userId="0d2bac6e-4489-425e-921b-2ef7063f7cf7" providerId="ADAL" clId="{5E6E4DB7-3F30-460F-93F3-401DAB8869EE}"/>
    <pc:docChg chg="custSel addSld modSld modSection">
      <pc:chgData name="Schmitz, Erica" userId="0d2bac6e-4489-425e-921b-2ef7063f7cf7" providerId="ADAL" clId="{5E6E4DB7-3F30-460F-93F3-401DAB8869EE}" dt="2026-02-17T22:53:37.058" v="474" actId="404"/>
      <pc:docMkLst>
        <pc:docMk/>
      </pc:docMkLst>
      <pc:sldChg chg="modSp mod">
        <pc:chgData name="Schmitz, Erica" userId="0d2bac6e-4489-425e-921b-2ef7063f7cf7" providerId="ADAL" clId="{5E6E4DB7-3F30-460F-93F3-401DAB8869EE}" dt="2026-02-17T22:33:50.564" v="189" actId="20577"/>
        <pc:sldMkLst>
          <pc:docMk/>
          <pc:sldMk cId="1408998015" sldId="315"/>
        </pc:sldMkLst>
        <pc:spChg chg="mod">
          <ac:chgData name="Schmitz, Erica" userId="0d2bac6e-4489-425e-921b-2ef7063f7cf7" providerId="ADAL" clId="{5E6E4DB7-3F30-460F-93F3-401DAB8869EE}" dt="2026-02-17T22:33:50.564" v="189" actId="20577"/>
          <ac:spMkLst>
            <pc:docMk/>
            <pc:sldMk cId="1408998015" sldId="315"/>
            <ac:spMk id="7" creationId="{04907C3C-58D7-24B4-F8AB-BAFFBFAABBBE}"/>
          </ac:spMkLst>
        </pc:spChg>
      </pc:sldChg>
      <pc:sldChg chg="addSp delSp modSp mod">
        <pc:chgData name="Schmitz, Erica" userId="0d2bac6e-4489-425e-921b-2ef7063f7cf7" providerId="ADAL" clId="{5E6E4DB7-3F30-460F-93F3-401DAB8869EE}" dt="2026-02-05T22:15:43.584" v="43" actId="1076"/>
        <pc:sldMkLst>
          <pc:docMk/>
          <pc:sldMk cId="1210125216" sldId="2076137730"/>
        </pc:sldMkLst>
        <pc:picChg chg="add mod">
          <ac:chgData name="Schmitz, Erica" userId="0d2bac6e-4489-425e-921b-2ef7063f7cf7" providerId="ADAL" clId="{5E6E4DB7-3F30-460F-93F3-401DAB8869EE}" dt="2026-02-05T22:15:43.584" v="43" actId="1076"/>
          <ac:picMkLst>
            <pc:docMk/>
            <pc:sldMk cId="1210125216" sldId="2076137730"/>
            <ac:picMk id="5" creationId="{3C21E01E-6A9B-E5E7-80B2-83EF0B9A0428}"/>
          </ac:picMkLst>
        </pc:picChg>
      </pc:sldChg>
      <pc:sldChg chg="addSp modSp mod">
        <pc:chgData name="Schmitz, Erica" userId="0d2bac6e-4489-425e-921b-2ef7063f7cf7" providerId="ADAL" clId="{5E6E4DB7-3F30-460F-93F3-401DAB8869EE}" dt="2026-02-05T21:42:15.787" v="40" actId="404"/>
        <pc:sldMkLst>
          <pc:docMk/>
          <pc:sldMk cId="2611219411" sldId="2076137732"/>
        </pc:sldMkLst>
        <pc:spChg chg="mod">
          <ac:chgData name="Schmitz, Erica" userId="0d2bac6e-4489-425e-921b-2ef7063f7cf7" providerId="ADAL" clId="{5E6E4DB7-3F30-460F-93F3-401DAB8869EE}" dt="2026-02-05T21:42:15.787" v="40" actId="404"/>
          <ac:spMkLst>
            <pc:docMk/>
            <pc:sldMk cId="2611219411" sldId="2076137732"/>
            <ac:spMk id="5" creationId="{DD6095F7-B6A9-A732-AC44-27A427139052}"/>
          </ac:spMkLst>
        </pc:spChg>
      </pc:sldChg>
      <pc:sldChg chg="modSp add mod">
        <pc:chgData name="Schmitz, Erica" userId="0d2bac6e-4489-425e-921b-2ef7063f7cf7" providerId="ADAL" clId="{5E6E4DB7-3F30-460F-93F3-401DAB8869EE}" dt="2026-02-17T22:53:37.058" v="474" actId="404"/>
        <pc:sldMkLst>
          <pc:docMk/>
          <pc:sldMk cId="3055415116" sldId="2076137742"/>
        </pc:sldMkLst>
        <pc:spChg chg="mod">
          <ac:chgData name="Schmitz, Erica" userId="0d2bac6e-4489-425e-921b-2ef7063f7cf7" providerId="ADAL" clId="{5E6E4DB7-3F30-460F-93F3-401DAB8869EE}" dt="2026-02-17T22:35:10.934" v="211" actId="20577"/>
          <ac:spMkLst>
            <pc:docMk/>
            <pc:sldMk cId="3055415116" sldId="2076137742"/>
            <ac:spMk id="2" creationId="{58D96FEE-EC5A-D307-7A5F-29DB8D0EE7A3}"/>
          </ac:spMkLst>
        </pc:spChg>
        <pc:spChg chg="mod">
          <ac:chgData name="Schmitz, Erica" userId="0d2bac6e-4489-425e-921b-2ef7063f7cf7" providerId="ADAL" clId="{5E6E4DB7-3F30-460F-93F3-401DAB8869EE}" dt="2026-02-17T22:53:37.058" v="474" actId="404"/>
          <ac:spMkLst>
            <pc:docMk/>
            <pc:sldMk cId="3055415116" sldId="2076137742"/>
            <ac:spMk id="5" creationId="{1DB95C9C-E43D-FF21-0790-AAEE050E60D7}"/>
          </ac:spMkLst>
        </pc:spChg>
      </pc:sldChg>
    </pc:docChg>
  </pc:docChgLst>
  <pc:docChgLst>
    <pc:chgData name="Herbert, Zachary" userId="61db1289-9d4e-4f87-916c-c4473a5f3f05" providerId="ADAL" clId="{191424D0-2D35-4DB6-A573-335D7910E947}"/>
    <pc:docChg chg="custSel modSld">
      <pc:chgData name="Herbert, Zachary" userId="61db1289-9d4e-4f87-916c-c4473a5f3f05" providerId="ADAL" clId="{191424D0-2D35-4DB6-A573-335D7910E947}" dt="2026-02-20T19:28:58.448" v="34" actId="20577"/>
      <pc:docMkLst>
        <pc:docMk/>
      </pc:docMkLst>
      <pc:sldChg chg="modSp mod">
        <pc:chgData name="Herbert, Zachary" userId="61db1289-9d4e-4f87-916c-c4473a5f3f05" providerId="ADAL" clId="{191424D0-2D35-4DB6-A573-335D7910E947}" dt="2026-02-20T19:28:58.448" v="34" actId="20577"/>
        <pc:sldMkLst>
          <pc:docMk/>
          <pc:sldMk cId="3703305669" sldId="2076137745"/>
        </pc:sldMkLst>
        <pc:graphicFrameChg chg="mod modGraphic">
          <ac:chgData name="Herbert, Zachary" userId="61db1289-9d4e-4f87-916c-c4473a5f3f05" providerId="ADAL" clId="{191424D0-2D35-4DB6-A573-335D7910E947}" dt="2026-02-20T19:28:58.448" v="34" actId="20577"/>
          <ac:graphicFrameMkLst>
            <pc:docMk/>
            <pc:sldMk cId="3703305669" sldId="2076137745"/>
            <ac:graphicFrameMk id="7" creationId="{EBEB1DAC-39A7-88CD-A173-4EB94D69115C}"/>
          </ac:graphicFrameMkLst>
        </pc:graphicFrameChg>
      </pc:sldChg>
    </pc:docChg>
  </pc:docChgLst>
  <pc:docChgLst>
    <pc:chgData name="Rosa, David" userId="S::david.rosa_fema.dhs.gov#ext#@mbakerintl.onmicrosoft.com::03deb99e-7822-45a1-95d5-ec48fdb5f7be" providerId="AD" clId="Web-{5525FC31-EEF4-453A-782D-AE90B4445FEF}"/>
    <pc:docChg chg="delSld modSld modSection">
      <pc:chgData name="Rosa, David" userId="S::david.rosa_fema.dhs.gov#ext#@mbakerintl.onmicrosoft.com::03deb99e-7822-45a1-95d5-ec48fdb5f7be" providerId="AD" clId="Web-{5525FC31-EEF4-453A-782D-AE90B4445FEF}" dt="2026-02-06T14:23:33.885" v="1"/>
      <pc:docMkLst>
        <pc:docMk/>
      </pc:docMkLst>
    </pc:docChg>
  </pc:docChgLst>
  <pc:docChgLst>
    <pc:chgData name="Edwards, Hayden" userId="S::hayden.edwards_aecom.com#ext#@mbakerintl.onmicrosoft.com::73660078-9b4b-46c8-bbd6-10b354ce4c9e" providerId="AD" clId="Web-{248B8E41-3F28-CF4B-8E9B-553045C050FD}"/>
    <pc:docChg chg="addSld delSld modSld modSection">
      <pc:chgData name="Edwards, Hayden" userId="S::hayden.edwards_aecom.com#ext#@mbakerintl.onmicrosoft.com::73660078-9b4b-46c8-bbd6-10b354ce4c9e" providerId="AD" clId="Web-{248B8E41-3F28-CF4B-8E9B-553045C050FD}" dt="2026-02-20T15:31:09.938" v="682" actId="20577"/>
      <pc:docMkLst>
        <pc:docMk/>
      </pc:docMkLst>
      <pc:sldChg chg="del mod modShow">
        <pc:chgData name="Edwards, Hayden" userId="S::hayden.edwards_aecom.com#ext#@mbakerintl.onmicrosoft.com::73660078-9b4b-46c8-bbd6-10b354ce4c9e" providerId="AD" clId="Web-{248B8E41-3F28-CF4B-8E9B-553045C050FD}" dt="2026-02-20T14:38:51.156" v="227"/>
        <pc:sldMkLst>
          <pc:docMk/>
          <pc:sldMk cId="3470887079" sldId="2076137697"/>
        </pc:sldMkLst>
      </pc:sldChg>
      <pc:sldChg chg="addSp modSp">
        <pc:chgData name="Edwards, Hayden" userId="S::hayden.edwards_aecom.com#ext#@mbakerintl.onmicrosoft.com::73660078-9b4b-46c8-bbd6-10b354ce4c9e" providerId="AD" clId="Web-{248B8E41-3F28-CF4B-8E9B-553045C050FD}" dt="2026-02-20T15:28:47.872" v="677"/>
        <pc:sldMkLst>
          <pc:docMk/>
          <pc:sldMk cId="1408332208" sldId="2076137723"/>
        </pc:sldMkLst>
        <pc:spChg chg="add mod">
          <ac:chgData name="Edwards, Hayden" userId="S::hayden.edwards_aecom.com#ext#@mbakerintl.onmicrosoft.com::73660078-9b4b-46c8-bbd6-10b354ce4c9e" providerId="AD" clId="Web-{248B8E41-3F28-CF4B-8E9B-553045C050FD}" dt="2026-02-20T14:37:16.374" v="208" actId="20577"/>
          <ac:spMkLst>
            <pc:docMk/>
            <pc:sldMk cId="1408332208" sldId="2076137723"/>
            <ac:spMk id="3" creationId="{8CA1C169-9434-4102-F161-6429C70692EA}"/>
          </ac:spMkLst>
        </pc:spChg>
        <pc:graphicFrameChg chg="mod modGraphic">
          <ac:chgData name="Edwards, Hayden" userId="S::hayden.edwards_aecom.com#ext#@mbakerintl.onmicrosoft.com::73660078-9b4b-46c8-bbd6-10b354ce4c9e" providerId="AD" clId="Web-{248B8E41-3F28-CF4B-8E9B-553045C050FD}" dt="2026-02-20T15:28:47.872" v="677"/>
          <ac:graphicFrameMkLst>
            <pc:docMk/>
            <pc:sldMk cId="1408332208" sldId="2076137723"/>
            <ac:graphicFrameMk id="15" creationId="{7905E704-3814-0C32-95D2-D7C53B7767E0}"/>
          </ac:graphicFrameMkLst>
        </pc:graphicFrameChg>
      </pc:sldChg>
      <pc:sldChg chg="modSp">
        <pc:chgData name="Edwards, Hayden" userId="S::hayden.edwards_aecom.com#ext#@mbakerintl.onmicrosoft.com::73660078-9b4b-46c8-bbd6-10b354ce4c9e" providerId="AD" clId="Web-{248B8E41-3F28-CF4B-8E9B-553045C050FD}" dt="2026-02-20T15:31:09.938" v="682" actId="20577"/>
        <pc:sldMkLst>
          <pc:docMk/>
          <pc:sldMk cId="1317213891" sldId="2076137735"/>
        </pc:sldMkLst>
        <pc:spChg chg="mod">
          <ac:chgData name="Edwards, Hayden" userId="S::hayden.edwards_aecom.com#ext#@mbakerintl.onmicrosoft.com::73660078-9b4b-46c8-bbd6-10b354ce4c9e" providerId="AD" clId="Web-{248B8E41-3F28-CF4B-8E9B-553045C050FD}" dt="2026-02-20T15:31:09.938" v="682" actId="20577"/>
          <ac:spMkLst>
            <pc:docMk/>
            <pc:sldMk cId="1317213891" sldId="2076137735"/>
            <ac:spMk id="5" creationId="{4F6BD30B-980F-A192-22DB-8F8A14FE427C}"/>
          </ac:spMkLst>
        </pc:spChg>
      </pc:sldChg>
      <pc:sldChg chg="addSp delSp modSp new">
        <pc:chgData name="Edwards, Hayden" userId="S::hayden.edwards_aecom.com#ext#@mbakerintl.onmicrosoft.com::73660078-9b4b-46c8-bbd6-10b354ce4c9e" providerId="AD" clId="Web-{248B8E41-3F28-CF4B-8E9B-553045C050FD}" dt="2026-02-20T15:26:58.399" v="585" actId="20577"/>
        <pc:sldMkLst>
          <pc:docMk/>
          <pc:sldMk cId="1714194581" sldId="2076137749"/>
        </pc:sldMkLst>
        <pc:spChg chg="mod">
          <ac:chgData name="Edwards, Hayden" userId="S::hayden.edwards_aecom.com#ext#@mbakerintl.onmicrosoft.com::73660078-9b4b-46c8-bbd6-10b354ce4c9e" providerId="AD" clId="Web-{248B8E41-3F28-CF4B-8E9B-553045C050FD}" dt="2026-02-20T14:41:42.017" v="287" actId="20577"/>
          <ac:spMkLst>
            <pc:docMk/>
            <pc:sldMk cId="1714194581" sldId="2076137749"/>
            <ac:spMk id="2" creationId="{865A19EF-A14E-E18C-F0C9-4E2DBE99679B}"/>
          </ac:spMkLst>
        </pc:spChg>
        <pc:spChg chg="del mod">
          <ac:chgData name="Edwards, Hayden" userId="S::hayden.edwards_aecom.com#ext#@mbakerintl.onmicrosoft.com::73660078-9b4b-46c8-bbd6-10b354ce4c9e" providerId="AD" clId="Web-{248B8E41-3F28-CF4B-8E9B-553045C050FD}" dt="2026-02-20T14:41:50.908" v="288"/>
          <ac:spMkLst>
            <pc:docMk/>
            <pc:sldMk cId="1714194581" sldId="2076137749"/>
            <ac:spMk id="5" creationId="{66DC3479-30A7-8EA9-0EDB-503D97156A3B}"/>
          </ac:spMkLst>
        </pc:spChg>
        <pc:spChg chg="add mod">
          <ac:chgData name="Edwards, Hayden" userId="S::hayden.edwards_aecom.com#ext#@mbakerintl.onmicrosoft.com::73660078-9b4b-46c8-bbd6-10b354ce4c9e" providerId="AD" clId="Web-{248B8E41-3F28-CF4B-8E9B-553045C050FD}" dt="2026-02-20T15:24:30.437" v="544" actId="1076"/>
          <ac:spMkLst>
            <pc:docMk/>
            <pc:sldMk cId="1714194581" sldId="2076137749"/>
            <ac:spMk id="7" creationId="{8EB1B31F-F58B-F50C-E0CB-7BB7ED21D14F}"/>
          </ac:spMkLst>
        </pc:spChg>
        <pc:spChg chg="add mod">
          <ac:chgData name="Edwards, Hayden" userId="S::hayden.edwards_aecom.com#ext#@mbakerintl.onmicrosoft.com::73660078-9b4b-46c8-bbd6-10b354ce4c9e" providerId="AD" clId="Web-{248B8E41-3F28-CF4B-8E9B-553045C050FD}" dt="2026-02-20T15:26:58.399" v="585" actId="20577"/>
          <ac:spMkLst>
            <pc:docMk/>
            <pc:sldMk cId="1714194581" sldId="2076137749"/>
            <ac:spMk id="8" creationId="{4A60B698-1C71-B0BA-5C9C-6C01BFD045BC}"/>
          </ac:spMkLst>
        </pc:spChg>
        <pc:graphicFrameChg chg="add del mod ord modGraphic">
          <ac:chgData name="Edwards, Hayden" userId="S::hayden.edwards_aecom.com#ext#@mbakerintl.onmicrosoft.com::73660078-9b4b-46c8-bbd6-10b354ce4c9e" providerId="AD" clId="Web-{248B8E41-3F28-CF4B-8E9B-553045C050FD}" dt="2026-02-20T14:44:10.440" v="358"/>
          <ac:graphicFrameMkLst>
            <pc:docMk/>
            <pc:sldMk cId="1714194581" sldId="2076137749"/>
            <ac:graphicFrameMk id="6" creationId="{2ABA89D6-F791-9E27-9970-CBF35839E523}"/>
          </ac:graphicFrameMkLst>
        </pc:graphicFrameChg>
        <pc:picChg chg="add del mod modCrop">
          <ac:chgData name="Edwards, Hayden" userId="S::hayden.edwards_aecom.com#ext#@mbakerintl.onmicrosoft.com::73660078-9b4b-46c8-bbd6-10b354ce4c9e" providerId="AD" clId="Web-{248B8E41-3F28-CF4B-8E9B-553045C050FD}" dt="2026-02-20T15:18:47.428" v="472"/>
          <ac:picMkLst>
            <pc:docMk/>
            <pc:sldMk cId="1714194581" sldId="2076137749"/>
            <ac:picMk id="5" creationId="{75FA5045-FAB8-D9DC-8D28-A27F066EB950}"/>
          </ac:picMkLst>
        </pc:picChg>
        <pc:picChg chg="add mod">
          <ac:chgData name="Edwards, Hayden" userId="S::hayden.edwards_aecom.com#ext#@mbakerintl.onmicrosoft.com::73660078-9b4b-46c8-bbd6-10b354ce4c9e" providerId="AD" clId="Web-{248B8E41-3F28-CF4B-8E9B-553045C050FD}" dt="2026-02-20T15:23:31.089" v="543"/>
          <ac:picMkLst>
            <pc:docMk/>
            <pc:sldMk cId="1714194581" sldId="2076137749"/>
            <ac:picMk id="6" creationId="{8DB98842-B0DA-D4F7-37D9-1ABE88B1CAAD}"/>
          </ac:picMkLst>
        </pc:picChg>
      </pc:sldChg>
    </pc:docChg>
  </pc:docChgLst>
  <pc:docChgLst>
    <pc:chgData name="Schmitz, Erica" userId="S::erica.schmitz_stantec.com#ext#@mbakerintl.onmicrosoft.com::5515d847-d007-42d3-86c2-8757823783ab" providerId="AD" clId="Web-{33080FF5-3506-C00C-FFC8-BB6B26634F19}"/>
    <pc:docChg chg="modSld sldOrd">
      <pc:chgData name="Schmitz, Erica" userId="S::erica.schmitz_stantec.com#ext#@mbakerintl.onmicrosoft.com::5515d847-d007-42d3-86c2-8757823783ab" providerId="AD" clId="Web-{33080FF5-3506-C00C-FFC8-BB6B26634F19}" dt="2026-02-05T21:34:46.717" v="30" actId="20577"/>
      <pc:docMkLst>
        <pc:docMk/>
      </pc:docMkLst>
      <pc:sldChg chg="ord">
        <pc:chgData name="Schmitz, Erica" userId="S::erica.schmitz_stantec.com#ext#@mbakerintl.onmicrosoft.com::5515d847-d007-42d3-86c2-8757823783ab" providerId="AD" clId="Web-{33080FF5-3506-C00C-FFC8-BB6B26634F19}" dt="2026-02-05T19:39:25.359" v="0"/>
        <pc:sldMkLst>
          <pc:docMk/>
          <pc:sldMk cId="3889427124" sldId="2076137724"/>
        </pc:sldMkLst>
      </pc:sldChg>
      <pc:sldChg chg="modSp">
        <pc:chgData name="Schmitz, Erica" userId="S::erica.schmitz_stantec.com#ext#@mbakerintl.onmicrosoft.com::5515d847-d007-42d3-86c2-8757823783ab" providerId="AD" clId="Web-{33080FF5-3506-C00C-FFC8-BB6B26634F19}" dt="2026-02-05T21:34:46.717" v="30" actId="20577"/>
        <pc:sldMkLst>
          <pc:docMk/>
          <pc:sldMk cId="2611219411" sldId="2076137732"/>
        </pc:sldMkLst>
        <pc:spChg chg="mod">
          <ac:chgData name="Schmitz, Erica" userId="S::erica.schmitz_stantec.com#ext#@mbakerintl.onmicrosoft.com::5515d847-d007-42d3-86c2-8757823783ab" providerId="AD" clId="Web-{33080FF5-3506-C00C-FFC8-BB6B26634F19}" dt="2026-02-05T21:34:46.717" v="30" actId="20577"/>
          <ac:spMkLst>
            <pc:docMk/>
            <pc:sldMk cId="2611219411" sldId="2076137732"/>
            <ac:spMk id="5" creationId="{DD6095F7-B6A9-A732-AC44-27A427139052}"/>
          </ac:spMkLst>
        </pc:spChg>
      </pc:sldChg>
    </pc:docChg>
  </pc:docChgLst>
  <pc:docChgLst>
    <pc:chgData name="Uhlemann, Geoff" userId="97b448a8-93bd-4612-bd1e-9c0dc50c36d9" providerId="ADAL" clId="{A789ABDA-EBE8-4DC6-9D18-17F548CFEB98}"/>
    <pc:docChg chg="custSel addSld modSld sldOrd modSection">
      <pc:chgData name="Uhlemann, Geoff" userId="97b448a8-93bd-4612-bd1e-9c0dc50c36d9" providerId="ADAL" clId="{A789ABDA-EBE8-4DC6-9D18-17F548CFEB98}" dt="2026-02-20T16:16:33.529" v="375" actId="1076"/>
      <pc:docMkLst>
        <pc:docMk/>
      </pc:docMkLst>
      <pc:sldChg chg="modSp mod">
        <pc:chgData name="Uhlemann, Geoff" userId="97b448a8-93bd-4612-bd1e-9c0dc50c36d9" providerId="ADAL" clId="{A789ABDA-EBE8-4DC6-9D18-17F548CFEB98}" dt="2026-02-20T16:09:36.101" v="348" actId="403"/>
        <pc:sldMkLst>
          <pc:docMk/>
          <pc:sldMk cId="3055415116" sldId="2076137742"/>
        </pc:sldMkLst>
        <pc:spChg chg="mod">
          <ac:chgData name="Uhlemann, Geoff" userId="97b448a8-93bd-4612-bd1e-9c0dc50c36d9" providerId="ADAL" clId="{A789ABDA-EBE8-4DC6-9D18-17F548CFEB98}" dt="2026-02-20T16:09:36.101" v="348" actId="403"/>
          <ac:spMkLst>
            <pc:docMk/>
            <pc:sldMk cId="3055415116" sldId="2076137742"/>
            <ac:spMk id="5" creationId="{1DB95C9C-E43D-FF21-0790-AAEE050E60D7}"/>
          </ac:spMkLst>
        </pc:spChg>
      </pc:sldChg>
      <pc:sldChg chg="addSp delSp modSp new mod">
        <pc:chgData name="Uhlemann, Geoff" userId="97b448a8-93bd-4612-bd1e-9c0dc50c36d9" providerId="ADAL" clId="{A789ABDA-EBE8-4DC6-9D18-17F548CFEB98}" dt="2026-02-20T16:16:33.529" v="375" actId="1076"/>
        <pc:sldMkLst>
          <pc:docMk/>
          <pc:sldMk cId="3703305669" sldId="2076137745"/>
        </pc:sldMkLst>
        <pc:spChg chg="mod">
          <ac:chgData name="Uhlemann, Geoff" userId="97b448a8-93bd-4612-bd1e-9c0dc50c36d9" providerId="ADAL" clId="{A789ABDA-EBE8-4DC6-9D18-17F548CFEB98}" dt="2026-02-18T19:42:25.061" v="114" actId="20577"/>
          <ac:spMkLst>
            <pc:docMk/>
            <pc:sldMk cId="3703305669" sldId="2076137745"/>
            <ac:spMk id="2" creationId="{1588F6D9-1991-10BE-AF35-C4033F1D5172}"/>
          </ac:spMkLst>
        </pc:spChg>
        <pc:spChg chg="add mod">
          <ac:chgData name="Uhlemann, Geoff" userId="97b448a8-93bd-4612-bd1e-9c0dc50c36d9" providerId="ADAL" clId="{A789ABDA-EBE8-4DC6-9D18-17F548CFEB98}" dt="2026-02-20T16:14:59.786" v="368" actId="113"/>
          <ac:spMkLst>
            <pc:docMk/>
            <pc:sldMk cId="3703305669" sldId="2076137745"/>
            <ac:spMk id="6" creationId="{FB18B7BA-B90C-48FA-899D-1F1BAA5BB9A1}"/>
          </ac:spMkLst>
        </pc:spChg>
        <pc:graphicFrameChg chg="add mod modGraphic">
          <ac:chgData name="Uhlemann, Geoff" userId="97b448a8-93bd-4612-bd1e-9c0dc50c36d9" providerId="ADAL" clId="{A789ABDA-EBE8-4DC6-9D18-17F548CFEB98}" dt="2026-02-20T16:16:23.440" v="374" actId="207"/>
          <ac:graphicFrameMkLst>
            <pc:docMk/>
            <pc:sldMk cId="3703305669" sldId="2076137745"/>
            <ac:graphicFrameMk id="7" creationId="{EBEB1DAC-39A7-88CD-A173-4EB94D69115C}"/>
          </ac:graphicFrameMkLst>
        </pc:graphicFrameChg>
        <pc:picChg chg="add mod">
          <ac:chgData name="Uhlemann, Geoff" userId="97b448a8-93bd-4612-bd1e-9c0dc50c36d9" providerId="ADAL" clId="{A789ABDA-EBE8-4DC6-9D18-17F548CFEB98}" dt="2026-02-20T16:16:33.529" v="375" actId="1076"/>
          <ac:picMkLst>
            <pc:docMk/>
            <pc:sldMk cId="3703305669" sldId="2076137745"/>
            <ac:picMk id="5" creationId="{799F57CE-D983-7612-410F-886C628AA8D1}"/>
          </ac:picMkLst>
        </pc:picChg>
        <pc:picChg chg="add mod">
          <ac:chgData name="Uhlemann, Geoff" userId="97b448a8-93bd-4612-bd1e-9c0dc50c36d9" providerId="ADAL" clId="{A789ABDA-EBE8-4DC6-9D18-17F548CFEB98}" dt="2026-02-18T20:54:00.361" v="310" actId="732"/>
          <ac:picMkLst>
            <pc:docMk/>
            <pc:sldMk cId="3703305669" sldId="2076137745"/>
            <ac:picMk id="1026" creationId="{C4D8B11C-589D-BEE3-A77D-E38C965ECB45}"/>
          </ac:picMkLst>
        </pc:picChg>
        <pc:picChg chg="add del mod">
          <ac:chgData name="Uhlemann, Geoff" userId="97b448a8-93bd-4612-bd1e-9c0dc50c36d9" providerId="ADAL" clId="{A789ABDA-EBE8-4DC6-9D18-17F548CFEB98}" dt="2026-02-20T16:13:05.897" v="349" actId="478"/>
          <ac:picMkLst>
            <pc:docMk/>
            <pc:sldMk cId="3703305669" sldId="2076137745"/>
            <ac:picMk id="1030" creationId="{D8078AD3-F772-1CBA-5156-C17AA4B63400}"/>
          </ac:picMkLst>
        </pc:picChg>
      </pc:sldChg>
      <pc:sldChg chg="addSp delSp modSp add mod modShow">
        <pc:chgData name="Uhlemann, Geoff" userId="97b448a8-93bd-4612-bd1e-9c0dc50c36d9" providerId="ADAL" clId="{A789ABDA-EBE8-4DC6-9D18-17F548CFEB98}" dt="2026-02-18T19:51:21.426" v="254" actId="729"/>
        <pc:sldMkLst>
          <pc:docMk/>
          <pc:sldMk cId="1814972733" sldId="2076137746"/>
        </pc:sldMkLst>
        <pc:spChg chg="mod">
          <ac:chgData name="Uhlemann, Geoff" userId="97b448a8-93bd-4612-bd1e-9c0dc50c36d9" providerId="ADAL" clId="{A789ABDA-EBE8-4DC6-9D18-17F548CFEB98}" dt="2026-02-18T19:46:01.158" v="200" actId="20577"/>
          <ac:spMkLst>
            <pc:docMk/>
            <pc:sldMk cId="1814972733" sldId="2076137746"/>
            <ac:spMk id="2" creationId="{CEA7CB64-D3AA-2213-BD99-F30635A216F5}"/>
          </ac:spMkLst>
        </pc:spChg>
        <pc:spChg chg="add mod">
          <ac:chgData name="Uhlemann, Geoff" userId="97b448a8-93bd-4612-bd1e-9c0dc50c36d9" providerId="ADAL" clId="{A789ABDA-EBE8-4DC6-9D18-17F548CFEB98}" dt="2026-02-18T19:48:30.778" v="245" actId="20577"/>
          <ac:spMkLst>
            <pc:docMk/>
            <pc:sldMk cId="1814972733" sldId="2076137746"/>
            <ac:spMk id="10" creationId="{2D96CD3A-D184-1C89-BC31-F8929BDA539F}"/>
          </ac:spMkLst>
        </pc:spChg>
        <pc:picChg chg="add mod">
          <ac:chgData name="Uhlemann, Geoff" userId="97b448a8-93bd-4612-bd1e-9c0dc50c36d9" providerId="ADAL" clId="{A789ABDA-EBE8-4DC6-9D18-17F548CFEB98}" dt="2026-02-18T19:47:20.775" v="216" actId="18131"/>
          <ac:picMkLst>
            <pc:docMk/>
            <pc:sldMk cId="1814972733" sldId="2076137746"/>
            <ac:picMk id="7" creationId="{456E6590-6CA9-B8CA-56C9-67809E66026B}"/>
          </ac:picMkLst>
        </pc:picChg>
        <pc:picChg chg="add mod">
          <ac:chgData name="Uhlemann, Geoff" userId="97b448a8-93bd-4612-bd1e-9c0dc50c36d9" providerId="ADAL" clId="{A789ABDA-EBE8-4DC6-9D18-17F548CFEB98}" dt="2026-02-18T19:47:38.063" v="221" actId="1076"/>
          <ac:picMkLst>
            <pc:docMk/>
            <pc:sldMk cId="1814972733" sldId="2076137746"/>
            <ac:picMk id="8" creationId="{28A91CB6-7659-B335-5F8B-D8E4B61D1CEA}"/>
          </ac:picMkLst>
        </pc:picChg>
        <pc:picChg chg="add mod">
          <ac:chgData name="Uhlemann, Geoff" userId="97b448a8-93bd-4612-bd1e-9c0dc50c36d9" providerId="ADAL" clId="{A789ABDA-EBE8-4DC6-9D18-17F548CFEB98}" dt="2026-02-18T19:49:44.700" v="248" actId="14100"/>
          <ac:picMkLst>
            <pc:docMk/>
            <pc:sldMk cId="1814972733" sldId="2076137746"/>
            <ac:picMk id="12" creationId="{E5B1575A-BA9E-5023-3DC2-B12F5CB695D3}"/>
          </ac:picMkLst>
        </pc:picChg>
        <pc:picChg chg="add mod">
          <ac:chgData name="Uhlemann, Geoff" userId="97b448a8-93bd-4612-bd1e-9c0dc50c36d9" providerId="ADAL" clId="{A789ABDA-EBE8-4DC6-9D18-17F548CFEB98}" dt="2026-02-18T19:51:13.614" v="253" actId="14100"/>
          <ac:picMkLst>
            <pc:docMk/>
            <pc:sldMk cId="1814972733" sldId="2076137746"/>
            <ac:picMk id="14" creationId="{77402091-A061-8E96-1EB1-C4A39C779FFD}"/>
          </ac:picMkLst>
        </pc:picChg>
        <pc:picChg chg="add mod">
          <ac:chgData name="Uhlemann, Geoff" userId="97b448a8-93bd-4612-bd1e-9c0dc50c36d9" providerId="ADAL" clId="{A789ABDA-EBE8-4DC6-9D18-17F548CFEB98}" dt="2026-02-18T19:47:05.483" v="212" actId="14100"/>
          <ac:picMkLst>
            <pc:docMk/>
            <pc:sldMk cId="1814972733" sldId="2076137746"/>
            <ac:picMk id="2050" creationId="{E39A2A6B-2A4F-5BFA-0081-895B3774C775}"/>
          </ac:picMkLst>
        </pc:picChg>
      </pc:sldChg>
    </pc:docChg>
  </pc:docChgLst>
  <pc:docChgLst>
    <pc:chgData name="Covey, John" userId="6d67e556-be10-43fb-a5e1-17df385a3f98" providerId="ADAL" clId="{ADA4F145-E474-4909-BD39-3F831A52502F}"/>
    <pc:docChg chg="custSel addSld delSld modSld sldOrd modSection">
      <pc:chgData name="Covey, John" userId="6d67e556-be10-43fb-a5e1-17df385a3f98" providerId="ADAL" clId="{ADA4F145-E474-4909-BD39-3F831A52502F}" dt="2026-02-20T14:53:13.064" v="5731" actId="20577"/>
      <pc:docMkLst>
        <pc:docMk/>
      </pc:docMkLst>
      <pc:sldChg chg="delSp modSp del mod modShow">
        <pc:chgData name="Covey, John" userId="6d67e556-be10-43fb-a5e1-17df385a3f98" providerId="ADAL" clId="{ADA4F145-E474-4909-BD39-3F831A52502F}" dt="2026-02-20T14:41:33.398" v="5423" actId="2696"/>
        <pc:sldMkLst>
          <pc:docMk/>
          <pc:sldMk cId="2770813408" sldId="2076137715"/>
        </pc:sldMkLst>
      </pc:sldChg>
      <pc:sldChg chg="modSp mod">
        <pc:chgData name="Covey, John" userId="6d67e556-be10-43fb-a5e1-17df385a3f98" providerId="ADAL" clId="{ADA4F145-E474-4909-BD39-3F831A52502F}" dt="2026-02-18T21:43:37.630" v="5422" actId="20577"/>
        <pc:sldMkLst>
          <pc:docMk/>
          <pc:sldMk cId="476338018" sldId="2076137717"/>
        </pc:sldMkLst>
        <pc:graphicFrameChg chg="mod modGraphic">
          <ac:chgData name="Covey, John" userId="6d67e556-be10-43fb-a5e1-17df385a3f98" providerId="ADAL" clId="{ADA4F145-E474-4909-BD39-3F831A52502F}" dt="2026-02-18T21:43:37.630" v="5422" actId="20577"/>
          <ac:graphicFrameMkLst>
            <pc:docMk/>
            <pc:sldMk cId="476338018" sldId="2076137717"/>
            <ac:graphicFrameMk id="8" creationId="{1C1013D5-9B68-5FA7-135F-B7ACBB67F5EF}"/>
          </ac:graphicFrameMkLst>
        </pc:graphicFrameChg>
      </pc:sldChg>
      <pc:sldChg chg="delSp mod">
        <pc:chgData name="Covey, John" userId="6d67e556-be10-43fb-a5e1-17df385a3f98" providerId="ADAL" clId="{ADA4F145-E474-4909-BD39-3F831A52502F}" dt="2026-02-04T19:37:58.764" v="4919" actId="478"/>
        <pc:sldMkLst>
          <pc:docMk/>
          <pc:sldMk cId="1408332208" sldId="2076137723"/>
        </pc:sldMkLst>
      </pc:sldChg>
      <pc:sldChg chg="addSp delSp modSp add mod ord">
        <pc:chgData name="Covey, John" userId="6d67e556-be10-43fb-a5e1-17df385a3f98" providerId="ADAL" clId="{ADA4F145-E474-4909-BD39-3F831A52502F}" dt="2026-02-20T14:53:13.064" v="5731" actId="20577"/>
        <pc:sldMkLst>
          <pc:docMk/>
          <pc:sldMk cId="3889427124" sldId="2076137724"/>
        </pc:sldMkLst>
        <pc:graphicFrameChg chg="add mod modGraphic">
          <ac:chgData name="Covey, John" userId="6d67e556-be10-43fb-a5e1-17df385a3f98" providerId="ADAL" clId="{ADA4F145-E474-4909-BD39-3F831A52502F}" dt="2026-02-20T14:53:13.064" v="5731" actId="20577"/>
          <ac:graphicFrameMkLst>
            <pc:docMk/>
            <pc:sldMk cId="3889427124" sldId="2076137724"/>
            <ac:graphicFrameMk id="6" creationId="{725CE0D1-1DAE-842A-5873-D3D78827E8AA}"/>
          </ac:graphicFrameMkLst>
        </pc:graphicFrameChg>
      </pc:sldChg>
      <pc:sldChg chg="addSp delSp modSp new mod modClrScheme chgLayout">
        <pc:chgData name="Covey, John" userId="6d67e556-be10-43fb-a5e1-17df385a3f98" providerId="ADAL" clId="{ADA4F145-E474-4909-BD39-3F831A52502F}" dt="2026-02-04T19:38:10.651" v="4923" actId="478"/>
        <pc:sldMkLst>
          <pc:docMk/>
          <pc:sldMk cId="2735299694" sldId="2076137727"/>
        </pc:sldMkLst>
        <pc:spChg chg="mod ord">
          <ac:chgData name="Covey, John" userId="6d67e556-be10-43fb-a5e1-17df385a3f98" providerId="ADAL" clId="{ADA4F145-E474-4909-BD39-3F831A52502F}" dt="2026-02-04T18:30:44.678" v="3738" actId="700"/>
          <ac:spMkLst>
            <pc:docMk/>
            <pc:sldMk cId="2735299694" sldId="2076137727"/>
            <ac:spMk id="4" creationId="{DDB59EDC-8068-95E3-3F09-55D2FDD750E9}"/>
          </ac:spMkLst>
        </pc:spChg>
        <pc:spChg chg="add mod ord">
          <ac:chgData name="Covey, John" userId="6d67e556-be10-43fb-a5e1-17df385a3f98" providerId="ADAL" clId="{ADA4F145-E474-4909-BD39-3F831A52502F}" dt="2026-02-04T18:30:51.070" v="3759" actId="20577"/>
          <ac:spMkLst>
            <pc:docMk/>
            <pc:sldMk cId="2735299694" sldId="2076137727"/>
            <ac:spMk id="8" creationId="{62436F58-EFFC-71C4-6C7F-EA238B628707}"/>
          </ac:spMkLst>
        </pc:spChg>
        <pc:spChg chg="add mod ord">
          <ac:chgData name="Covey, John" userId="6d67e556-be10-43fb-a5e1-17df385a3f98" providerId="ADAL" clId="{ADA4F145-E474-4909-BD39-3F831A52502F}" dt="2026-02-04T18:30:44.678" v="3738" actId="700"/>
          <ac:spMkLst>
            <pc:docMk/>
            <pc:sldMk cId="2735299694" sldId="2076137727"/>
            <ac:spMk id="9" creationId="{33755863-9B68-18B9-01CE-1990B7B12EE3}"/>
          </ac:spMkLst>
        </pc:spChg>
      </pc:sldChg>
      <pc:sldChg chg="modSp mod">
        <pc:chgData name="Covey, John" userId="6d67e556-be10-43fb-a5e1-17df385a3f98" providerId="ADAL" clId="{ADA4F145-E474-4909-BD39-3F831A52502F}" dt="2026-02-18T21:43:17.837" v="5420" actId="20577"/>
        <pc:sldMkLst>
          <pc:docMk/>
          <pc:sldMk cId="2329210882" sldId="2076137729"/>
        </pc:sldMkLst>
        <pc:spChg chg="mod">
          <ac:chgData name="Covey, John" userId="6d67e556-be10-43fb-a5e1-17df385a3f98" providerId="ADAL" clId="{ADA4F145-E474-4909-BD39-3F831A52502F}" dt="2026-02-18T21:43:17.837" v="5420" actId="20577"/>
          <ac:spMkLst>
            <pc:docMk/>
            <pc:sldMk cId="2329210882" sldId="2076137729"/>
            <ac:spMk id="2" creationId="{156F06A6-A0EA-4EC7-8F9D-9B9440EB3ED1}"/>
          </ac:spMkLst>
        </pc:spChg>
      </pc:sldChg>
      <pc:sldChg chg="modSp mod">
        <pc:chgData name="Covey, John" userId="6d67e556-be10-43fb-a5e1-17df385a3f98" providerId="ADAL" clId="{ADA4F145-E474-4909-BD39-3F831A52502F}" dt="2026-02-18T21:02:13.396" v="5272" actId="20577"/>
        <pc:sldMkLst>
          <pc:docMk/>
          <pc:sldMk cId="3703305669" sldId="2076137745"/>
        </pc:sldMkLst>
        <pc:spChg chg="mod">
          <ac:chgData name="Covey, John" userId="6d67e556-be10-43fb-a5e1-17df385a3f98" providerId="ADAL" clId="{ADA4F145-E474-4909-BD39-3F831A52502F}" dt="2026-02-18T21:02:13.396" v="5272" actId="20577"/>
          <ac:spMkLst>
            <pc:docMk/>
            <pc:sldMk cId="3703305669" sldId="2076137745"/>
            <ac:spMk id="6" creationId="{FB18B7BA-B90C-48FA-899D-1F1BAA5BB9A1}"/>
          </ac:spMkLst>
        </pc:spChg>
      </pc:sldChg>
      <pc:sldChg chg="delSp modSp new mod ord">
        <pc:chgData name="Covey, John" userId="6d67e556-be10-43fb-a5e1-17df385a3f98" providerId="ADAL" clId="{ADA4F145-E474-4909-BD39-3F831A52502F}" dt="2026-02-18T21:36:47.616" v="5401" actId="404"/>
        <pc:sldMkLst>
          <pc:docMk/>
          <pc:sldMk cId="507192833" sldId="2076137747"/>
        </pc:sldMkLst>
        <pc:spChg chg="mod">
          <ac:chgData name="Covey, John" userId="6d67e556-be10-43fb-a5e1-17df385a3f98" providerId="ADAL" clId="{ADA4F145-E474-4909-BD39-3F831A52502F}" dt="2026-02-18T21:35:42.669" v="5348" actId="20577"/>
          <ac:spMkLst>
            <pc:docMk/>
            <pc:sldMk cId="507192833" sldId="2076137747"/>
            <ac:spMk id="2" creationId="{65FFBF19-62B5-2EB0-6A34-71887D9A5ED0}"/>
          </ac:spMkLst>
        </pc:spChg>
        <pc:spChg chg="mod">
          <ac:chgData name="Covey, John" userId="6d67e556-be10-43fb-a5e1-17df385a3f98" providerId="ADAL" clId="{ADA4F145-E474-4909-BD39-3F831A52502F}" dt="2026-02-18T21:36:47.616" v="5401" actId="404"/>
          <ac:spMkLst>
            <pc:docMk/>
            <pc:sldMk cId="507192833" sldId="2076137747"/>
            <ac:spMk id="5" creationId="{C9EFE35C-AFDF-3586-6F5D-2DE740364584}"/>
          </ac:spMkLst>
        </pc:spChg>
      </pc:sldChg>
      <pc:sldMasterChg chg="delSldLayout">
        <pc:chgData name="Covey, John" userId="6d67e556-be10-43fb-a5e1-17df385a3f98" providerId="ADAL" clId="{ADA4F145-E474-4909-BD39-3F831A52502F}" dt="2026-02-18T21:37:00.618" v="5402" actId="47"/>
        <pc:sldMasterMkLst>
          <pc:docMk/>
          <pc:sldMasterMk cId="2460954070" sldId="2147483660"/>
        </pc:sldMasterMkLst>
      </pc:sldMasterChg>
      <pc:sldMasterChg chg="delSldLayout">
        <pc:chgData name="Covey, John" userId="6d67e556-be10-43fb-a5e1-17df385a3f98" providerId="ADAL" clId="{ADA4F145-E474-4909-BD39-3F831A52502F}" dt="2026-02-18T21:37:00.618" v="5402" actId="47"/>
        <pc:sldMasterMkLst>
          <pc:docMk/>
          <pc:sldMasterMk cId="3908961709" sldId="2147483675"/>
        </pc:sldMasterMkLst>
      </pc:sldMasterChg>
    </pc:docChg>
  </pc:docChgLst>
  <pc:docChgLst>
    <pc:chgData name="Edwards, Hayden" userId="518ca3b8-355a-4110-9583-9a5ac1e6ce86" providerId="ADAL" clId="{01EBA799-F23C-4CA5-850A-0A2529F7D3CE}"/>
    <pc:docChg chg="undo custSel addSld delSld modSld sldOrd addSection modSection">
      <pc:chgData name="Edwards, Hayden" userId="518ca3b8-355a-4110-9583-9a5ac1e6ce86" providerId="ADAL" clId="{01EBA799-F23C-4CA5-850A-0A2529F7D3CE}" dt="2026-02-18T17:20:01.419" v="9548" actId="20577"/>
      <pc:docMkLst>
        <pc:docMk/>
      </pc:docMkLst>
      <pc:sldChg chg="modSp mod">
        <pc:chgData name="Edwards, Hayden" userId="518ca3b8-355a-4110-9583-9a5ac1e6ce86" providerId="ADAL" clId="{01EBA799-F23C-4CA5-850A-0A2529F7D3CE}" dt="2026-02-03T22:17:47.840" v="3431" actId="20577"/>
        <pc:sldMkLst>
          <pc:docMk/>
          <pc:sldMk cId="1408998015" sldId="315"/>
        </pc:sldMkLst>
        <pc:spChg chg="mod">
          <ac:chgData name="Edwards, Hayden" userId="518ca3b8-355a-4110-9583-9a5ac1e6ce86" providerId="ADAL" clId="{01EBA799-F23C-4CA5-850A-0A2529F7D3CE}" dt="2026-02-03T22:17:35.800" v="3402" actId="20577"/>
          <ac:spMkLst>
            <pc:docMk/>
            <pc:sldMk cId="1408998015" sldId="315"/>
            <ac:spMk id="2" creationId="{7BBE8E0D-EDFE-A58F-66B5-569A3C8837A3}"/>
          </ac:spMkLst>
        </pc:spChg>
        <pc:spChg chg="mod">
          <ac:chgData name="Edwards, Hayden" userId="518ca3b8-355a-4110-9583-9a5ac1e6ce86" providerId="ADAL" clId="{01EBA799-F23C-4CA5-850A-0A2529F7D3CE}" dt="2026-02-03T22:17:47.840" v="3431" actId="20577"/>
          <ac:spMkLst>
            <pc:docMk/>
            <pc:sldMk cId="1408998015" sldId="315"/>
            <ac:spMk id="7" creationId="{04907C3C-58D7-24B4-F8AB-BAFFBFAABBBE}"/>
          </ac:spMkLst>
        </pc:spChg>
      </pc:sldChg>
      <pc:sldChg chg="modSp mod">
        <pc:chgData name="Edwards, Hayden" userId="518ca3b8-355a-4110-9583-9a5ac1e6ce86" providerId="ADAL" clId="{01EBA799-F23C-4CA5-850A-0A2529F7D3CE}" dt="2026-02-05T20:44:09.824" v="8537"/>
        <pc:sldMkLst>
          <pc:docMk/>
          <pc:sldMk cId="476338018" sldId="2076137717"/>
        </pc:sldMkLst>
        <pc:graphicFrameChg chg="mod modGraphic">
          <ac:chgData name="Edwards, Hayden" userId="518ca3b8-355a-4110-9583-9a5ac1e6ce86" providerId="ADAL" clId="{01EBA799-F23C-4CA5-850A-0A2529F7D3CE}" dt="2026-02-05T20:44:09.824" v="8537"/>
          <ac:graphicFrameMkLst>
            <pc:docMk/>
            <pc:sldMk cId="476338018" sldId="2076137717"/>
            <ac:graphicFrameMk id="8" creationId="{1C1013D5-9B68-5FA7-135F-B7ACBB67F5EF}"/>
          </ac:graphicFrameMkLst>
        </pc:graphicFrameChg>
      </pc:sldChg>
      <pc:sldChg chg="addSp modSp add mod ord">
        <pc:chgData name="Edwards, Hayden" userId="518ca3b8-355a-4110-9583-9a5ac1e6ce86" providerId="ADAL" clId="{01EBA799-F23C-4CA5-850A-0A2529F7D3CE}" dt="2026-02-05T13:23:50.070" v="6609" actId="113"/>
        <pc:sldMkLst>
          <pc:docMk/>
          <pc:sldMk cId="1408332208" sldId="2076137723"/>
        </pc:sldMkLst>
        <pc:spChg chg="mod">
          <ac:chgData name="Edwards, Hayden" userId="518ca3b8-355a-4110-9583-9a5ac1e6ce86" providerId="ADAL" clId="{01EBA799-F23C-4CA5-850A-0A2529F7D3CE}" dt="2026-02-04T15:48:31.918" v="3469" actId="20577"/>
          <ac:spMkLst>
            <pc:docMk/>
            <pc:sldMk cId="1408332208" sldId="2076137723"/>
            <ac:spMk id="2" creationId="{8C2DE7CF-F51D-CB7A-46E5-43C76C98D7D5}"/>
          </ac:spMkLst>
        </pc:spChg>
        <pc:spChg chg="add mod">
          <ac:chgData name="Edwards, Hayden" userId="518ca3b8-355a-4110-9583-9a5ac1e6ce86" providerId="ADAL" clId="{01EBA799-F23C-4CA5-850A-0A2529F7D3CE}" dt="2026-02-04T19:20:16.580" v="5034" actId="20577"/>
          <ac:spMkLst>
            <pc:docMk/>
            <pc:sldMk cId="1408332208" sldId="2076137723"/>
            <ac:spMk id="5" creationId="{8E4EA71B-E0C2-3CF8-6D5D-5BA55F44D0CB}"/>
          </ac:spMkLst>
        </pc:spChg>
        <pc:graphicFrameChg chg="mod modGraphic">
          <ac:chgData name="Edwards, Hayden" userId="518ca3b8-355a-4110-9583-9a5ac1e6ce86" providerId="ADAL" clId="{01EBA799-F23C-4CA5-850A-0A2529F7D3CE}" dt="2026-02-05T13:23:50.070" v="6609" actId="113"/>
          <ac:graphicFrameMkLst>
            <pc:docMk/>
            <pc:sldMk cId="1408332208" sldId="2076137723"/>
            <ac:graphicFrameMk id="15" creationId="{7905E704-3814-0C32-95D2-D7C53B7767E0}"/>
          </ac:graphicFrameMkLst>
        </pc:graphicFrameChg>
      </pc:sldChg>
      <pc:sldChg chg="modSp new mod ord">
        <pc:chgData name="Edwards, Hayden" userId="518ca3b8-355a-4110-9583-9a5ac1e6ce86" providerId="ADAL" clId="{01EBA799-F23C-4CA5-850A-0A2529F7D3CE}" dt="2026-02-04T19:51:19.413" v="6213" actId="20577"/>
        <pc:sldMkLst>
          <pc:docMk/>
          <pc:sldMk cId="2329210882" sldId="2076137729"/>
        </pc:sldMkLst>
        <pc:spChg chg="mod">
          <ac:chgData name="Edwards, Hayden" userId="518ca3b8-355a-4110-9583-9a5ac1e6ce86" providerId="ADAL" clId="{01EBA799-F23C-4CA5-850A-0A2529F7D3CE}" dt="2026-02-04T19:51:19.413" v="6213" actId="20577"/>
          <ac:spMkLst>
            <pc:docMk/>
            <pc:sldMk cId="2329210882" sldId="2076137729"/>
            <ac:spMk id="2" creationId="{156F06A6-A0EA-4EC7-8F9D-9B9440EB3ED1}"/>
          </ac:spMkLst>
        </pc:spChg>
      </pc:sldChg>
      <pc:sldChg chg="modSp new mod">
        <pc:chgData name="Edwards, Hayden" userId="518ca3b8-355a-4110-9583-9a5ac1e6ce86" providerId="ADAL" clId="{01EBA799-F23C-4CA5-850A-0A2529F7D3CE}" dt="2026-02-04T19:52:27.016" v="6279" actId="20577"/>
        <pc:sldMkLst>
          <pc:docMk/>
          <pc:sldMk cId="1210125216" sldId="2076137730"/>
        </pc:sldMkLst>
        <pc:spChg chg="mod">
          <ac:chgData name="Edwards, Hayden" userId="518ca3b8-355a-4110-9583-9a5ac1e6ce86" providerId="ADAL" clId="{01EBA799-F23C-4CA5-850A-0A2529F7D3CE}" dt="2026-02-04T19:52:27.016" v="6279" actId="20577"/>
          <ac:spMkLst>
            <pc:docMk/>
            <pc:sldMk cId="1210125216" sldId="2076137730"/>
            <ac:spMk id="2" creationId="{2778AC6E-207E-0896-C9C2-EF68E4A8D65A}"/>
          </ac:spMkLst>
        </pc:spChg>
      </pc:sldChg>
      <pc:sldChg chg="modSp add mod">
        <pc:chgData name="Edwards, Hayden" userId="518ca3b8-355a-4110-9583-9a5ac1e6ce86" providerId="ADAL" clId="{01EBA799-F23C-4CA5-850A-0A2529F7D3CE}" dt="2026-02-04T19:55:29.466" v="6359" actId="20577"/>
        <pc:sldMkLst>
          <pc:docMk/>
          <pc:sldMk cId="2611219411" sldId="2076137732"/>
        </pc:sldMkLst>
        <pc:spChg chg="mod">
          <ac:chgData name="Edwards, Hayden" userId="518ca3b8-355a-4110-9583-9a5ac1e6ce86" providerId="ADAL" clId="{01EBA799-F23C-4CA5-850A-0A2529F7D3CE}" dt="2026-02-04T19:55:29.466" v="6359" actId="20577"/>
          <ac:spMkLst>
            <pc:docMk/>
            <pc:sldMk cId="2611219411" sldId="2076137732"/>
            <ac:spMk id="2" creationId="{E6E3436D-1EE4-A7CB-090F-0D91A63BF1E7}"/>
          </ac:spMkLst>
        </pc:spChg>
      </pc:sldChg>
      <pc:sldChg chg="modSp add del mod">
        <pc:chgData name="Edwards, Hayden" userId="518ca3b8-355a-4110-9583-9a5ac1e6ce86" providerId="ADAL" clId="{01EBA799-F23C-4CA5-850A-0A2529F7D3CE}" dt="2026-02-18T17:04:09.912" v="8739" actId="2696"/>
        <pc:sldMkLst>
          <pc:docMk/>
          <pc:sldMk cId="1317213891" sldId="2076137735"/>
        </pc:sldMkLst>
      </pc:sldChg>
      <pc:sldChg chg="modSp new mod">
        <pc:chgData name="Edwards, Hayden" userId="518ca3b8-355a-4110-9583-9a5ac1e6ce86" providerId="ADAL" clId="{01EBA799-F23C-4CA5-850A-0A2529F7D3CE}" dt="2026-02-18T17:20:01.419" v="9548" actId="20577"/>
        <pc:sldMkLst>
          <pc:docMk/>
          <pc:sldMk cId="488940342" sldId="2076137744"/>
        </pc:sldMkLst>
        <pc:spChg chg="mod">
          <ac:chgData name="Edwards, Hayden" userId="518ca3b8-355a-4110-9583-9a5ac1e6ce86" providerId="ADAL" clId="{01EBA799-F23C-4CA5-850A-0A2529F7D3CE}" dt="2026-02-18T17:04:33.321" v="8783" actId="20577"/>
          <ac:spMkLst>
            <pc:docMk/>
            <pc:sldMk cId="488940342" sldId="2076137744"/>
            <ac:spMk id="2" creationId="{F7F25341-A51B-4770-9D7D-435F4452BA5B}"/>
          </ac:spMkLst>
        </pc:spChg>
        <pc:spChg chg="mod">
          <ac:chgData name="Edwards, Hayden" userId="518ca3b8-355a-4110-9583-9a5ac1e6ce86" providerId="ADAL" clId="{01EBA799-F23C-4CA5-850A-0A2529F7D3CE}" dt="2026-02-18T17:20:01.419" v="9548" actId="20577"/>
          <ac:spMkLst>
            <pc:docMk/>
            <pc:sldMk cId="488940342" sldId="2076137744"/>
            <ac:spMk id="5" creationId="{F1F6830E-CB79-9E3A-C219-09087C028959}"/>
          </ac:spMkLst>
        </pc:spChg>
      </pc:sldChg>
      <pc:sldMasterChg chg="delSldLayout">
        <pc:chgData name="Edwards, Hayden" userId="518ca3b8-355a-4110-9583-9a5ac1e6ce86" providerId="ADAL" clId="{01EBA799-F23C-4CA5-850A-0A2529F7D3CE}" dt="2026-02-04T19:52:13.316" v="6269" actId="2696"/>
        <pc:sldMasterMkLst>
          <pc:docMk/>
          <pc:sldMasterMk cId="3908961709" sldId="2147483675"/>
        </pc:sldMasterMkLst>
      </pc:sldMasterChg>
    </pc:docChg>
  </pc:docChgLst>
  <pc:docChgLst>
    <pc:chgData name="Williams, Thomas" userId="ab8e6e6e-0b54-4425-8616-40a53b7f18bd" providerId="ADAL" clId="{355B1A87-AC78-4B59-BFF4-07B9DEC60211}"/>
    <pc:docChg chg="undo redo custSel addSld modSld">
      <pc:chgData name="Williams, Thomas" userId="ab8e6e6e-0b54-4425-8616-40a53b7f18bd" providerId="ADAL" clId="{355B1A87-AC78-4B59-BFF4-07B9DEC60211}" dt="2026-02-20T16:24:14.565" v="3389" actId="20577"/>
      <pc:docMkLst>
        <pc:docMk/>
      </pc:docMkLst>
      <pc:sldChg chg="addSp modSp mod">
        <pc:chgData name="Williams, Thomas" userId="ab8e6e6e-0b54-4425-8616-40a53b7f18bd" providerId="ADAL" clId="{355B1A87-AC78-4B59-BFF4-07B9DEC60211}" dt="2026-02-20T16:22:05.535" v="3375" actId="403"/>
        <pc:sldMkLst>
          <pc:docMk/>
          <pc:sldMk cId="2611219411" sldId="2076137732"/>
        </pc:sldMkLst>
        <pc:spChg chg="add mod">
          <ac:chgData name="Williams, Thomas" userId="ab8e6e6e-0b54-4425-8616-40a53b7f18bd" providerId="ADAL" clId="{355B1A87-AC78-4B59-BFF4-07B9DEC60211}" dt="2026-02-18T16:43:16.489" v="3267" actId="1036"/>
          <ac:spMkLst>
            <pc:docMk/>
            <pc:sldMk cId="2611219411" sldId="2076137732"/>
            <ac:spMk id="3" creationId="{70816087-19DC-CE72-DD8E-586DB3D2E069}"/>
          </ac:spMkLst>
        </pc:spChg>
        <pc:spChg chg="mod">
          <ac:chgData name="Williams, Thomas" userId="ab8e6e6e-0b54-4425-8616-40a53b7f18bd" providerId="ADAL" clId="{355B1A87-AC78-4B59-BFF4-07B9DEC60211}" dt="2026-02-18T16:43:42.247" v="3284" actId="20577"/>
          <ac:spMkLst>
            <pc:docMk/>
            <pc:sldMk cId="2611219411" sldId="2076137732"/>
            <ac:spMk id="5" creationId="{DD6095F7-B6A9-A732-AC44-27A427139052}"/>
          </ac:spMkLst>
        </pc:spChg>
        <pc:spChg chg="add mod">
          <ac:chgData name="Williams, Thomas" userId="ab8e6e6e-0b54-4425-8616-40a53b7f18bd" providerId="ADAL" clId="{355B1A87-AC78-4B59-BFF4-07B9DEC60211}" dt="2026-02-18T16:43:16.489" v="3267" actId="1036"/>
          <ac:spMkLst>
            <pc:docMk/>
            <pc:sldMk cId="2611219411" sldId="2076137732"/>
            <ac:spMk id="6" creationId="{7617B47D-8C87-0C65-ABD8-8CFFC5B6C954}"/>
          </ac:spMkLst>
        </pc:spChg>
        <pc:spChg chg="add mod">
          <ac:chgData name="Williams, Thomas" userId="ab8e6e6e-0b54-4425-8616-40a53b7f18bd" providerId="ADAL" clId="{355B1A87-AC78-4B59-BFF4-07B9DEC60211}" dt="2026-02-20T16:22:05.535" v="3375" actId="403"/>
          <ac:spMkLst>
            <pc:docMk/>
            <pc:sldMk cId="2611219411" sldId="2076137732"/>
            <ac:spMk id="8" creationId="{FDCAF612-B155-8E49-2A93-8BA2A9D54C37}"/>
          </ac:spMkLst>
        </pc:spChg>
      </pc:sldChg>
      <pc:sldChg chg="addSp modSp add mod">
        <pc:chgData name="Williams, Thomas" userId="ab8e6e6e-0b54-4425-8616-40a53b7f18bd" providerId="ADAL" clId="{355B1A87-AC78-4B59-BFF4-07B9DEC60211}" dt="2026-02-20T16:24:14.565" v="3389" actId="20577"/>
        <pc:sldMkLst>
          <pc:docMk/>
          <pc:sldMk cId="532131559" sldId="2076137743"/>
        </pc:sldMkLst>
        <pc:spChg chg="add mod">
          <ac:chgData name="Williams, Thomas" userId="ab8e6e6e-0b54-4425-8616-40a53b7f18bd" providerId="ADAL" clId="{355B1A87-AC78-4B59-BFF4-07B9DEC60211}" dt="2026-02-18T16:31:51.789" v="3174" actId="1076"/>
          <ac:spMkLst>
            <pc:docMk/>
            <pc:sldMk cId="532131559" sldId="2076137743"/>
            <ac:spMk id="3" creationId="{476C8166-643A-1DD4-6AB8-A9F900F50816}"/>
          </ac:spMkLst>
        </pc:spChg>
        <pc:spChg chg="mod">
          <ac:chgData name="Williams, Thomas" userId="ab8e6e6e-0b54-4425-8616-40a53b7f18bd" providerId="ADAL" clId="{355B1A87-AC78-4B59-BFF4-07B9DEC60211}" dt="2026-02-20T16:24:14.565" v="3389" actId="20577"/>
          <ac:spMkLst>
            <pc:docMk/>
            <pc:sldMk cId="532131559" sldId="2076137743"/>
            <ac:spMk id="5" creationId="{4C659EF7-DDE1-9E78-F548-CA9E4316CF33}"/>
          </ac:spMkLst>
        </pc:spChg>
        <pc:spChg chg="add mod">
          <ac:chgData name="Williams, Thomas" userId="ab8e6e6e-0b54-4425-8616-40a53b7f18bd" providerId="ADAL" clId="{355B1A87-AC78-4B59-BFF4-07B9DEC60211}" dt="2026-02-18T17:53:41.046" v="3285" actId="14100"/>
          <ac:spMkLst>
            <pc:docMk/>
            <pc:sldMk cId="532131559" sldId="2076137743"/>
            <ac:spMk id="6" creationId="{6D111053-F7A7-984B-8A38-DB4BDF473A7C}"/>
          </ac:spMkLst>
        </pc:spChg>
      </pc:sldChg>
    </pc:docChg>
  </pc:docChgLst>
  <pc:docChgLst>
    <pc:chgData name="Schmitz, Erica" userId="S::erica.schmitz_stantec.com#ext#@mbakerintl.onmicrosoft.com::5515d847-d007-42d3-86c2-8757823783ab" providerId="AD" clId="Web-{783A3EDB-B623-6509-376B-E6F0740F5BB9}"/>
    <pc:docChg chg="modSld">
      <pc:chgData name="Schmitz, Erica" userId="S::erica.schmitz_stantec.com#ext#@mbakerintl.onmicrosoft.com::5515d847-d007-42d3-86c2-8757823783ab" providerId="AD" clId="Web-{783A3EDB-B623-6509-376B-E6F0740F5BB9}" dt="2026-02-05T21:58:24.517" v="320"/>
      <pc:docMkLst>
        <pc:docMk/>
      </pc:docMkLst>
      <pc:sldChg chg="addSp delSp modSp">
        <pc:chgData name="Schmitz, Erica" userId="S::erica.schmitz_stantec.com#ext#@mbakerintl.onmicrosoft.com::5515d847-d007-42d3-86c2-8757823783ab" providerId="AD" clId="Web-{783A3EDB-B623-6509-376B-E6F0740F5BB9}" dt="2026-02-05T21:58:24.517" v="320"/>
        <pc:sldMkLst>
          <pc:docMk/>
          <pc:sldMk cId="1210125216" sldId="2076137730"/>
        </pc:sldMkLst>
      </pc:sldChg>
    </pc:docChg>
  </pc:docChgLst>
  <pc:docChgLst>
    <pc:chgData name="Rosa, David" userId="S::david.rosa_fema.dhs.gov#ext#@mbakerintl.onmicrosoft.com::03deb99e-7822-45a1-95d5-ec48fdb5f7be" providerId="AD" clId="Web-{F908AF90-9228-8E17-B23F-0B21FF724183}"/>
    <pc:docChg chg="mod addSld modSld sldOrd modSection">
      <pc:chgData name="Rosa, David" userId="S::david.rosa_fema.dhs.gov#ext#@mbakerintl.onmicrosoft.com::03deb99e-7822-45a1-95d5-ec48fdb5f7be" providerId="AD" clId="Web-{F908AF90-9228-8E17-B23F-0B21FF724183}" dt="2026-02-05T20:54:35.966" v="96" actId="20577"/>
      <pc:docMkLst>
        <pc:docMk/>
      </pc:docMkLst>
    </pc:docChg>
  </pc:docChgLst>
</pc:chgInfo>
</file>

<file path=ppt/comments/modernComment_7BBF58FB_53F171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D6C667-98DE-408A-8CB2-CDD835F1DCE6}" authorId="{5E2D2714-B85A-4040-4F90-20284C89F9BE}" status="resolved" created="2025-12-30T20:41:16.264">
    <pc:sldMkLst xmlns:pc="http://schemas.microsoft.com/office/powerpoint/2013/main/command">
      <pc:docMk/>
      <pc:sldMk cId="2770813408" sldId="2076137715"/>
    </pc:sldMkLst>
    <p188:replyLst>
      <p188:reply id="{CEBAE9D2-379D-45F4-BC01-17FE8B67F562}" authorId="{E81E0A7D-812E-1E6D-247F-A4F79AFCD406}" created="2025-12-31T05:18:40.260">
        <p188:txBody>
          <a:bodyPr/>
          <a:lstStyle/>
          <a:p>
            <a:r>
              <a:rPr lang="en-US"/>
              <a:t>Compete.</a:t>
            </a:r>
          </a:p>
        </p188:txBody>
      </p188:reply>
    </p188:replyLst>
    <p188:txBody>
      <a:bodyPr/>
      <a:lstStyle/>
      <a:p>
        <a:r>
          <a:rPr lang="en-US"/>
          <a:t>John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2692-74D1-4F10-859D-C904AEA6081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EDE43-AFD8-4706-A826-0901D45B6352}">
      <dgm:prSet phldrT="[Text]" phldr="0"/>
      <dgm:spPr/>
      <dgm:t>
        <a:bodyPr/>
        <a:lstStyle/>
        <a:p>
          <a:r>
            <a:rPr lang="en-US"/>
            <a:t>Data Technical Outreach</a:t>
          </a:r>
        </a:p>
      </dgm:t>
    </dgm:pt>
    <dgm:pt modelId="{DEC01013-FE5E-431B-B071-3FFBE7AD6871}" type="parTrans" cxnId="{F5110C39-8564-4D87-9BA0-0FD193DA1ADE}">
      <dgm:prSet/>
      <dgm:spPr/>
      <dgm:t>
        <a:bodyPr/>
        <a:lstStyle/>
        <a:p>
          <a:endParaRPr lang="en-US"/>
        </a:p>
      </dgm:t>
    </dgm:pt>
    <dgm:pt modelId="{7A8B855C-4560-4271-9CE2-391C0FF3CC37}" type="sibTrans" cxnId="{F5110C39-8564-4D87-9BA0-0FD193DA1ADE}">
      <dgm:prSet/>
      <dgm:spPr/>
      <dgm:t>
        <a:bodyPr/>
        <a:lstStyle/>
        <a:p>
          <a:endParaRPr lang="en-US"/>
        </a:p>
      </dgm:t>
    </dgm:pt>
    <dgm:pt modelId="{D2278CCA-3FA8-4429-99C1-4E67322B8A77}">
      <dgm:prSet phldrT="[Text]" phldr="0"/>
      <dgm:spPr/>
      <dgm:t>
        <a:bodyPr/>
        <a:lstStyle/>
        <a:p>
          <a:r>
            <a:rPr lang="en-US"/>
            <a:t>Mixed Populations</a:t>
          </a:r>
        </a:p>
      </dgm:t>
    </dgm:pt>
    <dgm:pt modelId="{41FD9520-C1E9-4E7F-B694-404BB28570F6}" type="parTrans" cxnId="{4F3C9330-7894-4889-83D8-B54AF0581E66}">
      <dgm:prSet/>
      <dgm:spPr/>
      <dgm:t>
        <a:bodyPr/>
        <a:lstStyle/>
        <a:p>
          <a:endParaRPr lang="en-US"/>
        </a:p>
      </dgm:t>
    </dgm:pt>
    <dgm:pt modelId="{29BD43E8-9AF6-4A3A-BE68-651D781F8AF9}" type="sibTrans" cxnId="{4F3C9330-7894-4889-83D8-B54AF0581E66}">
      <dgm:prSet/>
      <dgm:spPr/>
      <dgm:t>
        <a:bodyPr/>
        <a:lstStyle/>
        <a:p>
          <a:endParaRPr lang="en-US"/>
        </a:p>
      </dgm:t>
    </dgm:pt>
    <dgm:pt modelId="{96EBCE5C-33AD-4788-99A8-5ED38848F73E}">
      <dgm:prSet/>
      <dgm:spPr/>
      <dgm:t>
        <a:bodyPr/>
        <a:lstStyle/>
        <a:p>
          <a:r>
            <a:rPr lang="en-US"/>
            <a:t>Technical Discussions</a:t>
          </a:r>
        </a:p>
      </dgm:t>
    </dgm:pt>
    <dgm:pt modelId="{1F73DA44-DCDA-4CF9-A541-527AB6BF4BF1}" type="parTrans" cxnId="{834B203F-3B83-4BCD-AFCC-1FA3147EBF4D}">
      <dgm:prSet/>
      <dgm:spPr/>
      <dgm:t>
        <a:bodyPr/>
        <a:lstStyle/>
        <a:p>
          <a:endParaRPr lang="en-US"/>
        </a:p>
      </dgm:t>
    </dgm:pt>
    <dgm:pt modelId="{5379B058-DC36-49FA-B4B4-B29FE3E5B3BF}" type="sibTrans" cxnId="{834B203F-3B83-4BCD-AFCC-1FA3147EBF4D}">
      <dgm:prSet/>
      <dgm:spPr/>
      <dgm:t>
        <a:bodyPr/>
        <a:lstStyle/>
        <a:p>
          <a:endParaRPr lang="en-US"/>
        </a:p>
      </dgm:t>
    </dgm:pt>
    <dgm:pt modelId="{C49441D2-0E1D-4CB2-BA0C-DF96AB946E30}">
      <dgm:prSet/>
      <dgm:spPr/>
      <dgm:t>
        <a:bodyPr/>
        <a:lstStyle/>
        <a:p>
          <a:r>
            <a:rPr lang="en-US"/>
            <a:t>Validation Basin Progress</a:t>
          </a:r>
        </a:p>
      </dgm:t>
    </dgm:pt>
    <dgm:pt modelId="{31818021-9DC9-4894-AE9A-9F1140153727}" type="parTrans" cxnId="{E97A0F6C-8365-49DE-ACCE-984B879FF2C6}">
      <dgm:prSet/>
      <dgm:spPr/>
      <dgm:t>
        <a:bodyPr/>
        <a:lstStyle/>
        <a:p>
          <a:endParaRPr lang="en-US"/>
        </a:p>
      </dgm:t>
    </dgm:pt>
    <dgm:pt modelId="{53794E78-C016-42AF-9AB6-44F5F5322256}" type="sibTrans" cxnId="{E97A0F6C-8365-49DE-ACCE-984B879FF2C6}">
      <dgm:prSet/>
      <dgm:spPr/>
      <dgm:t>
        <a:bodyPr/>
        <a:lstStyle/>
        <a:p>
          <a:endParaRPr lang="en-US"/>
        </a:p>
      </dgm:t>
    </dgm:pt>
    <dgm:pt modelId="{B46AFDBE-2185-4332-9912-71639CF7DD74}" type="pres">
      <dgm:prSet presAssocID="{9C732692-74D1-4F10-859D-C904AEA60819}" presName="linear" presStyleCnt="0">
        <dgm:presLayoutVars>
          <dgm:dir/>
          <dgm:animLvl val="lvl"/>
          <dgm:resizeHandles val="exact"/>
        </dgm:presLayoutVars>
      </dgm:prSet>
      <dgm:spPr/>
    </dgm:pt>
    <dgm:pt modelId="{33B8D746-597A-4F85-8658-2D9D518646BE}" type="pres">
      <dgm:prSet presAssocID="{149EDE43-AFD8-4706-A826-0901D45B6352}" presName="parentLin" presStyleCnt="0"/>
      <dgm:spPr/>
    </dgm:pt>
    <dgm:pt modelId="{4C7CE4A7-919A-4823-89BB-43E2F0B9D08C}" type="pres">
      <dgm:prSet presAssocID="{149EDE43-AFD8-4706-A826-0901D45B6352}" presName="parentLeftMargin" presStyleLbl="node1" presStyleIdx="0" presStyleCnt="4"/>
      <dgm:spPr/>
    </dgm:pt>
    <dgm:pt modelId="{A9E578E0-BB7A-455A-9AC8-3EE7EDFD9CC4}" type="pres">
      <dgm:prSet presAssocID="{149EDE43-AFD8-4706-A826-0901D45B63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0C043F-A9D0-4B9F-ADE0-D56470E115D4}" type="pres">
      <dgm:prSet presAssocID="{149EDE43-AFD8-4706-A826-0901D45B6352}" presName="negativeSpace" presStyleCnt="0"/>
      <dgm:spPr/>
    </dgm:pt>
    <dgm:pt modelId="{5EFDC389-33C5-4838-9966-1CDDBDDF9ACF}" type="pres">
      <dgm:prSet presAssocID="{149EDE43-AFD8-4706-A826-0901D45B6352}" presName="childText" presStyleLbl="conFgAcc1" presStyleIdx="0" presStyleCnt="4">
        <dgm:presLayoutVars>
          <dgm:bulletEnabled val="1"/>
        </dgm:presLayoutVars>
      </dgm:prSet>
      <dgm:spPr/>
    </dgm:pt>
    <dgm:pt modelId="{CF286683-E30E-4161-A073-07A112E8B88F}" type="pres">
      <dgm:prSet presAssocID="{7A8B855C-4560-4271-9CE2-391C0FF3CC37}" presName="spaceBetweenRectangles" presStyleCnt="0"/>
      <dgm:spPr/>
    </dgm:pt>
    <dgm:pt modelId="{4E3AEFBB-A449-4C7F-B07F-8E48E4268BC7}" type="pres">
      <dgm:prSet presAssocID="{C49441D2-0E1D-4CB2-BA0C-DF96AB946E30}" presName="parentLin" presStyleCnt="0"/>
      <dgm:spPr/>
    </dgm:pt>
    <dgm:pt modelId="{855EF8A4-37C3-4F0D-8DB0-45BA25DDA1A9}" type="pres">
      <dgm:prSet presAssocID="{C49441D2-0E1D-4CB2-BA0C-DF96AB946E30}" presName="parentLeftMargin" presStyleLbl="node1" presStyleIdx="0" presStyleCnt="4"/>
      <dgm:spPr/>
    </dgm:pt>
    <dgm:pt modelId="{0549EE9A-2DDC-4367-9976-ED941F9DCE34}" type="pres">
      <dgm:prSet presAssocID="{C49441D2-0E1D-4CB2-BA0C-DF96AB946E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658052-6F16-47C2-B374-B27F1D59A947}" type="pres">
      <dgm:prSet presAssocID="{C49441D2-0E1D-4CB2-BA0C-DF96AB946E30}" presName="negativeSpace" presStyleCnt="0"/>
      <dgm:spPr/>
    </dgm:pt>
    <dgm:pt modelId="{5173F474-C956-459B-A252-8FE49FE1B6CE}" type="pres">
      <dgm:prSet presAssocID="{C49441D2-0E1D-4CB2-BA0C-DF96AB946E30}" presName="childText" presStyleLbl="conFgAcc1" presStyleIdx="1" presStyleCnt="4">
        <dgm:presLayoutVars>
          <dgm:bulletEnabled val="1"/>
        </dgm:presLayoutVars>
      </dgm:prSet>
      <dgm:spPr/>
    </dgm:pt>
    <dgm:pt modelId="{FEBDBD90-F60B-43D6-B3D9-8AAE67BBD05B}" type="pres">
      <dgm:prSet presAssocID="{53794E78-C016-42AF-9AB6-44F5F5322256}" presName="spaceBetweenRectangles" presStyleCnt="0"/>
      <dgm:spPr/>
    </dgm:pt>
    <dgm:pt modelId="{B9B90D4F-7DED-4C79-AB2D-138E4B87197D}" type="pres">
      <dgm:prSet presAssocID="{96EBCE5C-33AD-4788-99A8-5ED38848F73E}" presName="parentLin" presStyleCnt="0"/>
      <dgm:spPr/>
    </dgm:pt>
    <dgm:pt modelId="{2C52B5C4-AD27-4B6C-B4A4-2877BF69B279}" type="pres">
      <dgm:prSet presAssocID="{96EBCE5C-33AD-4788-99A8-5ED38848F73E}" presName="parentLeftMargin" presStyleLbl="node1" presStyleIdx="1" presStyleCnt="4"/>
      <dgm:spPr/>
    </dgm:pt>
    <dgm:pt modelId="{1954173F-2FE2-45FD-B465-E27CCCE72A9C}" type="pres">
      <dgm:prSet presAssocID="{96EBCE5C-33AD-4788-99A8-5ED38848F73E}" presName="parentText" presStyleLbl="node1" presStyleIdx="2" presStyleCnt="4" custLinFactNeighborX="10328">
        <dgm:presLayoutVars>
          <dgm:chMax val="0"/>
          <dgm:bulletEnabled val="1"/>
        </dgm:presLayoutVars>
      </dgm:prSet>
      <dgm:spPr/>
    </dgm:pt>
    <dgm:pt modelId="{2DE2CCD8-B184-45FB-B051-A5B63117A03C}" type="pres">
      <dgm:prSet presAssocID="{96EBCE5C-33AD-4788-99A8-5ED38848F73E}" presName="negativeSpace" presStyleCnt="0"/>
      <dgm:spPr/>
    </dgm:pt>
    <dgm:pt modelId="{08C80545-BA9C-45A3-A29D-5564CB78438B}" type="pres">
      <dgm:prSet presAssocID="{96EBCE5C-33AD-4788-99A8-5ED38848F73E}" presName="childText" presStyleLbl="conFgAcc1" presStyleIdx="2" presStyleCnt="4">
        <dgm:presLayoutVars>
          <dgm:bulletEnabled val="1"/>
        </dgm:presLayoutVars>
      </dgm:prSet>
      <dgm:spPr/>
    </dgm:pt>
    <dgm:pt modelId="{9AC3E683-7C31-4AF7-BCE2-430423055762}" type="pres">
      <dgm:prSet presAssocID="{5379B058-DC36-49FA-B4B4-B29FE3E5B3BF}" presName="spaceBetweenRectangles" presStyleCnt="0"/>
      <dgm:spPr/>
    </dgm:pt>
    <dgm:pt modelId="{5C2959EF-3034-4EBD-96ED-AFDFA25BE7C2}" type="pres">
      <dgm:prSet presAssocID="{D2278CCA-3FA8-4429-99C1-4E67322B8A77}" presName="parentLin" presStyleCnt="0"/>
      <dgm:spPr/>
    </dgm:pt>
    <dgm:pt modelId="{1BC58F8A-6229-4B0B-BE99-9A1537965259}" type="pres">
      <dgm:prSet presAssocID="{D2278CCA-3FA8-4429-99C1-4E67322B8A77}" presName="parentLeftMargin" presStyleLbl="node1" presStyleIdx="2" presStyleCnt="4"/>
      <dgm:spPr/>
    </dgm:pt>
    <dgm:pt modelId="{08A4AB14-C377-42AA-88EF-D0D3F1DF2C3F}" type="pres">
      <dgm:prSet presAssocID="{D2278CCA-3FA8-4429-99C1-4E67322B8A77}" presName="parentText" presStyleLbl="node1" presStyleIdx="3" presStyleCnt="4" custLinFactNeighborX="5810" custLinFactNeighborY="6453">
        <dgm:presLayoutVars>
          <dgm:chMax val="0"/>
          <dgm:bulletEnabled val="1"/>
        </dgm:presLayoutVars>
      </dgm:prSet>
      <dgm:spPr/>
    </dgm:pt>
    <dgm:pt modelId="{1D18695A-5EFF-4BB9-BF8F-5CA1268034A3}" type="pres">
      <dgm:prSet presAssocID="{D2278CCA-3FA8-4429-99C1-4E67322B8A77}" presName="negativeSpace" presStyleCnt="0"/>
      <dgm:spPr/>
    </dgm:pt>
    <dgm:pt modelId="{0AF4FEB9-80D0-4CB2-B06D-1164147A381F}" type="pres">
      <dgm:prSet presAssocID="{D2278CCA-3FA8-4429-99C1-4E67322B8A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358703-8516-4810-821B-238E5F5FB9A9}" type="presOf" srcId="{C49441D2-0E1D-4CB2-BA0C-DF96AB946E30}" destId="{0549EE9A-2DDC-4367-9976-ED941F9DCE34}" srcOrd="1" destOrd="0" presId="urn:microsoft.com/office/officeart/2005/8/layout/list1"/>
    <dgm:cxn modelId="{52D3CE0B-CC07-4F5D-B710-17152F80D7CA}" type="presOf" srcId="{9C732692-74D1-4F10-859D-C904AEA60819}" destId="{B46AFDBE-2185-4332-9912-71639CF7DD74}" srcOrd="0" destOrd="0" presId="urn:microsoft.com/office/officeart/2005/8/layout/list1"/>
    <dgm:cxn modelId="{6677690F-D3D0-4334-B477-96368852C4B8}" type="presOf" srcId="{96EBCE5C-33AD-4788-99A8-5ED38848F73E}" destId="{2C52B5C4-AD27-4B6C-B4A4-2877BF69B279}" srcOrd="0" destOrd="0" presId="urn:microsoft.com/office/officeart/2005/8/layout/list1"/>
    <dgm:cxn modelId="{873EBD1B-A5FE-4579-9087-FFB8FE359D6B}" type="presOf" srcId="{149EDE43-AFD8-4706-A826-0901D45B6352}" destId="{4C7CE4A7-919A-4823-89BB-43E2F0B9D08C}" srcOrd="0" destOrd="0" presId="urn:microsoft.com/office/officeart/2005/8/layout/list1"/>
    <dgm:cxn modelId="{4F3C9330-7894-4889-83D8-B54AF0581E66}" srcId="{9C732692-74D1-4F10-859D-C904AEA60819}" destId="{D2278CCA-3FA8-4429-99C1-4E67322B8A77}" srcOrd="3" destOrd="0" parTransId="{41FD9520-C1E9-4E7F-B694-404BB28570F6}" sibTransId="{29BD43E8-9AF6-4A3A-BE68-651D781F8AF9}"/>
    <dgm:cxn modelId="{F5110C39-8564-4D87-9BA0-0FD193DA1ADE}" srcId="{9C732692-74D1-4F10-859D-C904AEA60819}" destId="{149EDE43-AFD8-4706-A826-0901D45B6352}" srcOrd="0" destOrd="0" parTransId="{DEC01013-FE5E-431B-B071-3FFBE7AD6871}" sibTransId="{7A8B855C-4560-4271-9CE2-391C0FF3CC37}"/>
    <dgm:cxn modelId="{AFD8853B-9DA3-42AF-96CC-F66270732C94}" type="presOf" srcId="{149EDE43-AFD8-4706-A826-0901D45B6352}" destId="{A9E578E0-BB7A-455A-9AC8-3EE7EDFD9CC4}" srcOrd="1" destOrd="0" presId="urn:microsoft.com/office/officeart/2005/8/layout/list1"/>
    <dgm:cxn modelId="{834B203F-3B83-4BCD-AFCC-1FA3147EBF4D}" srcId="{9C732692-74D1-4F10-859D-C904AEA60819}" destId="{96EBCE5C-33AD-4788-99A8-5ED38848F73E}" srcOrd="2" destOrd="0" parTransId="{1F73DA44-DCDA-4CF9-A541-527AB6BF4BF1}" sibTransId="{5379B058-DC36-49FA-B4B4-B29FE3E5B3BF}"/>
    <dgm:cxn modelId="{9557643F-ED97-4F5F-BE86-8A0BDBA71FB9}" type="presOf" srcId="{96EBCE5C-33AD-4788-99A8-5ED38848F73E}" destId="{1954173F-2FE2-45FD-B465-E27CCCE72A9C}" srcOrd="1" destOrd="0" presId="urn:microsoft.com/office/officeart/2005/8/layout/list1"/>
    <dgm:cxn modelId="{5CDE935C-9844-43BD-A234-E4C22A4DC01E}" type="presOf" srcId="{D2278CCA-3FA8-4429-99C1-4E67322B8A77}" destId="{08A4AB14-C377-42AA-88EF-D0D3F1DF2C3F}" srcOrd="1" destOrd="0" presId="urn:microsoft.com/office/officeart/2005/8/layout/list1"/>
    <dgm:cxn modelId="{DF413661-CC38-443A-8178-8B8AD01FDEB9}" type="presOf" srcId="{C49441D2-0E1D-4CB2-BA0C-DF96AB946E30}" destId="{855EF8A4-37C3-4F0D-8DB0-45BA25DDA1A9}" srcOrd="0" destOrd="0" presId="urn:microsoft.com/office/officeart/2005/8/layout/list1"/>
    <dgm:cxn modelId="{E97A0F6C-8365-49DE-ACCE-984B879FF2C6}" srcId="{9C732692-74D1-4F10-859D-C904AEA60819}" destId="{C49441D2-0E1D-4CB2-BA0C-DF96AB946E30}" srcOrd="1" destOrd="0" parTransId="{31818021-9DC9-4894-AE9A-9F1140153727}" sibTransId="{53794E78-C016-42AF-9AB6-44F5F5322256}"/>
    <dgm:cxn modelId="{F6787D76-FDDA-4E2B-990B-0F66C230E412}" type="presOf" srcId="{D2278CCA-3FA8-4429-99C1-4E67322B8A77}" destId="{1BC58F8A-6229-4B0B-BE99-9A1537965259}" srcOrd="0" destOrd="0" presId="urn:microsoft.com/office/officeart/2005/8/layout/list1"/>
    <dgm:cxn modelId="{4CCC9D90-9E75-42C5-B6D1-0D1138B99B8B}" type="presParOf" srcId="{B46AFDBE-2185-4332-9912-71639CF7DD74}" destId="{33B8D746-597A-4F85-8658-2D9D518646BE}" srcOrd="0" destOrd="0" presId="urn:microsoft.com/office/officeart/2005/8/layout/list1"/>
    <dgm:cxn modelId="{D455F048-C0B0-4033-B9E2-B91CA042C613}" type="presParOf" srcId="{33B8D746-597A-4F85-8658-2D9D518646BE}" destId="{4C7CE4A7-919A-4823-89BB-43E2F0B9D08C}" srcOrd="0" destOrd="0" presId="urn:microsoft.com/office/officeart/2005/8/layout/list1"/>
    <dgm:cxn modelId="{141833F1-54E6-4C5C-8239-A4080140B5E4}" type="presParOf" srcId="{33B8D746-597A-4F85-8658-2D9D518646BE}" destId="{A9E578E0-BB7A-455A-9AC8-3EE7EDFD9CC4}" srcOrd="1" destOrd="0" presId="urn:microsoft.com/office/officeart/2005/8/layout/list1"/>
    <dgm:cxn modelId="{3808D6E6-9D7F-41BD-B9BF-F5715B3FFE0B}" type="presParOf" srcId="{B46AFDBE-2185-4332-9912-71639CF7DD74}" destId="{320C043F-A9D0-4B9F-ADE0-D56470E115D4}" srcOrd="1" destOrd="0" presId="urn:microsoft.com/office/officeart/2005/8/layout/list1"/>
    <dgm:cxn modelId="{86EDA19F-15B5-4881-9E6C-33FCD176D425}" type="presParOf" srcId="{B46AFDBE-2185-4332-9912-71639CF7DD74}" destId="{5EFDC389-33C5-4838-9966-1CDDBDDF9ACF}" srcOrd="2" destOrd="0" presId="urn:microsoft.com/office/officeart/2005/8/layout/list1"/>
    <dgm:cxn modelId="{3EF758D0-59D0-4C38-B02B-8638C17E6E20}" type="presParOf" srcId="{B46AFDBE-2185-4332-9912-71639CF7DD74}" destId="{CF286683-E30E-4161-A073-07A112E8B88F}" srcOrd="3" destOrd="0" presId="urn:microsoft.com/office/officeart/2005/8/layout/list1"/>
    <dgm:cxn modelId="{DCC9B96E-4991-4277-A5AF-522B8110F250}" type="presParOf" srcId="{B46AFDBE-2185-4332-9912-71639CF7DD74}" destId="{4E3AEFBB-A449-4C7F-B07F-8E48E4268BC7}" srcOrd="4" destOrd="0" presId="urn:microsoft.com/office/officeart/2005/8/layout/list1"/>
    <dgm:cxn modelId="{50BF3878-E85B-4D56-A4E3-1D7308699E89}" type="presParOf" srcId="{4E3AEFBB-A449-4C7F-B07F-8E48E4268BC7}" destId="{855EF8A4-37C3-4F0D-8DB0-45BA25DDA1A9}" srcOrd="0" destOrd="0" presId="urn:microsoft.com/office/officeart/2005/8/layout/list1"/>
    <dgm:cxn modelId="{95F59CF5-AA01-408C-A08B-F35F9B4607FE}" type="presParOf" srcId="{4E3AEFBB-A449-4C7F-B07F-8E48E4268BC7}" destId="{0549EE9A-2DDC-4367-9976-ED941F9DCE34}" srcOrd="1" destOrd="0" presId="urn:microsoft.com/office/officeart/2005/8/layout/list1"/>
    <dgm:cxn modelId="{7614E2B2-B37D-476F-94FB-DB1773266E77}" type="presParOf" srcId="{B46AFDBE-2185-4332-9912-71639CF7DD74}" destId="{C5658052-6F16-47C2-B374-B27F1D59A947}" srcOrd="5" destOrd="0" presId="urn:microsoft.com/office/officeart/2005/8/layout/list1"/>
    <dgm:cxn modelId="{0079F79D-3374-4180-BA95-3C6143794EE2}" type="presParOf" srcId="{B46AFDBE-2185-4332-9912-71639CF7DD74}" destId="{5173F474-C956-459B-A252-8FE49FE1B6CE}" srcOrd="6" destOrd="0" presId="urn:microsoft.com/office/officeart/2005/8/layout/list1"/>
    <dgm:cxn modelId="{9019AB47-604F-4CA2-858B-2161D6E666A4}" type="presParOf" srcId="{B46AFDBE-2185-4332-9912-71639CF7DD74}" destId="{FEBDBD90-F60B-43D6-B3D9-8AAE67BBD05B}" srcOrd="7" destOrd="0" presId="urn:microsoft.com/office/officeart/2005/8/layout/list1"/>
    <dgm:cxn modelId="{1D9A88E1-FB5F-4100-9407-374D1153572E}" type="presParOf" srcId="{B46AFDBE-2185-4332-9912-71639CF7DD74}" destId="{B9B90D4F-7DED-4C79-AB2D-138E4B87197D}" srcOrd="8" destOrd="0" presId="urn:microsoft.com/office/officeart/2005/8/layout/list1"/>
    <dgm:cxn modelId="{DF1727B0-7A74-481F-B99F-1BF28D376AA1}" type="presParOf" srcId="{B9B90D4F-7DED-4C79-AB2D-138E4B87197D}" destId="{2C52B5C4-AD27-4B6C-B4A4-2877BF69B279}" srcOrd="0" destOrd="0" presId="urn:microsoft.com/office/officeart/2005/8/layout/list1"/>
    <dgm:cxn modelId="{03EF39E3-1841-4FF1-964C-509EB8E132E5}" type="presParOf" srcId="{B9B90D4F-7DED-4C79-AB2D-138E4B87197D}" destId="{1954173F-2FE2-45FD-B465-E27CCCE72A9C}" srcOrd="1" destOrd="0" presId="urn:microsoft.com/office/officeart/2005/8/layout/list1"/>
    <dgm:cxn modelId="{B68EBC59-A9BC-4E2A-BB29-7805027F57B1}" type="presParOf" srcId="{B46AFDBE-2185-4332-9912-71639CF7DD74}" destId="{2DE2CCD8-B184-45FB-B051-A5B63117A03C}" srcOrd="9" destOrd="0" presId="urn:microsoft.com/office/officeart/2005/8/layout/list1"/>
    <dgm:cxn modelId="{C63E5E3C-B2A3-42EA-9668-DCA048F2C767}" type="presParOf" srcId="{B46AFDBE-2185-4332-9912-71639CF7DD74}" destId="{08C80545-BA9C-45A3-A29D-5564CB78438B}" srcOrd="10" destOrd="0" presId="urn:microsoft.com/office/officeart/2005/8/layout/list1"/>
    <dgm:cxn modelId="{87AC9030-4C33-4CBB-8EE8-215B167F6B38}" type="presParOf" srcId="{B46AFDBE-2185-4332-9912-71639CF7DD74}" destId="{9AC3E683-7C31-4AF7-BCE2-430423055762}" srcOrd="11" destOrd="0" presId="urn:microsoft.com/office/officeart/2005/8/layout/list1"/>
    <dgm:cxn modelId="{15EBD4C8-E8C9-42FC-B9DB-815C136044C5}" type="presParOf" srcId="{B46AFDBE-2185-4332-9912-71639CF7DD74}" destId="{5C2959EF-3034-4EBD-96ED-AFDFA25BE7C2}" srcOrd="12" destOrd="0" presId="urn:microsoft.com/office/officeart/2005/8/layout/list1"/>
    <dgm:cxn modelId="{B11362D5-6B42-4A2F-B55A-C12AF4D202D2}" type="presParOf" srcId="{5C2959EF-3034-4EBD-96ED-AFDFA25BE7C2}" destId="{1BC58F8A-6229-4B0B-BE99-9A1537965259}" srcOrd="0" destOrd="0" presId="urn:microsoft.com/office/officeart/2005/8/layout/list1"/>
    <dgm:cxn modelId="{3D664FEE-FF65-4FAD-82E6-424ED5003E2C}" type="presParOf" srcId="{5C2959EF-3034-4EBD-96ED-AFDFA25BE7C2}" destId="{08A4AB14-C377-42AA-88EF-D0D3F1DF2C3F}" srcOrd="1" destOrd="0" presId="urn:microsoft.com/office/officeart/2005/8/layout/list1"/>
    <dgm:cxn modelId="{5F5EC6A5-027F-48EA-9A6F-726E0D91CCDF}" type="presParOf" srcId="{B46AFDBE-2185-4332-9912-71639CF7DD74}" destId="{1D18695A-5EFF-4BB9-BF8F-5CA1268034A3}" srcOrd="13" destOrd="0" presId="urn:microsoft.com/office/officeart/2005/8/layout/list1"/>
    <dgm:cxn modelId="{47544F94-5399-4653-81DD-C32EFDB280DD}" type="presParOf" srcId="{B46AFDBE-2185-4332-9912-71639CF7DD74}" destId="{0AF4FEB9-80D0-4CB2-B06D-1164147A38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DC389-33C5-4838-9966-1CDDBDDF9ACF}">
      <dsp:nvSpPr>
        <dsp:cNvPr id="0" name=""/>
        <dsp:cNvSpPr/>
      </dsp:nvSpPr>
      <dsp:spPr>
        <a:xfrm>
          <a:off x="0" y="449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78E0-BB7A-455A-9AC8-3EE7EDFD9CC4}">
      <dsp:nvSpPr>
        <dsp:cNvPr id="0" name=""/>
        <dsp:cNvSpPr/>
      </dsp:nvSpPr>
      <dsp:spPr>
        <a:xfrm>
          <a:off x="327898" y="80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Technical Outreach</a:t>
          </a:r>
        </a:p>
      </dsp:txBody>
      <dsp:txXfrm>
        <a:off x="363924" y="116763"/>
        <a:ext cx="4518522" cy="665948"/>
      </dsp:txXfrm>
    </dsp:sp>
    <dsp:sp modelId="{5173F474-C956-459B-A252-8FE49FE1B6CE}">
      <dsp:nvSpPr>
        <dsp:cNvPr id="0" name=""/>
        <dsp:cNvSpPr/>
      </dsp:nvSpPr>
      <dsp:spPr>
        <a:xfrm>
          <a:off x="0" y="1583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9EE9A-2DDC-4367-9976-ED941F9DCE34}">
      <dsp:nvSpPr>
        <dsp:cNvPr id="0" name=""/>
        <dsp:cNvSpPr/>
      </dsp:nvSpPr>
      <dsp:spPr>
        <a:xfrm>
          <a:off x="327898" y="1214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Validation Basin Progress</a:t>
          </a:r>
        </a:p>
      </dsp:txBody>
      <dsp:txXfrm>
        <a:off x="363924" y="1250763"/>
        <a:ext cx="4518522" cy="665948"/>
      </dsp:txXfrm>
    </dsp:sp>
    <dsp:sp modelId="{08C80545-BA9C-45A3-A29D-5564CB78438B}">
      <dsp:nvSpPr>
        <dsp:cNvPr id="0" name=""/>
        <dsp:cNvSpPr/>
      </dsp:nvSpPr>
      <dsp:spPr>
        <a:xfrm>
          <a:off x="0" y="2717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173F-2FE2-45FD-B465-E27CCCE72A9C}">
      <dsp:nvSpPr>
        <dsp:cNvPr id="0" name=""/>
        <dsp:cNvSpPr/>
      </dsp:nvSpPr>
      <dsp:spPr>
        <a:xfrm>
          <a:off x="361763" y="2348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Technical Discussions</a:t>
          </a:r>
        </a:p>
      </dsp:txBody>
      <dsp:txXfrm>
        <a:off x="397789" y="2384763"/>
        <a:ext cx="4518522" cy="665948"/>
      </dsp:txXfrm>
    </dsp:sp>
    <dsp:sp modelId="{0AF4FEB9-80D0-4CB2-B06D-1164147A381F}">
      <dsp:nvSpPr>
        <dsp:cNvPr id="0" name=""/>
        <dsp:cNvSpPr/>
      </dsp:nvSpPr>
      <dsp:spPr>
        <a:xfrm>
          <a:off x="0" y="3851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4AB14-C377-42AA-88EF-D0D3F1DF2C3F}">
      <dsp:nvSpPr>
        <dsp:cNvPr id="0" name=""/>
        <dsp:cNvSpPr/>
      </dsp:nvSpPr>
      <dsp:spPr>
        <a:xfrm>
          <a:off x="346949" y="3530360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Mixed Populations</a:t>
          </a:r>
        </a:p>
      </dsp:txBody>
      <dsp:txXfrm>
        <a:off x="382975" y="3566386"/>
        <a:ext cx="451852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A961-2F6A-4F12-9805-185936B0C350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2B1F-257C-4700-BB4C-6FF8E0BA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62B1F-257C-4700-BB4C-6FF8E0BAE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16679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Image, w/o D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0"/>
            <a:ext cx="8183880" cy="416378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126480" cy="1828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106397"/>
            <a:ext cx="6126481" cy="365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8080" y="685801"/>
            <a:ext cx="4693920" cy="5486399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812229"/>
            <a:ext cx="27432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6A3CF-6378-FF4F-D78D-77EE55193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801" y="5098903"/>
            <a:ext cx="3018281" cy="1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1"/>
            <a:ext cx="12192000" cy="4870302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9726"/>
            <a:ext cx="1082040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227" y="2712968"/>
            <a:ext cx="7223760" cy="1054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336" y="3995989"/>
            <a:ext cx="10846864" cy="2862012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423949"/>
            <a:ext cx="18288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67DBA-FBEA-7959-FAA1-D0BB2747A1CC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3B5834C-6435-483F-081E-02E064B77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D9BBB3-A86F-C01D-ADEE-78B66A8D1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352" y="2659734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30077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3CFB9-A605-D73C-14F7-65B35DE9543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A167-4DCB-7FD2-1779-D0201BBC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8" y="406500"/>
            <a:ext cx="914403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8FCC257D-A786-9244-9E17-CE618C8B927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491A14-A21F-5CB0-5548-0BCAEA712490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B90E6E7-8126-4EC3-7421-A11B87CF614D}"/>
              </a:ext>
            </a:extLst>
          </p:cNvPr>
          <p:cNvSpPr txBox="1">
            <a:spLocks/>
          </p:cNvSpPr>
          <p:nvPr userDrawn="1"/>
        </p:nvSpPr>
        <p:spPr>
          <a:xfrm>
            <a:off x="683237" y="6177180"/>
            <a:ext cx="38404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FC3DFAA-635A-5426-C250-E4FBD1CFE1EF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3D7143-B41A-9EBF-F743-B49CE0C0915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5C4A2-142A-0F7E-6AC7-7EFBEB574A50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BF6FD-FB50-1812-1828-BCE551E33CD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4640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FC437A4-3281-B48A-FF6B-262D67E6C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 + IMAGE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D25E123-4327-CE59-C051-1830C80A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DAE1C-8422-100D-773A-625642456239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F1F52D-DB4C-7045-E5EB-C712DBEFE8E8}"/>
              </a:ext>
            </a:extLst>
          </p:cNvPr>
          <p:cNvSpPr/>
          <p:nvPr userDrawn="1"/>
        </p:nvSpPr>
        <p:spPr>
          <a:xfrm>
            <a:off x="0" y="0"/>
            <a:ext cx="12192000" cy="5969151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3D67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D67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80B46D4C-CE88-FDFC-3BAD-F63125179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023720"/>
            <a:ext cx="10822962" cy="4034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000"/>
              </a:lnSpc>
              <a:defRPr sz="2800" b="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Quote Goes Here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aliquipvel</a:t>
            </a:r>
            <a:r>
              <a:rPr lang="en-US"/>
              <a:t> illum dolore  fac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489992-8A9B-4235-C76D-D017C4639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5197859"/>
            <a:ext cx="10822962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3D67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DA7EC-7A43-92C6-6264-D14C31AA172D}"/>
              </a:ext>
            </a:extLst>
          </p:cNvPr>
          <p:cNvSpPr/>
          <p:nvPr userDrawn="1"/>
        </p:nvSpPr>
        <p:spPr>
          <a:xfrm>
            <a:off x="-2562" y="1023720"/>
            <a:ext cx="228600" cy="41148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7AC7BAD-7820-55D5-D6AD-078844BA9F6E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10828338" cy="4141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5A9768-47B8-7F5A-2E8C-1D8C598A0CC5}"/>
              </a:ext>
            </a:extLst>
          </p:cNvPr>
          <p:cNvSpPr/>
          <p:nvPr userDrawn="1"/>
        </p:nvSpPr>
        <p:spPr>
          <a:xfrm rot="16200000">
            <a:off x="11346177" y="845915"/>
            <a:ext cx="91440" cy="16002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41B45-1DEB-A79E-827B-BA5F1B92283F}"/>
              </a:ext>
            </a:extLst>
          </p:cNvPr>
          <p:cNvSpPr/>
          <p:nvPr userDrawn="1"/>
        </p:nvSpPr>
        <p:spPr>
          <a:xfrm>
            <a:off x="0" y="0"/>
            <a:ext cx="12192000" cy="217842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5"/>
            <a:ext cx="10822962" cy="914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2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USE THIS LAYOUT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412098"/>
            <a:ext cx="10828338" cy="3547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2766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31699" y="1380966"/>
            <a:ext cx="6559175" cy="456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TABLE OF </a:t>
            </a:r>
            <a:br>
              <a:rPr lang="en-US"/>
            </a:br>
            <a:r>
              <a:rPr lang="en-US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1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w/ Cap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-2562" y="5029200"/>
            <a:ext cx="12194561" cy="1828799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31699" y="1138021"/>
            <a:ext cx="6074501" cy="366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2281021"/>
            <a:ext cx="4526937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2B19-3E39-F109-516A-01A2CF3F94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31699" y="5258001"/>
            <a:ext cx="6074501" cy="68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Photo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52349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83238" y="2286315"/>
            <a:ext cx="6013397" cy="347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29358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FEMA PowerPoint Presentation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219" y="1129358"/>
            <a:ext cx="5268782" cy="4636745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25236" y="1138021"/>
            <a:ext cx="4580963" cy="48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369905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138020"/>
            <a:ext cx="6016752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1075-1A33-D11B-9DDA-495E686C0B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512906"/>
            <a:ext cx="6013450" cy="3456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54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20552" y="2052419"/>
            <a:ext cx="6185647" cy="391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552" y="1383398"/>
            <a:ext cx="6185647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3318" y="1138020"/>
            <a:ext cx="6182882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85B6D-0B9C-8C4F-1713-1951698D2844}"/>
              </a:ext>
            </a:extLst>
          </p:cNvPr>
          <p:cNvSpPr/>
          <p:nvPr userDrawn="1"/>
        </p:nvSpPr>
        <p:spPr>
          <a:xfrm>
            <a:off x="-1" y="2649070"/>
            <a:ext cx="5091953" cy="332007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1BAE0020-C71C-4423-50AE-6FD966F51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1138020"/>
            <a:ext cx="3713949" cy="4145327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C72B96-D07C-C69A-8B31-012039E01E84}"/>
              </a:ext>
            </a:extLst>
          </p:cNvPr>
          <p:cNvSpPr/>
          <p:nvPr userDrawn="1"/>
        </p:nvSpPr>
        <p:spPr>
          <a:xfrm>
            <a:off x="697847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47" y="1383398"/>
            <a:ext cx="10863304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748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847" y="1138020"/>
            <a:ext cx="10863304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17514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AF6D0-43E7-5F2D-A562-449C90307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6448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60C553-E9DF-DC68-F0D3-619517FC7397}"/>
              </a:ext>
            </a:extLst>
          </p:cNvPr>
          <p:cNvSpPr/>
          <p:nvPr userDrawn="1"/>
        </p:nvSpPr>
        <p:spPr>
          <a:xfrm>
            <a:off x="4595834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76676052-DFD7-1F40-A4EE-3A185ECFB3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09458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C3F8B39-51CD-8CCF-5ACC-2E53188A6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7749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2456F-D0C7-46F5-32BD-A6909740B1A6}"/>
              </a:ext>
            </a:extLst>
          </p:cNvPr>
          <p:cNvSpPr/>
          <p:nvPr userDrawn="1"/>
        </p:nvSpPr>
        <p:spPr>
          <a:xfrm>
            <a:off x="8493822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1">
            <a:extLst>
              <a:ext uri="{FF2B5EF4-FFF2-40B4-BE49-F238E27FC236}">
                <a16:creationId xmlns:a16="http://schemas.microsoft.com/office/drawing/2014/main" id="{C8D0B3B9-1485-E8E8-F419-A661ED9C0A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13489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9AB90A2-5602-D07B-7294-49D8892C26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22423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07038D-72AC-289E-DC13-17934DF43AFD}"/>
              </a:ext>
            </a:extLst>
          </p:cNvPr>
          <p:cNvCxnSpPr/>
          <p:nvPr userDrawn="1"/>
        </p:nvCxnSpPr>
        <p:spPr>
          <a:xfrm>
            <a:off x="4724400" y="2097231"/>
            <a:ext cx="2743200" cy="0"/>
          </a:xfrm>
          <a:prstGeom prst="line">
            <a:avLst/>
          </a:prstGeom>
          <a:ln w="76200">
            <a:solidFill>
              <a:srgbClr val="D24B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2E2BA8-7D7E-58AE-3A59-D1CEE0C58CDF}"/>
              </a:ext>
            </a:extLst>
          </p:cNvPr>
          <p:cNvSpPr/>
          <p:nvPr userDrawn="1"/>
        </p:nvSpPr>
        <p:spPr>
          <a:xfrm>
            <a:off x="628918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025E3-18F5-E88B-67D5-1A8E1A1BE41E}"/>
              </a:ext>
            </a:extLst>
          </p:cNvPr>
          <p:cNvSpPr/>
          <p:nvPr userDrawn="1"/>
        </p:nvSpPr>
        <p:spPr>
          <a:xfrm>
            <a:off x="4546800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A215D-436C-E2BE-2BA1-22F62D160360}"/>
              </a:ext>
            </a:extLst>
          </p:cNvPr>
          <p:cNvSpPr/>
          <p:nvPr userDrawn="1"/>
        </p:nvSpPr>
        <p:spPr>
          <a:xfrm>
            <a:off x="8441474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C9287-294F-4AE0-ED4B-B75EA839A03F}"/>
              </a:ext>
            </a:extLst>
          </p:cNvPr>
          <p:cNvSpPr/>
          <p:nvPr userDrawn="1"/>
        </p:nvSpPr>
        <p:spPr>
          <a:xfrm>
            <a:off x="0" y="0"/>
            <a:ext cx="12192000" cy="447039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10822963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7911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F584-0A5B-D610-8EE1-7EE1BCC7E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238" y="1757751"/>
            <a:ext cx="10822961" cy="96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D1CF9D15-57F5-19BF-A52F-8BE9C0EAE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0574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82C7A895-6BF9-9A4D-3A1A-DA1A65BBD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3238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1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83238" y="2898900"/>
            <a:ext cx="10877913" cy="457200"/>
          </a:xfrm>
          <a:prstGeom prst="rect">
            <a:avLst/>
          </a:prstGeom>
        </p:spPr>
        <p:txBody>
          <a:bodyPr lIns="64251" tIns="32125" rIns="64251" bIns="32125" anchor="ctr"/>
          <a:lstStyle>
            <a:lvl1pPr algn="ctr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000" baseline="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238" y="3752095"/>
            <a:ext cx="10877913" cy="341876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ctr">
              <a:lnSpc>
                <a:spcPct val="100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1800" cap="none" baseline="0">
                <a:solidFill>
                  <a:srgbClr val="3D98C1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5CA8-500F-48D4-0AC5-DC4762A2E6FE}"/>
              </a:ext>
            </a:extLst>
          </p:cNvPr>
          <p:cNvCxnSpPr>
            <a:cxnSpLocks/>
          </p:cNvCxnSpPr>
          <p:nvPr userDrawn="1"/>
        </p:nvCxnSpPr>
        <p:spPr>
          <a:xfrm>
            <a:off x="4064794" y="3539228"/>
            <a:ext cx="41148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46107E-7A2A-250C-46E7-B56B8B9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802289-ED52-4616-F018-545E71FE5EF2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4E4743A-2687-77A3-5F1D-9EE9160197A9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EF40A1-1F59-4C0B-C352-90D77AB2D0BC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6CF8E3-4B8A-F4CC-E9F2-DBA0BB411CE2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8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1130139"/>
            <a:ext cx="6096000" cy="4839008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6593" y="2252571"/>
            <a:ext cx="5180646" cy="371657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440" y="1379318"/>
            <a:ext cx="5257962" cy="4348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D302FC-E143-232F-4B89-87D19D7E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C538D4-57C8-276F-230E-E1B4C5E6E4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4275F6-B661-3AC7-4E64-07ED72025A4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F96268-9F6D-B7C4-2E88-CAFD7FF012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81E66-FD99-912B-8622-449D06E986C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2">
            <a:extLst>
              <a:ext uri="{FF2B5EF4-FFF2-40B4-BE49-F238E27FC236}">
                <a16:creationId xmlns:a16="http://schemas.microsoft.com/office/drawing/2014/main" id="{23A86A49-3205-CCA8-1F08-9999A53DA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130139"/>
            <a:ext cx="5180646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E0455-A54A-A1F6-F438-32E83F7066C5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B124E-1302-F2FA-C60D-1E138316DDEE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DF51C-031E-BA3B-8010-40977CA2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C50EF1-3987-5BC7-70C8-B11FC2AFAF21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16D758-E3F4-68B9-18D4-8D6CF0DF8DE5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6F70BC-CBDC-9AF6-7743-3DD1BE03F3D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893C8-A50A-C8C8-CF40-26218FBF10F1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16853A-72C1-7230-F779-0F090CB6C914}"/>
              </a:ext>
            </a:extLst>
          </p:cNvPr>
          <p:cNvSpPr/>
          <p:nvPr userDrawn="1"/>
        </p:nvSpPr>
        <p:spPr>
          <a:xfrm>
            <a:off x="637518" y="1130138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052B5-05DF-9ABD-AAE8-ED25B6DE63DE}"/>
              </a:ext>
            </a:extLst>
          </p:cNvPr>
          <p:cNvSpPr/>
          <p:nvPr userDrawn="1"/>
        </p:nvSpPr>
        <p:spPr>
          <a:xfrm>
            <a:off x="6222578" y="1131967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699EF9-52F4-410D-ED01-57F736B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7AD8DE-DB8C-B2B0-B69C-1F3978C2BC2B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CF4-21C6-CE3F-6145-740A2C08C091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F2CA-B8A0-323E-5457-183C7944C11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6C01E1-CE9A-46A3-9AA9-4DF09A79E39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4E0A0-CED8-8317-1D6C-BCE57BF9B787}"/>
              </a:ext>
            </a:extLst>
          </p:cNvPr>
          <p:cNvSpPr/>
          <p:nvPr userDrawn="1"/>
        </p:nvSpPr>
        <p:spPr>
          <a:xfrm>
            <a:off x="4397188" y="896473"/>
            <a:ext cx="7794812" cy="5072674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5C6D8D2-7D1D-C23D-9518-646A80E709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67836" y="2252572"/>
            <a:ext cx="6638364" cy="34752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22519-922C-27A0-DCF5-9069E8C56E39}"/>
              </a:ext>
            </a:extLst>
          </p:cNvPr>
          <p:cNvSpPr/>
          <p:nvPr userDrawn="1"/>
        </p:nvSpPr>
        <p:spPr>
          <a:xfrm>
            <a:off x="4397188" y="1138020"/>
            <a:ext cx="228600" cy="9144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2C4FB7E-9173-A538-6611-7109EBAA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36" y="1146253"/>
            <a:ext cx="6638364" cy="90651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003D67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908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297638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116" y="1662990"/>
            <a:ext cx="5297084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116" y="2672869"/>
            <a:ext cx="5297084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297638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 u="none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7"/>
            <a:ext cx="10822962" cy="45720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9350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748049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Best practices for presentation design</a:t>
            </a:r>
            <a:endParaRPr lang="en-US">
              <a:solidFill>
                <a:srgbClr val="00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9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951F2C-7AC9-61F9-FB5F-23CB5A1D0653}"/>
              </a:ext>
            </a:extLst>
          </p:cNvPr>
          <p:cNvSpPr/>
          <p:nvPr userDrawn="1"/>
        </p:nvSpPr>
        <p:spPr>
          <a:xfrm>
            <a:off x="6099047" y="1"/>
            <a:ext cx="6089957" cy="6857999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33A22-87FE-8303-2CA2-2E244FF7E4A5}"/>
              </a:ext>
            </a:extLst>
          </p:cNvPr>
          <p:cNvSpPr/>
          <p:nvPr userDrawn="1"/>
        </p:nvSpPr>
        <p:spPr>
          <a:xfrm>
            <a:off x="0" y="-1"/>
            <a:ext cx="6099048" cy="6857999"/>
          </a:xfrm>
          <a:prstGeom prst="rect">
            <a:avLst/>
          </a:prstGeom>
          <a:solidFill>
            <a:srgbClr val="003D67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93F786A-0C1F-ED01-C472-C403FEA565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181116" cy="3297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CB6218-57D8-5F5D-80DE-7A1077EFDE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62990"/>
            <a:ext cx="5178552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AA03321-9122-4781-0C08-151C56147AE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7648" y="2672869"/>
            <a:ext cx="5178552" cy="32976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199ABB1-6096-1E9F-838B-9413BE54D3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181116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A6D66-C327-B814-8070-6F2ACD5BB5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6E36CD6-1E0E-B94D-1944-B379483B8A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417A04-E1DF-838D-5A64-568864AEA39F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9F775DA-0403-EEA6-DE63-2F05FE14557E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C3410-BC65-44AF-D444-9BAE1B59ABC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itle 29">
            <a:extLst>
              <a:ext uri="{FF2B5EF4-FFF2-40B4-BE49-F238E27FC236}">
                <a16:creationId xmlns:a16="http://schemas.microsoft.com/office/drawing/2014/main" id="{5CB446BD-F0ED-886C-89BF-41E906B7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2" y="927109"/>
            <a:ext cx="10825958" cy="457200"/>
          </a:xfrm>
          <a:prstGeom prst="rect">
            <a:avLst/>
          </a:prstGeo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116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>
            <a:extLst>
              <a:ext uri="{FF2B5EF4-FFF2-40B4-BE49-F238E27FC236}">
                <a16:creationId xmlns:a16="http://schemas.microsoft.com/office/drawing/2014/main" id="{A9C0CC1D-67A4-95F5-3447-427BA1A3F107}"/>
              </a:ext>
            </a:extLst>
          </p:cNvPr>
          <p:cNvSpPr txBox="1">
            <a:spLocks/>
          </p:cNvSpPr>
          <p:nvPr userDrawn="1"/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7761D9-17AE-DFFE-4D17-4C54B57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DF8B82-CBBD-95C4-5244-D0C748153B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4EBBA6-DDFC-1D2C-34DA-CA53921B9E06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7068FD-8AA4-5FEF-CC0E-7A4E63901245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4A32A-8CD2-94AD-0897-927933B8ADFF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1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14FCF-B85D-E8B1-84DB-9B5BAFEA5212}"/>
              </a:ext>
            </a:extLst>
          </p:cNvPr>
          <p:cNvSpPr/>
          <p:nvPr userDrawn="1"/>
        </p:nvSpPr>
        <p:spPr>
          <a:xfrm>
            <a:off x="6707084" y="1585649"/>
            <a:ext cx="5484915" cy="4383502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1A20D-B6C1-FBA1-45E4-8DB59D655AF6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935686" y="1814674"/>
            <a:ext cx="4575278" cy="3930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83238" y="1818045"/>
            <a:ext cx="5795245" cy="41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437B8-EA35-D67D-20E0-14AA38FCEC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7C8E54-5472-08D2-125D-7D37591DC8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0D1CF2-94BA-63E6-CF6D-98D1EE2C8EC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AF5D92-58AD-024D-6C47-C21D8E375E0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64A8E-E129-71E4-3155-0BF76E0A75B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BB4805E-985C-7E04-4390-0B5340F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9" y="910698"/>
            <a:ext cx="10827725" cy="4572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06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F69C2C-5904-51E2-1530-FAD55CEC7FF4}"/>
              </a:ext>
            </a:extLst>
          </p:cNvPr>
          <p:cNvSpPr/>
          <p:nvPr userDrawn="1"/>
        </p:nvSpPr>
        <p:spPr>
          <a:xfrm>
            <a:off x="0" y="-98611"/>
            <a:ext cx="12192000" cy="3527612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2C417-9A33-9EED-801F-F9A8A1B080A0}"/>
              </a:ext>
            </a:extLst>
          </p:cNvPr>
          <p:cNvSpPr/>
          <p:nvPr userDrawn="1"/>
        </p:nvSpPr>
        <p:spPr>
          <a:xfrm>
            <a:off x="682625" y="2043955"/>
            <a:ext cx="10823575" cy="394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5E3278-5035-0FF7-4778-AD96CE89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0DACD-B816-8A79-749B-3FE916723AEA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2EC50B-A568-643B-9459-47ADE7156C1E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E3154-BE26-C14F-11B0-5335A746F244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FA4D5-260F-29EF-D98D-2308B231AAD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12">
            <a:extLst>
              <a:ext uri="{FF2B5EF4-FFF2-40B4-BE49-F238E27FC236}">
                <a16:creationId xmlns:a16="http://schemas.microsoft.com/office/drawing/2014/main" id="{8F104947-6421-9F45-4E11-83230EAB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1383398"/>
            <a:ext cx="10823575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Chart with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DB672FF-0C96-54AA-E62D-3365409F13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1138020"/>
            <a:ext cx="10823575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Example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66A3A184-7861-F681-FE22-4BC9635D77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625" y="2043955"/>
            <a:ext cx="10823575" cy="39380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here to add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4CB01-3C12-6B8A-724F-33CEF3EAD0D7}"/>
              </a:ext>
            </a:extLst>
          </p:cNvPr>
          <p:cNvSpPr/>
          <p:nvPr userDrawn="1"/>
        </p:nvSpPr>
        <p:spPr>
          <a:xfrm>
            <a:off x="591798" y="2043955"/>
            <a:ext cx="91440" cy="3941064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0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131343" y="1602393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766631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486451"/>
            <a:ext cx="4298335" cy="457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WITH 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152C2B9-9F35-9871-091F-0D0BABFD1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243505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	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4437238-B0F9-CF92-2E69-1E0EE7E27C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9553" y="1366620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965DE6-C84D-A2E6-8A1E-0C0F49ABA33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31343" y="3257109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A2A1E15-FCDC-1304-44B4-0B47B8D8DB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9553" y="3021336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6C009E-167A-FD15-3ACE-F95EBC108F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6293" y="4911825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CD8CDBBC-A1FD-58C4-08B2-BD70E9A4A2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9553" y="4676052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ingle">
    <p:bg>
      <p:bgPr>
        <a:solidFill>
          <a:srgbClr val="3D9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2596295"/>
            <a:ext cx="6858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WITH 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5638801" y="3297230"/>
            <a:ext cx="9144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2895" y="4979832"/>
            <a:ext cx="2066212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28ECB-CA68-2DA6-0583-A150026620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161" y="2361007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DA8D4F-A0D6-191F-F488-3C36E163C5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08572" y="3566636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</p:spTree>
    <p:extLst>
      <p:ext uri="{BB962C8B-B14F-4D97-AF65-F5344CB8AC3E}">
        <p14:creationId xmlns:p14="http://schemas.microsoft.com/office/powerpoint/2010/main" val="55300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o Image">
    <p:bg>
      <p:bgPr>
        <a:solidFill>
          <a:srgbClr val="005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1707756"/>
            <a:ext cx="68580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00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THE END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3361051"/>
            <a:ext cx="6858000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3078481" y="3002818"/>
            <a:ext cx="6035040" cy="0"/>
          </a:xfrm>
          <a:prstGeom prst="line">
            <a:avLst/>
          </a:prstGeom>
          <a:ln w="76200">
            <a:solidFill>
              <a:srgbClr val="3D98C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291" y="4180297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4" y="2895600"/>
            <a:ext cx="10715631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5" y="3792666"/>
            <a:ext cx="3276604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5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437" y="0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0DB439AC-DE17-AF36-577F-A1AD8FC08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026" y="3780731"/>
            <a:ext cx="3317421" cy="117449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5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EBCE6F1D-4512-4F04-0213-BCE4117160B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03733"/>
            <a:ext cx="10715627" cy="3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F4EC7-5AD6-077C-DCE5-20A08368A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D4360EA-2E53-1F97-8194-73AA40BB23DD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57849" y="1463675"/>
            <a:ext cx="5124552" cy="416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849" y="691884"/>
            <a:ext cx="5124552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1C80DA-BDD6-89FB-0C86-E9146879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/>
          <a:lstStyle/>
          <a:p>
            <a:fld id="{08CCC229-AB65-5F40-B719-1933DA0A7CB3}" type="datetime1">
              <a:rPr lang="en-US" smtClean="0"/>
              <a:t>2/20/2026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011EFF9B-03F3-D55F-12EF-15C293A69AFE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83E3B04E-B55B-76EC-2FD2-61531E9F9A39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4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8189" y="374059"/>
            <a:ext cx="107156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564A2-0BDB-6508-9377-CD4B4F77E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F6954497-62B3-198E-40D1-FABE5D8A04F3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8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000754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5" y="452440"/>
            <a:ext cx="10715632" cy="2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B6E0-CF4B-1618-090C-525E345B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B813468-B685-D2BF-19AF-2EDE51DB72A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1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66C02-708D-8BF4-6F79-ECC191E27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93736E4E-C7F2-6EDB-8F56-94242926064A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25933EF-00E1-480E-BD15-775EB283A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994400" cy="2209800"/>
          </a:xfrm>
        </p:spPr>
        <p:txBody>
          <a:bodyPr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58928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733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654C8-7855-406F-8E05-0CE1802A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5851016"/>
            <a:ext cx="3196963" cy="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6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3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4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9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5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4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1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0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DE13F-5776-4FF6-8CD5-32032F43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7A0A-5E58-43A7-ADC1-4F9B32268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05" y="6050165"/>
            <a:ext cx="2290255" cy="5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rgbClr val="2F2F3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2F2F30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2F2F30"/>
        </a:buClr>
        <a:buFont typeface="Franklin Gothic Book" panose="020B05030201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95" y="-3544"/>
            <a:ext cx="11781904" cy="1226288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1971"/>
            <a:ext cx="10972800" cy="498763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961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6D3D1D7-0742-4C50-BC26-2671AEFA8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62468" cy="6858000"/>
          </a:xfrm>
          <a:prstGeom prst="rect">
            <a:avLst/>
          </a:prstGeom>
          <a:solidFill>
            <a:srgbClr val="2E7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BFA05-79B3-4691-B884-FAEBD97917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1429" y="141939"/>
            <a:ext cx="1110576" cy="166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F6DA4-F153-490E-A627-A81F83CC7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5061" y="6328898"/>
            <a:ext cx="1524000" cy="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txStyles>
    <p:titleStyle>
      <a:lvl1pPr marL="156629" indent="0" algn="l" defTabSz="121899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11143" indent="-311143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42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766214" indent="-313259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3733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523745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2133241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2742739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3352238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6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4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2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3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1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9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7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2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dal.org/en/stable/drivers/raster/cog.html#general-creation-options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BBF58FB_53F171B0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hydr/25/12/JHM-D-24-0024.1.xml?tab_body=supplementary-material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8E0D-EDFE-A58F-66B5-569A3C88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10525"/>
            <a:ext cx="10820400" cy="1246472"/>
          </a:xfrm>
        </p:spPr>
        <p:txBody>
          <a:bodyPr/>
          <a:lstStyle/>
          <a:p>
            <a:r>
              <a:rPr lang="en-US"/>
              <a:t>FFRD Validation Basins</a:t>
            </a:r>
            <a:br>
              <a:rPr lang="en-US"/>
            </a:br>
            <a:r>
              <a:rPr lang="en-US"/>
              <a:t>Cross-Basin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907C3C-58D7-24B4-F8AB-BAFFBFAAB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556" y="96651"/>
            <a:ext cx="1749940" cy="274320"/>
          </a:xfrm>
        </p:spPr>
        <p:txBody>
          <a:bodyPr/>
          <a:lstStyle/>
          <a:p>
            <a:r>
              <a:rPr lang="en-US"/>
              <a:t>February 20</a:t>
            </a:r>
            <a:r>
              <a:rPr lang="en-US" baseline="30000"/>
              <a:t>th</a:t>
            </a:r>
            <a:r>
              <a:rPr lang="en-US"/>
              <a:t>, 2026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FFBA0F-90E6-069B-DD92-2F5BD5D7F43D}"/>
              </a:ext>
            </a:extLst>
          </p:cNvPr>
          <p:cNvSpPr txBox="1">
            <a:spLocks/>
          </p:cNvSpPr>
          <p:nvPr/>
        </p:nvSpPr>
        <p:spPr>
          <a:xfrm>
            <a:off x="685800" y="3287053"/>
            <a:ext cx="10820400" cy="1246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Arial"/>
              </a:defRPr>
            </a:lvl1pPr>
          </a:lstStyle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089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641A-1AE5-1389-74C4-2046D8AB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EC6E-92AE-1102-4368-3C4B78B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South Platte (1019) Progress Update</a:t>
            </a:r>
            <a:endParaRPr lang="en-US">
              <a:solidFill>
                <a:srgbClr val="000000"/>
              </a:solidFill>
              <a:latin typeface="Franklin Gothic Heav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E1AC-CFE8-D3CF-3A94-06014D4E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9990FD-7C2F-41EC-2724-AD9D71DE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89307"/>
              </p:ext>
            </p:extLst>
          </p:nvPr>
        </p:nvGraphicFramePr>
        <p:xfrm>
          <a:off x="180528" y="1650201"/>
          <a:ext cx="11870008" cy="408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566">
                  <a:extLst>
                    <a:ext uri="{9D8B030D-6E8A-4147-A177-3AD203B41FA5}">
                      <a16:colId xmlns:a16="http://schemas.microsoft.com/office/drawing/2014/main" val="564731921"/>
                    </a:ext>
                  </a:extLst>
                </a:gridCol>
                <a:gridCol w="5103067">
                  <a:extLst>
                    <a:ext uri="{9D8B030D-6E8A-4147-A177-3AD203B41FA5}">
                      <a16:colId xmlns:a16="http://schemas.microsoft.com/office/drawing/2014/main" val="2690834181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194716445"/>
                    </a:ext>
                  </a:extLst>
                </a:gridCol>
              </a:tblGrid>
              <a:tr h="33689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FFRD (Hydrology First)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Progress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Upcoming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31997"/>
                  </a:ext>
                </a:extLst>
              </a:tr>
              <a:tr h="1600261">
                <a:tc>
                  <a:txBody>
                    <a:bodyPr/>
                    <a:lstStyle/>
                    <a:p>
                      <a:r>
                        <a:rPr lang="en-US" sz="1400"/>
                        <a:t>Scoping &amp; Data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u="sng"/>
                        <a:t>Data Collection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Identify Key Data Providers &amp; Datasets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Terrain Development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u="sng"/>
                        <a:t>Flood Hazard Mechanisms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Initial Identification of Key Mechanisms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u="sng"/>
                        <a:t>Dam &amp; Levee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Draft Levee Scoping/Refinement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Draft Dam Scoping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Key Data Provider Coordination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Format collected data per SOP and agreed upon standards.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84116"/>
                  </a:ext>
                </a:extLst>
              </a:tr>
              <a:tr h="842243">
                <a:tc>
                  <a:txBody>
                    <a:bodyPr/>
                    <a:lstStyle/>
                    <a:p>
                      <a:r>
                        <a:rPr lang="en-US" sz="140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Storm Catalog Development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Initial Storm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Confirm Calibration Events/POR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28344"/>
                  </a:ext>
                </a:extLst>
              </a:tr>
              <a:tr h="336897">
                <a:tc>
                  <a:txBody>
                    <a:bodyPr/>
                    <a:lstStyle/>
                    <a:p>
                      <a:r>
                        <a:rPr lang="en-US" sz="1400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Began to assemble HMS Model &amp; Parameters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RAS Model Unit Identification/Delineation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088424"/>
                  </a:ext>
                </a:extLst>
              </a:tr>
              <a:tr h="589570">
                <a:tc>
                  <a:txBody>
                    <a:bodyPr/>
                    <a:lstStyle/>
                    <a:p>
                      <a:r>
                        <a:rPr lang="en-US" sz="1400"/>
                        <a:t>Documentation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Submitted South Platte Storm Typing Memo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Continue Refinement With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8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6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436F58-EFFC-71C4-6C7F-EA238B628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Technical Discussions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3755863-9B68-18B9-01CE-1990B7B12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59EDC-8068-95E3-3F09-55D2FDD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3D4F9-5B1B-B856-EF68-3903C461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436D-1EE4-A7CB-090F-0D91A63B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Technical: Terrain Tiling Clarification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2534-B091-B8B2-2C1C-66957F90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6095F7-B6A9-A732-AC44-27A4271390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706073"/>
            <a:ext cx="10899774" cy="4141385"/>
          </a:xfrm>
        </p:spPr>
        <p:txBody>
          <a:bodyPr lIns="91440" tIns="45720" rIns="91440" bIns="45720" anchor="t"/>
          <a:lstStyle/>
          <a:p>
            <a:r>
              <a:rPr lang="en-US" sz="1600" b="1" u="sng"/>
              <a:t>Issue/Inquiry: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FFRD SOP does not define a standard CONUS-wide tiling pattern for individual Cloud-Optimized </a:t>
            </a:r>
            <a:r>
              <a:rPr lang="en-US" sz="1600" err="1"/>
              <a:t>GeoTIFF</a:t>
            </a:r>
            <a:r>
              <a:rPr lang="en-US" sz="1600"/>
              <a:t> (COG) files.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This creates ambiguity and inconsistent interpretations across teams, and potentially widely varying deliverables to FEMA.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Ideally, the CONUS-wide tiling scheme should be aligned between hydraulics and hydrology terrains.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A tiling scheme which aligns with the COG internal block size will allow for greatest efficiency when working with terrain data at large scale in the cloud.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Currently, with a hydrology DEM resolution of 100-ft, the smallest possible tiling size is too large (&gt; 3 GB).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4-ft: hydraulics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12-ft: mapping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100-ft: hydrology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512: GDAL default COG internal block size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16: COG internal blocks must be divisible by 16</a:t>
            </a:r>
          </a:p>
          <a:p>
            <a:pPr>
              <a:spcBef>
                <a:spcPts val="0"/>
              </a:spcBef>
            </a:pPr>
            <a:endParaRPr lang="en-US" sz="160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0816087-19DC-CE72-DD8E-586DB3D2E069}"/>
              </a:ext>
            </a:extLst>
          </p:cNvPr>
          <p:cNvSpPr/>
          <p:nvPr/>
        </p:nvSpPr>
        <p:spPr>
          <a:xfrm>
            <a:off x="5019675" y="4057650"/>
            <a:ext cx="266700" cy="11334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B47D-8C87-0C65-ABD8-8CFFC5B6C954}"/>
              </a:ext>
            </a:extLst>
          </p:cNvPr>
          <p:cNvSpPr txBox="1"/>
          <p:nvPr/>
        </p:nvSpPr>
        <p:spPr>
          <a:xfrm>
            <a:off x="5429248" y="4267795"/>
            <a:ext cx="615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Minimum tile size</a:t>
            </a:r>
          </a:p>
          <a:p>
            <a:r>
              <a:rPr lang="en-US" b="1"/>
              <a:t>38,400 x 38,400 cells</a:t>
            </a:r>
            <a:br>
              <a:rPr lang="en-US"/>
            </a:br>
            <a:r>
              <a:rPr lang="en-US"/>
              <a:t>❌ </a:t>
            </a:r>
            <a:r>
              <a:rPr lang="en-US" b="1">
                <a:solidFill>
                  <a:srgbClr val="FF0000"/>
                </a:solidFill>
              </a:rPr>
              <a:t>~3.5-5.0 GB per COG file </a:t>
            </a:r>
            <a:r>
              <a:rPr lang="en-US"/>
              <a:t>(compressed, without overviews)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F612-B155-8E49-2A93-8BA2A9D54C37}"/>
              </a:ext>
            </a:extLst>
          </p:cNvPr>
          <p:cNvSpPr txBox="1"/>
          <p:nvPr/>
        </p:nvSpPr>
        <p:spPr>
          <a:xfrm>
            <a:off x="1435812" y="5151927"/>
            <a:ext cx="77287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hlinkClick r:id="rId2"/>
              </a:rPr>
              <a:t>https://gdal.org/en/stable/drivers/raster/cog.html#general-creation-options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1121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F03D-2DBE-BDF4-8F4E-0A466BAB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E8A2-544E-F32C-2618-84E540A5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Technical: Terrain Tiling Clarification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1E65E-2D54-1C8C-3B14-2D5353D0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59EF7-DDE1-9E78-F548-CA9E4316C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706073"/>
            <a:ext cx="10822962" cy="4141385"/>
          </a:xfrm>
        </p:spPr>
        <p:txBody>
          <a:bodyPr lIns="91440" tIns="45720" rIns="91440" bIns="45720" anchor="t"/>
          <a:lstStyle/>
          <a:p>
            <a:r>
              <a:rPr lang="en-US" sz="1600" b="1" u="sng"/>
              <a:t>Proposed Actions or Outcomes:</a:t>
            </a:r>
          </a:p>
          <a:p>
            <a:pPr marL="285750" indent="-285750">
              <a:buFontTx/>
              <a:buChar char="-"/>
            </a:pPr>
            <a:r>
              <a:rPr lang="en-US" sz="1600" b="1"/>
              <a:t>Revise the standard hydrology DEM resolution to 96-ft </a:t>
            </a:r>
            <a:r>
              <a:rPr lang="en-US" sz="1600"/>
              <a:t>to improve agreeability with hydraulics DEMs, allowing far greater flexibility in establishing a standard tiling scheme.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4-ft: hydraulics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12-ft: mapping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96-ft: hydrology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512: GDAL default COG internal block size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16: COG internal blocks must be divisible by 16</a:t>
            </a:r>
          </a:p>
          <a:p>
            <a:pPr marL="285750" indent="-285750">
              <a:buFontTx/>
              <a:buChar char="-"/>
            </a:pPr>
            <a:r>
              <a:rPr lang="en-US" sz="1600" b="1"/>
              <a:t>Establish a pre-defined CONUS-wide tiling scheme(s) </a:t>
            </a:r>
            <a:r>
              <a:rPr lang="en-US" sz="1600"/>
              <a:t>for hydraulics and hydrology DEMs, requiring tiles to be edge-matched with no overlap or gaps, consistent with current standards for edge snapping.</a:t>
            </a:r>
          </a:p>
          <a:p>
            <a:pPr marL="285750" indent="-285750">
              <a:buFontTx/>
              <a:buChar char="-"/>
            </a:pPr>
            <a:r>
              <a:rPr lang="en-US" sz="1600" b="1"/>
              <a:t>Establish standards for COG internal block size and (potentially) compression</a:t>
            </a:r>
            <a:r>
              <a:rPr lang="en-US" sz="1600"/>
              <a:t>, e.g., 512 x 512, ZSTD w/PREDICTOR=3</a:t>
            </a:r>
            <a:endParaRPr lang="en-US" sz="1600" b="1"/>
          </a:p>
          <a:p>
            <a:pPr marL="285750" indent="-285750">
              <a:buFontTx/>
              <a:buChar char="-"/>
            </a:pPr>
            <a:r>
              <a:rPr lang="en-US" sz="1600"/>
              <a:t>Outcome: Alignment of individual tiles with COG internal blocks will improve performance when working with FFRD terrains at “big data” scale (i.e., reading data from many adjacent COGs simultaneously).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76C8166-643A-1DD4-6AB8-A9F900F50816}"/>
              </a:ext>
            </a:extLst>
          </p:cNvPr>
          <p:cNvSpPr/>
          <p:nvPr/>
        </p:nvSpPr>
        <p:spPr>
          <a:xfrm>
            <a:off x="5057773" y="2862262"/>
            <a:ext cx="266700" cy="11334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11053-F7A7-984B-8A38-DB4BDF473A7C}"/>
              </a:ext>
            </a:extLst>
          </p:cNvPr>
          <p:cNvSpPr txBox="1"/>
          <p:nvPr/>
        </p:nvSpPr>
        <p:spPr>
          <a:xfrm>
            <a:off x="5452754" y="2967335"/>
            <a:ext cx="605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Minimum tile size</a:t>
            </a:r>
          </a:p>
          <a:p>
            <a:r>
              <a:rPr lang="en-US" b="1"/>
              <a:t>1,536 x 1,536 cells</a:t>
            </a:r>
            <a:br>
              <a:rPr lang="en-US"/>
            </a:br>
            <a:r>
              <a:rPr lang="en-US"/>
              <a:t>✅ </a:t>
            </a:r>
            <a:r>
              <a:rPr lang="en-US" b="1">
                <a:solidFill>
                  <a:srgbClr val="00B050"/>
                </a:solidFill>
              </a:rPr>
              <a:t>~6.0-8.0 MB per COG file </a:t>
            </a:r>
            <a:r>
              <a:rPr lang="en-US"/>
              <a:t>(compressed, </a:t>
            </a:r>
            <a:r>
              <a:rPr lang="en-US" i="1"/>
              <a:t>with</a:t>
            </a:r>
            <a:r>
              <a:rPr lang="en-US"/>
              <a:t> overviews)</a:t>
            </a:r>
          </a:p>
        </p:txBody>
      </p:sp>
    </p:spTree>
    <p:extLst>
      <p:ext uri="{BB962C8B-B14F-4D97-AF65-F5344CB8AC3E}">
        <p14:creationId xmlns:p14="http://schemas.microsoft.com/office/powerpoint/2010/main" val="53213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E563-8BDC-E684-71F5-789028DF6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E160-D129-FB33-8BE8-4399FD0F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Technical: Calibration Event Selection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E392-EC9E-0CE0-73AB-0B1965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6BD30B-980F-A192-22DB-8F8A14FE42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238" y="1605372"/>
            <a:ext cx="10822962" cy="4141385"/>
          </a:xfrm>
        </p:spPr>
        <p:txBody>
          <a:bodyPr lIns="91440" tIns="45720" rIns="91440" bIns="45720" anchor="t"/>
          <a:lstStyle/>
          <a:p>
            <a:r>
              <a:rPr lang="en-US" b="1" u="sng"/>
              <a:t>Inquiry: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5 out of 6 calibration events we have good spatial coverage, seasonality, and storm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missing a rain-on-snow event, however there are not many significant rain-on-snow events in recent years with calibration data availability. There is one ~2YR-5YR rain-on-snow event at some locations at the watershed.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Should we include this event to capture all types of events? Or prioritize another Thunderstorm or Tropical event that is more significant across the basin?</a:t>
            </a:r>
          </a:p>
          <a:p>
            <a:r>
              <a:rPr lang="en-US" b="1" u="sng"/>
              <a:t>Proposed Actions or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planning to include the rain-on-snow event as a calibration event to help dial in snow parameters even though it is not an extremely significant across the basin.</a:t>
            </a:r>
          </a:p>
        </p:txBody>
      </p:sp>
    </p:spTree>
    <p:extLst>
      <p:ext uri="{BB962C8B-B14F-4D97-AF65-F5344CB8AC3E}">
        <p14:creationId xmlns:p14="http://schemas.microsoft.com/office/powerpoint/2010/main" val="131721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5341-A51B-4770-9D7D-435F4452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Reservoir Modeling Clarification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67959-2570-26AE-B79D-EAF4E1B2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C3D01-6CFA-CC10-AB28-41F97FDB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F6830E-CB79-9E3A-C219-09087C0289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/>
              <a:t>Clarification:</a:t>
            </a:r>
          </a:p>
          <a:p>
            <a:r>
              <a:rPr lang="en-US"/>
              <a:t>Job Aid 1 states “For more complex reservoir operations, modelers typically rely on HEC-</a:t>
            </a:r>
            <a:r>
              <a:rPr lang="en-US" err="1"/>
              <a:t>ResSim</a:t>
            </a:r>
            <a:r>
              <a:rPr lang="en-US"/>
              <a:t> to model operating schedules, rules, and downstream constraints, however rule-based operations in HEC-HMS can serve as a close approximation.”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has been interpreted 2 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1. Complex Reservoir Operations are included in Res-Sim and also approximated in HMS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2. Complex Reservoir Operations are included in Res-Sim, but reservoir is not included in 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interpretation 1 is correct,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Are there any best practices or lessons learned to best align Res-Sim and HMS results during stochastic phase?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Are there any risks to calibration during conformance if the HMS and Res-Sim results are different?</a:t>
            </a:r>
          </a:p>
        </p:txBody>
      </p:sp>
    </p:spTree>
    <p:extLst>
      <p:ext uri="{BB962C8B-B14F-4D97-AF65-F5344CB8AC3E}">
        <p14:creationId xmlns:p14="http://schemas.microsoft.com/office/powerpoint/2010/main" val="48894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30E06-8886-72E1-349D-A5ADB93C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6FEE-EC5A-D307-7A5F-29DB8D0E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Technical: Transposition Domains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B04CA-0FFD-90E4-E550-4E93301B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95C9C-E43D-FF21-0790-AAEE050E60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238" y="1605372"/>
            <a:ext cx="10822962" cy="4141385"/>
          </a:xfrm>
        </p:spPr>
        <p:txBody>
          <a:bodyPr/>
          <a:lstStyle/>
          <a:p>
            <a:r>
              <a:rPr lang="en-US" sz="2000" b="1" u="sng"/>
              <a:t>Issue: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There were noticeable differences between the “provided” domain versus the “geometrically valid" domain. </a:t>
            </a:r>
          </a:p>
          <a:p>
            <a:r>
              <a:rPr lang="en-US" sz="2000" b="1" u="sng"/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UW updated the domain drawing methodology so that valid transpositions are now checked as the domains are built (i.e., during the raster-based growth process).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ARC confirmed new transposition domain through </a:t>
            </a:r>
            <a:r>
              <a:rPr lang="en-US" sz="2000" err="1"/>
              <a:t>stormhub</a:t>
            </a:r>
            <a:r>
              <a:rPr lang="en-US" sz="2000"/>
              <a:t> for Allegheny. All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STARR II noted that the new process introduced a hole in the transposition domain, which violates the QC check “Is the transposition domain polygon in the correct projection? Is it a complete, closed polygon with no holes?”</a:t>
            </a:r>
          </a:p>
        </p:txBody>
      </p:sp>
    </p:spTree>
    <p:extLst>
      <p:ext uri="{BB962C8B-B14F-4D97-AF65-F5344CB8AC3E}">
        <p14:creationId xmlns:p14="http://schemas.microsoft.com/office/powerpoint/2010/main" val="305541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1013D5-9B68-5FA7-135F-B7ACBB67F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29065"/>
              </p:ext>
            </p:extLst>
          </p:nvPr>
        </p:nvGraphicFramePr>
        <p:xfrm>
          <a:off x="5432425" y="1381125"/>
          <a:ext cx="6557963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AB4B576-406C-11C3-2D3F-B5881C7E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D706-E924-0D23-72CD-C48AD549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971C1A-2BC7-10CA-EDC5-CA0D8CB2AB16}"/>
              </a:ext>
            </a:extLst>
          </p:cNvPr>
          <p:cNvSpPr txBox="1"/>
          <p:nvPr/>
        </p:nvSpPr>
        <p:spPr>
          <a:xfrm>
            <a:off x="228600" y="4969933"/>
            <a:ext cx="1515533" cy="1159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1DB3956-7923-2D2E-2F59-EC93BAEE1F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1128" r="1128"/>
          <a:stretch/>
        </p:blipFill>
        <p:spPr>
          <a:prstGeom prst="rect">
            <a:avLst/>
          </a:prstGeom>
          <a:solidFill>
            <a:srgbClr val="EDEEEE"/>
          </a:solidFill>
        </p:spPr>
      </p:pic>
    </p:spTree>
    <p:extLst>
      <p:ext uri="{BB962C8B-B14F-4D97-AF65-F5344CB8AC3E}">
        <p14:creationId xmlns:p14="http://schemas.microsoft.com/office/powerpoint/2010/main" val="47633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BF19-62B5-2EB0-6A34-71887D9A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Technical 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72584-D829-9BFB-3E6F-068C022A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FE35C-AFDF-3586-6F5D-2DE7403645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Status Update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Schedule Implications</a:t>
            </a:r>
          </a:p>
        </p:txBody>
      </p:sp>
    </p:spTree>
    <p:extLst>
      <p:ext uri="{BB962C8B-B14F-4D97-AF65-F5344CB8AC3E}">
        <p14:creationId xmlns:p14="http://schemas.microsoft.com/office/powerpoint/2010/main" val="50719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06A6-A0EA-4EC7-8F9D-9B9440EB3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VALIDATION BASIN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49D33-BEF8-F976-D230-485B6A898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BD01-5D78-6FAC-0BCC-51427334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39D4-ED8E-B0B9-07E2-C02F90F9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E7CF-F51D-CB7A-46E5-43C76C98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Upper Tennessee (0601) Progress Update</a:t>
            </a:r>
            <a:endParaRPr lang="en-US">
              <a:solidFill>
                <a:srgbClr val="000000"/>
              </a:solidFill>
              <a:latin typeface="Franklin Gothic Heav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1521-6010-52CF-87D9-B9F4D766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05E704-3814-0C32-95D2-D7C53B77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09863"/>
              </p:ext>
            </p:extLst>
          </p:nvPr>
        </p:nvGraphicFramePr>
        <p:xfrm>
          <a:off x="292801" y="1683410"/>
          <a:ext cx="11603836" cy="4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53">
                  <a:extLst>
                    <a:ext uri="{9D8B030D-6E8A-4147-A177-3AD203B41FA5}">
                      <a16:colId xmlns:a16="http://schemas.microsoft.com/office/drawing/2014/main" val="564731921"/>
                    </a:ext>
                  </a:extLst>
                </a:gridCol>
                <a:gridCol w="5347253">
                  <a:extLst>
                    <a:ext uri="{9D8B030D-6E8A-4147-A177-3AD203B41FA5}">
                      <a16:colId xmlns:a16="http://schemas.microsoft.com/office/drawing/2014/main" val="2690834181"/>
                    </a:ext>
                  </a:extLst>
                </a:gridCol>
                <a:gridCol w="4373630">
                  <a:extLst>
                    <a:ext uri="{9D8B030D-6E8A-4147-A177-3AD203B41FA5}">
                      <a16:colId xmlns:a16="http://schemas.microsoft.com/office/drawing/2014/main" val="3194716445"/>
                    </a:ext>
                  </a:extLst>
                </a:gridCol>
              </a:tblGrid>
              <a:tr h="358125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Progress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Upcoming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31997"/>
                  </a:ext>
                </a:extLst>
              </a:tr>
              <a:tr h="874816">
                <a:tc>
                  <a:txBody>
                    <a:bodyPr/>
                    <a:lstStyle/>
                    <a:p>
                      <a:r>
                        <a:rPr lang="en-US" sz="1600"/>
                        <a:t>Scoping and Data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Compiled relevant available reference/input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Identified key data providers and datasets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/>
                        <a:t>Geospatial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Completed 4-ft and 100-ft DEM base terrain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/>
                        <a:t>Dam/Levee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Completed with Initial Dam and Levee Scoping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Coordinate with Tennessee Valley Authority </a:t>
                      </a:r>
                      <a:r>
                        <a:rPr lang="en-US" sz="1600"/>
                        <a:t>and other data providers to obtain key datasets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Identify Bathymetry sources/plan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Refine Dam Scoping Table based on Data Collection outreach efforts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84116"/>
                  </a:ext>
                </a:extLst>
              </a:tr>
              <a:tr h="626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Meteorology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Selected initial Calibration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Prepared base atmospheric data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Running Storm Catalog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Finalize Storm Catalog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Storm Typing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44814"/>
                  </a:ext>
                </a:extLst>
              </a:tr>
              <a:tr h="730572">
                <a:tc>
                  <a:txBody>
                    <a:bodyPr/>
                    <a:lstStyle/>
                    <a:p>
                      <a:r>
                        <a:rPr lang="en-US" sz="1600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Compiled and Reviewed available observed gage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Prioritized Gage Locations (draft)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Delineated/Named initial HMS model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HMS Parameterization and Test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28344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r>
                        <a:rPr lang="en-US" sz="1600"/>
                        <a:t>Hydraulics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Delineated RAS Model Unit Boundaries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Model Linking Register –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/>
                        <a:t>Mesh Refinement Scoping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088424"/>
                  </a:ext>
                </a:extLst>
              </a:tr>
              <a:tr h="356406">
                <a:tc>
                  <a:txBody>
                    <a:bodyPr/>
                    <a:lstStyle/>
                    <a:p>
                      <a:r>
                        <a:rPr lang="en-US" sz="1600"/>
                        <a:t>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Updating Project Work Plans, Report, and Data Manifest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Continue updating as progress is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863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4EA71B-E0C2-3CF8-6D5D-5BA55F44D0CB}"/>
              </a:ext>
            </a:extLst>
          </p:cNvPr>
          <p:cNvSpPr txBox="1"/>
          <p:nvPr/>
        </p:nvSpPr>
        <p:spPr>
          <a:xfrm>
            <a:off x="10691191" y="6488668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Critical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1C169-9434-4102-F161-6429C70692EA}"/>
              </a:ext>
            </a:extLst>
          </p:cNvPr>
          <p:cNvSpPr txBox="1"/>
          <p:nvPr/>
        </p:nvSpPr>
        <p:spPr>
          <a:xfrm>
            <a:off x="4836801" y="6488667"/>
            <a:ext cx="387884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Update Since Last Call</a:t>
            </a:r>
          </a:p>
        </p:txBody>
      </p:sp>
    </p:spTree>
    <p:extLst>
      <p:ext uri="{BB962C8B-B14F-4D97-AF65-F5344CB8AC3E}">
        <p14:creationId xmlns:p14="http://schemas.microsoft.com/office/powerpoint/2010/main" val="14083322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19EF-A14E-E18C-F0C9-4E2DBE99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Upper Tennessee Modeling Statistics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F5E43-F07C-7851-E6AA-3C508474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DC52F-6530-901A-6F97-5A3D7C96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60B698-1C71-B0BA-5C9C-6C01BFD045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28205"/>
            <a:ext cx="4630738" cy="4202345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US"/>
              <a:t>27 RAS Model Units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Average Size: 642 square miles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Range: 300 – 1,005 square miles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HMS Model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197 Sub-Basins at an Average Size of ~88 square miles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24 Reservoirs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Res-Sim Model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14 Reservoirs Initially Identified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/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/>
          </a:p>
        </p:txBody>
      </p:sp>
      <p:pic>
        <p:nvPicPr>
          <p:cNvPr id="6" name="Picture 5" descr="A map of a tree with names&#10;&#10;AI-generated content may be incorrect.">
            <a:extLst>
              <a:ext uri="{FF2B5EF4-FFF2-40B4-BE49-F238E27FC236}">
                <a16:creationId xmlns:a16="http://schemas.microsoft.com/office/drawing/2014/main" id="{8DB98842-B0DA-D4F7-37D9-1ABE88B1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88" y="1678305"/>
            <a:ext cx="5696585" cy="4273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1B31F-F58B-F50C-E0CB-7BB7ED21D14F}"/>
              </a:ext>
            </a:extLst>
          </p:cNvPr>
          <p:cNvSpPr txBox="1"/>
          <p:nvPr/>
        </p:nvSpPr>
        <p:spPr>
          <a:xfrm>
            <a:off x="7010400" y="5953760"/>
            <a:ext cx="38811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Source: TVA </a:t>
            </a:r>
            <a:r>
              <a:rPr lang="en-US" sz="1400" i="1" err="1"/>
              <a:t>Resevoir</a:t>
            </a:r>
            <a:r>
              <a:rPr lang="en-US" sz="1400" i="1"/>
              <a:t> Operations Study 2004</a:t>
            </a:r>
          </a:p>
        </p:txBody>
      </p:sp>
    </p:spTree>
    <p:extLst>
      <p:ext uri="{BB962C8B-B14F-4D97-AF65-F5344CB8AC3E}">
        <p14:creationId xmlns:p14="http://schemas.microsoft.com/office/powerpoint/2010/main" val="171419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2E4A6-709F-8456-C0FA-81F97DB09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9291-40D8-2DC0-354F-73522C65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Allegheny (0501) Progress Update</a:t>
            </a:r>
            <a:endParaRPr lang="en-US">
              <a:solidFill>
                <a:srgbClr val="000000"/>
              </a:solidFill>
              <a:latin typeface="Franklin Gothic Heav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5FB4-1BE5-ECCB-406B-F1CFF0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5CE0D1-1DAE-842A-5873-D3D78827E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80293"/>
              </p:ext>
            </p:extLst>
          </p:nvPr>
        </p:nvGraphicFramePr>
        <p:xfrm>
          <a:off x="180528" y="1650201"/>
          <a:ext cx="11870008" cy="440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566">
                  <a:extLst>
                    <a:ext uri="{9D8B030D-6E8A-4147-A177-3AD203B41FA5}">
                      <a16:colId xmlns:a16="http://schemas.microsoft.com/office/drawing/2014/main" val="564731921"/>
                    </a:ext>
                  </a:extLst>
                </a:gridCol>
                <a:gridCol w="5103067">
                  <a:extLst>
                    <a:ext uri="{9D8B030D-6E8A-4147-A177-3AD203B41FA5}">
                      <a16:colId xmlns:a16="http://schemas.microsoft.com/office/drawing/2014/main" val="2690834181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194716445"/>
                    </a:ext>
                  </a:extLst>
                </a:gridCol>
              </a:tblGrid>
              <a:tr h="33689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FFRD (Hydrology First)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Progress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Upcoming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31997"/>
                  </a:ext>
                </a:extLst>
              </a:tr>
              <a:tr h="1600261">
                <a:tc>
                  <a:txBody>
                    <a:bodyPr/>
                    <a:lstStyle/>
                    <a:p>
                      <a:r>
                        <a:rPr lang="en-US" sz="1400"/>
                        <a:t>Scoping &amp; Data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u="sng"/>
                        <a:t>Data Collection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Continued Data Collection (atmospheric)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Continued Coordination on Identifying Data Providers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u="sng"/>
                        <a:t>Dam &amp; Levee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Updated Levee Scoping/Refinement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Updated Dam Scoping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Key Data Provider Coordination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Format collected data per SOP and agreed upon standards.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Refine Key Flood Hazard Mechanisms based on Storm Catalog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84116"/>
                  </a:ext>
                </a:extLst>
              </a:tr>
              <a:tr h="842243">
                <a:tc>
                  <a:txBody>
                    <a:bodyPr/>
                    <a:lstStyle/>
                    <a:p>
                      <a:r>
                        <a:rPr lang="en-US" sz="140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Storm Catalog Development Underway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Initial Storm Typing Literature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Finalize Storm Catalog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Confirm Calibration Events based on Storm Typing and Flood Hazard Mechanisms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28344"/>
                  </a:ext>
                </a:extLst>
              </a:tr>
              <a:tr h="336897">
                <a:tc>
                  <a:txBody>
                    <a:bodyPr/>
                    <a:lstStyle/>
                    <a:p>
                      <a:r>
                        <a:rPr lang="en-US" sz="1400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Update Subbasin – RAS Model Unit Identification/Delineation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Continued to assemble HMS Model &amp;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Model Linking Register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Mesh Refinement Scoping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088424"/>
                  </a:ext>
                </a:extLst>
              </a:tr>
              <a:tr h="336897">
                <a:tc>
                  <a:txBody>
                    <a:bodyPr/>
                    <a:lstStyle/>
                    <a:p>
                      <a:r>
                        <a:rPr lang="en-US" sz="1400"/>
                        <a:t>Reservoir Operations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Updated the Dam Scoping Table – Initial Identification of ResSim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37901"/>
                  </a:ext>
                </a:extLst>
              </a:tr>
              <a:tr h="589570">
                <a:tc>
                  <a:txBody>
                    <a:bodyPr/>
                    <a:lstStyle/>
                    <a:p>
                      <a:r>
                        <a:rPr lang="en-US" sz="1400"/>
                        <a:t>Documentation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Updating Project Work Plans, Report, and Data Manifest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Continue Refinement With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8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42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F6D9-1991-10BE-AF35-C4033F1D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Allegheny Storm Catalog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21D7-3AF9-35C1-AE5D-8E27A4A1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D8B11C-589D-BEE3-A77D-E38C965EC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4" b="1762"/>
          <a:stretch>
            <a:fillRect/>
          </a:stretch>
        </p:blipFill>
        <p:spPr bwMode="auto">
          <a:xfrm>
            <a:off x="5348748" y="1683702"/>
            <a:ext cx="6843252" cy="44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18B7BA-B90C-48FA-899D-1F1BAA5BB9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973" y="1714703"/>
            <a:ext cx="5111913" cy="4141385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b="1"/>
              <a:t>Draft Storm Catalog Built. Evaluating Storm Types</a:t>
            </a:r>
            <a:br>
              <a:rPr lang="en-US" b="1"/>
            </a:b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F57CE-D983-7612-410F-886C628A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" y="3785395"/>
            <a:ext cx="6017342" cy="2961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EB1DAC-39A7-88CD-A173-4EB94D691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55800"/>
              </p:ext>
            </p:extLst>
          </p:nvPr>
        </p:nvGraphicFramePr>
        <p:xfrm>
          <a:off x="270079" y="2146069"/>
          <a:ext cx="4857750" cy="1400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53604484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15477340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236177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>
                          <a:effectLst/>
                        </a:rPr>
                        <a:t>Storm Type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D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>
                          <a:effectLst/>
                        </a:rPr>
                        <a:t>Number of Storms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D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>
                          <a:effectLst/>
                        </a:rPr>
                        <a:t>Percentage (%)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D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50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 dirty="0">
                          <a:solidFill>
                            <a:schemeClr val="tx1"/>
                          </a:solidFill>
                          <a:effectLst/>
                        </a:rPr>
                        <a:t>Extratropical Cyclone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9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47.33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72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 dirty="0">
                          <a:solidFill>
                            <a:schemeClr val="tx1"/>
                          </a:solidFill>
                          <a:effectLst/>
                        </a:rPr>
                        <a:t>Front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9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698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 dirty="0">
                          <a:solidFill>
                            <a:schemeClr val="tx1"/>
                          </a:solidFill>
                          <a:effectLst/>
                        </a:rPr>
                        <a:t>Not labeled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9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71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>
                          <a:solidFill>
                            <a:schemeClr val="tx1"/>
                          </a:solidFill>
                          <a:effectLst/>
                        </a:rPr>
                        <a:t>Convective system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9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04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cap="all">
                          <a:solidFill>
                            <a:schemeClr val="tx1"/>
                          </a:solidFill>
                          <a:effectLst/>
                        </a:rPr>
                        <a:t>Tropical Cyclone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900"/>
                        </a:spcAft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65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30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0145969-2501-A015-2441-405A3E076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CB64-D3AA-2213-BD99-F30635A2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Allegheny Storm Catalog (BACKUP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26F70-7DCC-28E3-D70B-189233BB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9A2A6B-2A4F-5BFA-0081-895B3774C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2723" r="18217" b="52685"/>
          <a:stretch>
            <a:fillRect/>
          </a:stretch>
        </p:blipFill>
        <p:spPr bwMode="auto">
          <a:xfrm>
            <a:off x="432618" y="1574934"/>
            <a:ext cx="2831692" cy="4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6E6590-6CA9-B8CA-56C9-67809E66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3" t="47273" r="17505" b="8135"/>
          <a:stretch>
            <a:fillRect/>
          </a:stretch>
        </p:blipFill>
        <p:spPr bwMode="auto">
          <a:xfrm>
            <a:off x="3357715" y="1574934"/>
            <a:ext cx="2831692" cy="4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A91CB6-7659-B335-5F8B-D8E4B61D1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6" t="39895" r="9051" b="46218"/>
          <a:stretch>
            <a:fillRect/>
          </a:stretch>
        </p:blipFill>
        <p:spPr bwMode="auto">
          <a:xfrm>
            <a:off x="6189407" y="1605372"/>
            <a:ext cx="634180" cy="14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CD3A-D184-1C89-BC31-F8929BDA539F}"/>
              </a:ext>
            </a:extLst>
          </p:cNvPr>
          <p:cNvSpPr txBox="1"/>
          <p:nvPr/>
        </p:nvSpPr>
        <p:spPr>
          <a:xfrm>
            <a:off x="6189407" y="5563993"/>
            <a:ext cx="5914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/>
              </a:rPr>
              <a:t>https://journals.ametsoc.org/view/journals/hydr/25/12/JHM-D-24-0024.1.xml?tab_body=supplementary-materials</a:t>
            </a:r>
            <a:r>
              <a:rPr lang="en-US" sz="160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B1575A-BA9E-5023-3DC2-B12F5CB69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13" y="3972678"/>
            <a:ext cx="5820698" cy="1562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402091-A061-8E96-1EB1-C4A39C779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085" y="1199534"/>
            <a:ext cx="2582915" cy="26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pdated Slide Deck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ass_theme">
  <a:themeElements>
    <a:clrScheme name="FEMA A-E PTS">
      <a:dk1>
        <a:sysClr val="windowText" lastClr="000000"/>
      </a:dk1>
      <a:lt1>
        <a:srgbClr val="FFFFFF"/>
      </a:lt1>
      <a:dk2>
        <a:srgbClr val="DFE3E5"/>
      </a:dk2>
      <a:lt2>
        <a:srgbClr val="F5F5ED"/>
      </a:lt2>
      <a:accent1>
        <a:srgbClr val="233972"/>
      </a:accent1>
      <a:accent2>
        <a:srgbClr val="DC2825"/>
      </a:accent2>
      <a:accent3>
        <a:srgbClr val="3379BD"/>
      </a:accent3>
      <a:accent4>
        <a:srgbClr val="B9E1ED"/>
      </a:accent4>
      <a:accent5>
        <a:srgbClr val="E9F2F9"/>
      </a:accent5>
      <a:accent6>
        <a:srgbClr val="F2C400"/>
      </a:accent6>
      <a:hlink>
        <a:srgbClr val="000000"/>
      </a:hlink>
      <a:folHlink>
        <a:srgbClr val="000000"/>
      </a:folHlink>
    </a:clrScheme>
    <a:fontScheme name="FEMA A-E P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_theme" id="{0B2334F7-BAAF-4819-A72C-97BED7D5C12E}" vid="{D51E041B-222D-45FE-8664-883FAC9323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C88D1F80974CAE802345EEA1A901" ma:contentTypeVersion="19" ma:contentTypeDescription="Create a new document." ma:contentTypeScope="" ma:versionID="1a94fa9ab07fe008820970afdad3e864">
  <xsd:schema xmlns:xsd="http://www.w3.org/2001/XMLSchema" xmlns:xs="http://www.w3.org/2001/XMLSchema" xmlns:p="http://schemas.microsoft.com/office/2006/metadata/properties" xmlns:ns2="deab340e-a48a-4e65-b331-ba4a51edd283" xmlns:ns3="6db89c74-1ba0-4c21-8bc1-1b608b23b2ea" targetNamespace="http://schemas.microsoft.com/office/2006/metadata/properties" ma:root="true" ma:fieldsID="7d4d743546c2ee774f82b23ac3fd781c" ns2:_="" ns3:_="">
    <xsd:import namespace="deab340e-a48a-4e65-b331-ba4a51edd283"/>
    <xsd:import namespace="6db89c74-1ba0-4c21-8bc1-1b608b23b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Test" minOccurs="0"/>
                <xsd:element ref="ns2:person_x0020_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340e-a48a-4e65-b331-ba4a51edd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4" nillable="true" ma:displayName="Test" ma:list="f50b2b47-efd4-415b-a4ee-11c49bd5c389" ma:internalName="Test" ma:showField="Title">
      <xsd:simpleType>
        <xsd:restriction base="dms:Lookup"/>
      </xsd:simpleType>
    </xsd:element>
    <xsd:element name="person_x0020_test" ma:index="25" nillable="true" ma:displayName="person test" ma:list="UserInfo" ma:SearchPeopleOnly="false" ma:SharePointGroup="0" ma:internalName="person_x0020_tes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89c74-1ba0-4c21-8bc1-1b608b23b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e4f313-7b22-45d6-9cf6-2a7be5239550}" ma:internalName="TaxCatchAll" ma:showField="CatchAllData" ma:web="6db89c74-1ba0-4c21-8bc1-1b608b23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b89c74-1ba0-4c21-8bc1-1b608b23b2ea" xsi:nil="true"/>
    <lcf76f155ced4ddcb4097134ff3c332f xmlns="deab340e-a48a-4e65-b331-ba4a51edd283">
      <Terms xmlns="http://schemas.microsoft.com/office/infopath/2007/PartnerControls"/>
    </lcf76f155ced4ddcb4097134ff3c332f>
    <person_x0020_test xmlns="deab340e-a48a-4e65-b331-ba4a51edd283">
      <UserInfo xmlns="deab340e-a48a-4e65-b331-ba4a51edd283">
        <DisplayName xmlns="deab340e-a48a-4e65-b331-ba4a51edd283"/>
        <AccountId xmlns="deab340e-a48a-4e65-b331-ba4a51edd283">1</AccountId>
        <AccountType xmlns="deab340e-a48a-4e65-b331-ba4a51edd283"/>
      </UserInfo>
    </person_x0020_test>
    <Test xmlns="deab340e-a48a-4e65-b331-ba4a51edd283" xsi:nil="true"/>
  </documentManagement>
</p:properties>
</file>

<file path=customXml/itemProps1.xml><?xml version="1.0" encoding="utf-8"?>
<ds:datastoreItem xmlns:ds="http://schemas.openxmlformats.org/officeDocument/2006/customXml" ds:itemID="{F5BED079-1695-49F4-91E6-4E71499BC358}">
  <ds:schemaRefs>
    <ds:schemaRef ds:uri="6db89c74-1ba0-4c21-8bc1-1b608b23b2ea"/>
    <ds:schemaRef ds:uri="deab340e-a48a-4e65-b331-ba4a51edd2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A9216B-7B72-4697-93A8-42AE62DFF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BCF34-B1D4-48D5-ADE1-5A65C4B0347C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deab340e-a48a-4e65-b331-ba4a51edd283"/>
    <ds:schemaRef ds:uri="http://schemas.microsoft.com/office/infopath/2007/PartnerControls"/>
    <ds:schemaRef ds:uri="6db89c74-1ba0-4c21-8bc1-1b608b23b2ea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1309</Words>
  <Application>Microsoft Office PowerPoint</Application>
  <PresentationFormat>Widescreen</PresentationFormat>
  <Paragraphs>202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Aptos Display</vt:lpstr>
      <vt:lpstr>Arial</vt:lpstr>
      <vt:lpstr>Arial,Sans-Serif</vt:lpstr>
      <vt:lpstr>Calibri</vt:lpstr>
      <vt:lpstr>Cambria</vt:lpstr>
      <vt:lpstr>Courier New</vt:lpstr>
      <vt:lpstr>Franklin Gothic Book</vt:lpstr>
      <vt:lpstr>Franklin Gothic Heavy</vt:lpstr>
      <vt:lpstr>Times New Roman</vt:lpstr>
      <vt:lpstr>Wingdings</vt:lpstr>
      <vt:lpstr>office theme</vt:lpstr>
      <vt:lpstr>Updated Slide Deck</vt:lpstr>
      <vt:lpstr>compass_theme</vt:lpstr>
      <vt:lpstr>FFRD Validation Basins Cross-Basin Meeting</vt:lpstr>
      <vt:lpstr>Agenda</vt:lpstr>
      <vt:lpstr>Data Technical Outreach</vt:lpstr>
      <vt:lpstr>VALIDATION BASIN PROGRESS</vt:lpstr>
      <vt:lpstr>Upper Tennessee (0601) Progress Update</vt:lpstr>
      <vt:lpstr>Upper Tennessee Modeling Statistics</vt:lpstr>
      <vt:lpstr>Allegheny (0501) Progress Update</vt:lpstr>
      <vt:lpstr>Allegheny Storm Catalog</vt:lpstr>
      <vt:lpstr>Allegheny Storm Catalog (BACKUP SLIDE)</vt:lpstr>
      <vt:lpstr>South Platte (1019) Progress Update</vt:lpstr>
      <vt:lpstr>Technical Discussions</vt:lpstr>
      <vt:lpstr>Technical: Terrain Tiling Clarification</vt:lpstr>
      <vt:lpstr>Technical: Terrain Tiling Clarification</vt:lpstr>
      <vt:lpstr>Technical: Calibration Event Selection Question</vt:lpstr>
      <vt:lpstr>Reservoir Modeling Clarification</vt:lpstr>
      <vt:lpstr>Technical: Transposition Domains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Edwards, Hayden</dc:creator>
  <cp:lastModifiedBy>Herbert, Zachary</cp:lastModifiedBy>
  <cp:revision>1</cp:revision>
  <dcterms:created xsi:type="dcterms:W3CDTF">2025-12-12T20:00:37Z</dcterms:created>
  <dcterms:modified xsi:type="dcterms:W3CDTF">2026-02-20T19:28:58Z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0x010100F353C88D1F80974CAE802345EEA1A901</vt:lpwstr>
  </property>
  <property fmtid="{D5CDD505-2E9C-101B-9397-08002B2CF9AE}" pid="3" name="MediaServiceImageTags">
    <vt:lpwstr/>
  </property>
</Properties>
</file>