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7BBF590A_D6ECA29E.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BBF58EA_6E70CD56.xml" ContentType="application/vnd.ms-powerpoint.comments+xml"/>
  <Override PartName="/ppt/notesSlides/notesSlide7.xml" ContentType="application/vnd.openxmlformats-officedocument.presentationml.notesSlide+xml"/>
  <Override PartName="/ppt/comments/modernComment_7BBF58E1_CEE188A7.xml" ContentType="application/vnd.ms-powerpoint.comments+xml"/>
  <Override PartName="/ppt/comments/modernComment_7BBF58FB_53F171B0.xml" ContentType="application/vnd.ms-powerpoint.comments+xml"/>
  <Override PartName="/ppt/comments/modernComment_7BBF58F3_A52741E0.xml" ContentType="application/vnd.ms-powerpoint.comments+xml"/>
  <Override PartName="/ppt/comments/modernComment_7BBF58FC_E7D3F2B4.xml" ContentType="application/vnd.ms-powerpoint.comments+xml"/>
  <Override PartName="/ppt/notesSlides/notesSlide8.xml" ContentType="application/vnd.openxmlformats-officedocument.presentationml.notesSlide+xml"/>
  <Override PartName="/ppt/comments/modernComment_7BBF5902_48210BA0.xml" ContentType="application/vnd.ms-powerpoint.comments+xml"/>
  <Override PartName="/ppt/comments/modernComment_7BBF5900_6AEEF062.xml" ContentType="application/vnd.ms-powerpoint.comments+xml"/>
  <Override PartName="/ppt/comments/modernComment_7BBF5903_4E57F8D3.xml" ContentType="application/vnd.ms-powerpoint.comments+xml"/>
  <Override PartName="/ppt/comments/modernComment_7BBF5904_9BA40BD3.xml" ContentType="application/vnd.ms-powerpoint.comment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5" r:id="rId5"/>
    <p:sldMasterId id="2147483715" r:id="rId6"/>
  </p:sldMasterIdLst>
  <p:notesMasterIdLst>
    <p:notesMasterId r:id="rId37"/>
  </p:notesMasterIdLst>
  <p:sldIdLst>
    <p:sldId id="315" r:id="rId7"/>
    <p:sldId id="2076137717" r:id="rId8"/>
    <p:sldId id="2076137738" r:id="rId9"/>
    <p:sldId id="2076137719" r:id="rId10"/>
    <p:sldId id="2076137695" r:id="rId11"/>
    <p:sldId id="272" r:id="rId12"/>
    <p:sldId id="337" r:id="rId13"/>
    <p:sldId id="2076137699" r:id="rId14"/>
    <p:sldId id="2076137698" r:id="rId15"/>
    <p:sldId id="338" r:id="rId16"/>
    <p:sldId id="2076137721" r:id="rId17"/>
    <p:sldId id="2076137706" r:id="rId18"/>
    <p:sldId id="2076137729" r:id="rId19"/>
    <p:sldId id="2076137697" r:id="rId20"/>
    <p:sldId id="2076137723" r:id="rId21"/>
    <p:sldId id="2076137715" r:id="rId22"/>
    <p:sldId id="2076137724" r:id="rId23"/>
    <p:sldId id="2076137716" r:id="rId24"/>
    <p:sldId id="2076137730" r:id="rId25"/>
    <p:sldId id="2076137739" r:id="rId26"/>
    <p:sldId id="2076137740" r:id="rId27"/>
    <p:sldId id="2076137741" r:id="rId28"/>
    <p:sldId id="2076137727" r:id="rId29"/>
    <p:sldId id="2076137712" r:id="rId30"/>
    <p:sldId id="2076137728" r:id="rId31"/>
    <p:sldId id="2076137731" r:id="rId32"/>
    <p:sldId id="2076137732" r:id="rId33"/>
    <p:sldId id="2076137733" r:id="rId34"/>
    <p:sldId id="2076137736" r:id="rId35"/>
    <p:sldId id="207613773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9C956A-74E5-4725-B68F-C5F330F8DE73}">
          <p14:sldIdLst>
            <p14:sldId id="315"/>
            <p14:sldId id="2076137717"/>
            <p14:sldId id="2076137738"/>
            <p14:sldId id="2076137719"/>
            <p14:sldId id="2076137695"/>
            <p14:sldId id="272"/>
            <p14:sldId id="337"/>
            <p14:sldId id="2076137699"/>
            <p14:sldId id="2076137698"/>
            <p14:sldId id="338"/>
            <p14:sldId id="2076137721"/>
            <p14:sldId id="2076137706"/>
          </p14:sldIdLst>
        </p14:section>
        <p14:section name="Basins" id="{E67E70EF-353C-4C45-AD29-CC6F41D9BFAE}">
          <p14:sldIdLst>
            <p14:sldId id="2076137729"/>
            <p14:sldId id="2076137697"/>
            <p14:sldId id="2076137723"/>
            <p14:sldId id="2076137715"/>
            <p14:sldId id="2076137724"/>
            <p14:sldId id="2076137716"/>
            <p14:sldId id="2076137730"/>
            <p14:sldId id="2076137739"/>
            <p14:sldId id="2076137740"/>
            <p14:sldId id="2076137741"/>
            <p14:sldId id="2076137727"/>
            <p14:sldId id="2076137712"/>
            <p14:sldId id="2076137728"/>
            <p14:sldId id="2076137731"/>
            <p14:sldId id="2076137732"/>
            <p14:sldId id="2076137733"/>
            <p14:sldId id="2076137736"/>
            <p14:sldId id="2076137735"/>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E79100-B0DB-1F4E-1D90-E98DC17E96AF}" name="Rosa, David" initials="RD" userId="S::david.rosa_fema.dhs.gov#ext#@mbakerintl.onmicrosoft.com::03deb99e-7822-45a1-95d5-ec48fdb5f7be" providerId="AD"/>
  <p188:author id="{B4A1B409-D79D-CC86-BE7E-890AF178EAE7}" name="Schmitz, Erica" initials="SE" userId="S::erica.schmitz_stantec.com#ext#@mbakerintl.onmicrosoft.com::5515d847-d007-42d3-86c2-8757823783ab" providerId="AD"/>
  <p188:author id="{5E2D2714-B85A-4040-4F90-20284C89F9BE}" name="Edwards, Hayden" initials="HE" userId="S::Hayden.Edwards@aecom.com::518ca3b8-355a-4110-9583-9a5ac1e6ce86" providerId="AD"/>
  <p188:author id="{29BCB61E-23B5-C0C2-5AB3-26C3F7EB16AD}" name="Edwards, Hayden" initials="EH" userId="S::hayden.edwards_aecom.com#ext#@mbakerintl.onmicrosoft.com::73660078-9b4b-46c8-bbd6-10b354ce4c9e" providerId="AD"/>
  <p188:author id="{6FB9723A-E82F-A443-6553-FDB6B74178A9}" name="Uhlemann, Geoff" initials="GU" userId="S::Geoff.Uhlemann@mbakerintl.com::97b448a8-93bd-4612-bd1e-9c0dc50c36d9" providerId="AD"/>
  <p188:author id="{E81E0A7D-812E-1E6D-247F-A4F79AFCD406}" name="Covey, John" initials="CJ" userId="S::John.Covey@wsp.com::6d67e556-be10-43fb-a5e1-17df385a3f98" providerId="AD"/>
  <p188:author id="{EA661C87-F8AF-795A-16DE-469A658FA539}" name="Mampara, Mathew" initials="MM" userId="S::mmampara_dewberry.com#ext#@mbakerintl.onmicrosoft.com::184694ea-2a90-43d7-a4e8-34a04f2f4994" providerId="AD"/>
  <p188:author id="{8CD214D1-AEA5-5222-0D1F-747E45422608}" name="Schmitz, Erica" initials="ES" userId="S::Erica.Schmitz@stantec.com::0d2bac6e-4489-425e-921b-2ef7063f7c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B5D"/>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2F70A-E53D-61BD-7DD2-47B396501990}" v="6" dt="2026-02-26T16:17:25.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hlemann, Geoff" userId="97b448a8-93bd-4612-bd1e-9c0dc50c36d9" providerId="ADAL" clId="{A789ABDA-EBE8-4DC6-9D18-17F548CFEB98}"/>
    <pc:docChg chg="custSel modSld sldOrd">
      <pc:chgData name="Uhlemann, Geoff" userId="97b448a8-93bd-4612-bd1e-9c0dc50c36d9" providerId="ADAL" clId="{A789ABDA-EBE8-4DC6-9D18-17F548CFEB98}" dt="2026-02-05T18:36:28.995" v="84" actId="20577"/>
      <pc:docMkLst>
        <pc:docMk/>
      </pc:docMkLst>
      <pc:sldChg chg="modSp mod">
        <pc:chgData name="Uhlemann, Geoff" userId="97b448a8-93bd-4612-bd1e-9c0dc50c36d9" providerId="ADAL" clId="{A789ABDA-EBE8-4DC6-9D18-17F548CFEB98}" dt="2026-02-05T18:28:12.815" v="41" actId="20577"/>
        <pc:sldMkLst>
          <pc:docMk/>
          <pc:sldMk cId="972062582" sldId="337"/>
        </pc:sldMkLst>
        <pc:graphicFrameChg chg="modGraphic">
          <ac:chgData name="Uhlemann, Geoff" userId="97b448a8-93bd-4612-bd1e-9c0dc50c36d9" providerId="ADAL" clId="{A789ABDA-EBE8-4DC6-9D18-17F548CFEB98}" dt="2026-02-05T18:28:12.815" v="41" actId="20577"/>
          <ac:graphicFrameMkLst>
            <pc:docMk/>
            <pc:sldMk cId="972062582" sldId="337"/>
            <ac:graphicFrameMk id="13" creationId="{84D6038D-E830-15DE-9C2E-1BBD7310DE75}"/>
          </ac:graphicFrameMkLst>
        </pc:graphicFrameChg>
      </pc:sldChg>
      <pc:sldChg chg="modSp mod ord">
        <pc:chgData name="Uhlemann, Geoff" userId="97b448a8-93bd-4612-bd1e-9c0dc50c36d9" providerId="ADAL" clId="{A789ABDA-EBE8-4DC6-9D18-17F548CFEB98}" dt="2026-02-05T18:30:20.199" v="58"/>
        <pc:sldMkLst>
          <pc:docMk/>
          <pc:sldMk cId="1461683377" sldId="2076137698"/>
        </pc:sldMkLst>
        <pc:graphicFrameChg chg="modGraphic">
          <ac:chgData name="Uhlemann, Geoff" userId="97b448a8-93bd-4612-bd1e-9c0dc50c36d9" providerId="ADAL" clId="{A789ABDA-EBE8-4DC6-9D18-17F548CFEB98}" dt="2026-02-05T18:28:50.592" v="56" actId="20577"/>
          <ac:graphicFrameMkLst>
            <pc:docMk/>
            <pc:sldMk cId="1461683377" sldId="2076137698"/>
            <ac:graphicFrameMk id="6" creationId="{9083D6D8-B21A-9839-0D9B-C217066EB4B1}"/>
          </ac:graphicFrameMkLst>
        </pc:graphicFrameChg>
      </pc:sldChg>
      <pc:sldChg chg="modSp mod">
        <pc:chgData name="Uhlemann, Geoff" userId="97b448a8-93bd-4612-bd1e-9c0dc50c36d9" providerId="ADAL" clId="{A789ABDA-EBE8-4DC6-9D18-17F548CFEB98}" dt="2026-02-05T18:30:47.318" v="79" actId="114"/>
        <pc:sldMkLst>
          <pc:docMk/>
          <pc:sldMk cId="1852886358" sldId="2076137706"/>
        </pc:sldMkLst>
        <pc:spChg chg="mod">
          <ac:chgData name="Uhlemann, Geoff" userId="97b448a8-93bd-4612-bd1e-9c0dc50c36d9" providerId="ADAL" clId="{A789ABDA-EBE8-4DC6-9D18-17F548CFEB98}" dt="2026-02-05T18:30:47.318" v="79" actId="114"/>
          <ac:spMkLst>
            <pc:docMk/>
            <pc:sldMk cId="1852886358" sldId="2076137706"/>
            <ac:spMk id="2" creationId="{D0F93D4D-657B-9C2A-14FC-AE1D798AA6F4}"/>
          </ac:spMkLst>
        </pc:spChg>
      </pc:sldChg>
      <pc:sldChg chg="delSp modSp mod">
        <pc:chgData name="Uhlemann, Geoff" userId="97b448a8-93bd-4612-bd1e-9c0dc50c36d9" providerId="ADAL" clId="{A789ABDA-EBE8-4DC6-9D18-17F548CFEB98}" dt="2026-02-05T18:31:07.554" v="81" actId="14"/>
        <pc:sldMkLst>
          <pc:docMk/>
          <pc:sldMk cId="1683767271" sldId="2076137712"/>
        </pc:sldMkLst>
        <pc:spChg chg="mod">
          <ac:chgData name="Uhlemann, Geoff" userId="97b448a8-93bd-4612-bd1e-9c0dc50c36d9" providerId="ADAL" clId="{A789ABDA-EBE8-4DC6-9D18-17F548CFEB98}" dt="2026-02-05T18:31:07.554" v="81" actId="14"/>
          <ac:spMkLst>
            <pc:docMk/>
            <pc:sldMk cId="1683767271" sldId="2076137712"/>
            <ac:spMk id="5" creationId="{882E552E-0DE1-9C0A-5FCB-DFE262DB69F2}"/>
          </ac:spMkLst>
        </pc:spChg>
      </pc:sldChg>
      <pc:sldChg chg="modSp mod">
        <pc:chgData name="Uhlemann, Geoff" userId="97b448a8-93bd-4612-bd1e-9c0dc50c36d9" providerId="ADAL" clId="{A789ABDA-EBE8-4DC6-9D18-17F548CFEB98}" dt="2026-02-05T18:25:57.049" v="1" actId="20577"/>
        <pc:sldMkLst>
          <pc:docMk/>
          <pc:sldMk cId="3008348889" sldId="2076137719"/>
        </pc:sldMkLst>
        <pc:spChg chg="mod">
          <ac:chgData name="Uhlemann, Geoff" userId="97b448a8-93bd-4612-bd1e-9c0dc50c36d9" providerId="ADAL" clId="{A789ABDA-EBE8-4DC6-9D18-17F548CFEB98}" dt="2026-02-05T18:25:57.049" v="1" actId="20577"/>
          <ac:spMkLst>
            <pc:docMk/>
            <pc:sldMk cId="3008348889" sldId="2076137719"/>
            <ac:spMk id="5" creationId="{6E4D881A-B7F3-BC65-66B1-30F02DCE54BD}"/>
          </ac:spMkLst>
        </pc:spChg>
      </pc:sldChg>
      <pc:sldChg chg="modSp mod">
        <pc:chgData name="Uhlemann, Geoff" userId="97b448a8-93bd-4612-bd1e-9c0dc50c36d9" providerId="ADAL" clId="{A789ABDA-EBE8-4DC6-9D18-17F548CFEB98}" dt="2026-02-05T18:36:28.995" v="84" actId="20577"/>
        <pc:sldMkLst>
          <pc:docMk/>
          <pc:sldMk cId="1794044002" sldId="2076137728"/>
        </pc:sldMkLst>
        <pc:spChg chg="mod">
          <ac:chgData name="Uhlemann, Geoff" userId="97b448a8-93bd-4612-bd1e-9c0dc50c36d9" providerId="ADAL" clId="{A789ABDA-EBE8-4DC6-9D18-17F548CFEB98}" dt="2026-02-05T18:36:28.995" v="84" actId="20577"/>
          <ac:spMkLst>
            <pc:docMk/>
            <pc:sldMk cId="1794044002" sldId="2076137728"/>
            <ac:spMk id="5" creationId="{BA4E0170-B486-27A6-B728-3FE1B7B35987}"/>
          </ac:spMkLst>
        </pc:spChg>
      </pc:sldChg>
    </pc:docChg>
  </pc:docChgLst>
  <pc:docChgLst>
    <pc:chgData name="Rosa, David" userId="S::david.rosa_fema.dhs.gov#ext#@mbakerintl.onmicrosoft.com::03deb99e-7822-45a1-95d5-ec48fdb5f7be" providerId="AD" clId="Web-{A2D2F70A-E53D-61BD-7DD2-47B396501990}"/>
    <pc:docChg chg="modSld">
      <pc:chgData name="Rosa, David" userId="S::david.rosa_fema.dhs.gov#ext#@mbakerintl.onmicrosoft.com::03deb99e-7822-45a1-95d5-ec48fdb5f7be" providerId="AD" clId="Web-{A2D2F70A-E53D-61BD-7DD2-47B396501990}" dt="2026-02-26T16:17:25.489" v="5" actId="1076"/>
      <pc:docMkLst>
        <pc:docMk/>
      </pc:docMkLst>
      <pc:sldChg chg="modSp">
        <pc:chgData name="Rosa, David" userId="S::david.rosa_fema.dhs.gov#ext#@mbakerintl.onmicrosoft.com::03deb99e-7822-45a1-95d5-ec48fdb5f7be" providerId="AD" clId="Web-{A2D2F70A-E53D-61BD-7DD2-47B396501990}" dt="2026-02-26T16:17:25.489" v="5" actId="1076"/>
        <pc:sldMkLst>
          <pc:docMk/>
          <pc:sldMk cId="1205658853" sldId="2076137695"/>
        </pc:sldMkLst>
        <pc:graphicFrameChg chg="mod">
          <ac:chgData name="Rosa, David" userId="S::david.rosa_fema.dhs.gov#ext#@mbakerintl.onmicrosoft.com::03deb99e-7822-45a1-95d5-ec48fdb5f7be" providerId="AD" clId="Web-{A2D2F70A-E53D-61BD-7DD2-47B396501990}" dt="2026-02-26T16:17:25.489" v="5" actId="1076"/>
          <ac:graphicFrameMkLst>
            <pc:docMk/>
            <pc:sldMk cId="1205658853" sldId="2076137695"/>
            <ac:graphicFrameMk id="13" creationId="{6A5BCADE-8368-81A0-70A3-A80192CE7B47}"/>
          </ac:graphicFrameMkLst>
        </pc:graphicFrameChg>
      </pc:sldChg>
    </pc:docChg>
  </pc:docChgLst>
  <pc:docChgLst>
    <pc:chgData name="Schmitz, Erica" userId="S::erica.schmitz_stantec.com#ext#@mbakerintl.onmicrosoft.com::5515d847-d007-42d3-86c2-8757823783ab" providerId="AD" clId="Web-{33080FF5-3506-C00C-FFC8-BB6B26634F19}"/>
    <pc:docChg chg="modSld sldOrd">
      <pc:chgData name="Schmitz, Erica" userId="S::erica.schmitz_stantec.com#ext#@mbakerintl.onmicrosoft.com::5515d847-d007-42d3-86c2-8757823783ab" providerId="AD" clId="Web-{33080FF5-3506-C00C-FFC8-BB6B26634F19}" dt="2026-02-05T21:34:46.717" v="30" actId="20577"/>
      <pc:docMkLst>
        <pc:docMk/>
      </pc:docMkLst>
      <pc:sldChg chg="ord">
        <pc:chgData name="Schmitz, Erica" userId="S::erica.schmitz_stantec.com#ext#@mbakerintl.onmicrosoft.com::5515d847-d007-42d3-86c2-8757823783ab" providerId="AD" clId="Web-{33080FF5-3506-C00C-FFC8-BB6B26634F19}" dt="2026-02-05T19:39:25.359" v="0"/>
        <pc:sldMkLst>
          <pc:docMk/>
          <pc:sldMk cId="3889427124" sldId="2076137724"/>
        </pc:sldMkLst>
      </pc:sldChg>
      <pc:sldChg chg="addSp modSp">
        <pc:chgData name="Schmitz, Erica" userId="S::erica.schmitz_stantec.com#ext#@mbakerintl.onmicrosoft.com::5515d847-d007-42d3-86c2-8757823783ab" providerId="AD" clId="Web-{33080FF5-3506-C00C-FFC8-BB6B26634F19}" dt="2026-02-05T21:27:21.152" v="21" actId="20577"/>
        <pc:sldMkLst>
          <pc:docMk/>
          <pc:sldMk cId="1314388179" sldId="2076137731"/>
        </pc:sldMkLst>
        <pc:spChg chg="mod">
          <ac:chgData name="Schmitz, Erica" userId="S::erica.schmitz_stantec.com#ext#@mbakerintl.onmicrosoft.com::5515d847-d007-42d3-86c2-8757823783ab" providerId="AD" clId="Web-{33080FF5-3506-C00C-FFC8-BB6B26634F19}" dt="2026-02-05T21:27:21.152" v="21" actId="20577"/>
          <ac:spMkLst>
            <pc:docMk/>
            <pc:sldMk cId="1314388179" sldId="2076137731"/>
            <ac:spMk id="5" creationId="{AE6649B7-02D8-BF04-FC09-77E196F0669E}"/>
          </ac:spMkLst>
        </pc:spChg>
        <pc:picChg chg="add mod">
          <ac:chgData name="Schmitz, Erica" userId="S::erica.schmitz_stantec.com#ext#@mbakerintl.onmicrosoft.com::5515d847-d007-42d3-86c2-8757823783ab" providerId="AD" clId="Web-{33080FF5-3506-C00C-FFC8-BB6B26634F19}" dt="2026-02-05T21:26:16.011" v="15" actId="14100"/>
          <ac:picMkLst>
            <pc:docMk/>
            <pc:sldMk cId="1314388179" sldId="2076137731"/>
            <ac:picMk id="3" creationId="{A67EC99F-D273-28F0-3972-83EB13669235}"/>
          </ac:picMkLst>
        </pc:picChg>
      </pc:sldChg>
      <pc:sldChg chg="modSp">
        <pc:chgData name="Schmitz, Erica" userId="S::erica.schmitz_stantec.com#ext#@mbakerintl.onmicrosoft.com::5515d847-d007-42d3-86c2-8757823783ab" providerId="AD" clId="Web-{33080FF5-3506-C00C-FFC8-BB6B26634F19}" dt="2026-02-05T21:34:46.717" v="30" actId="20577"/>
        <pc:sldMkLst>
          <pc:docMk/>
          <pc:sldMk cId="2611219411" sldId="2076137732"/>
        </pc:sldMkLst>
        <pc:spChg chg="mod">
          <ac:chgData name="Schmitz, Erica" userId="S::erica.schmitz_stantec.com#ext#@mbakerintl.onmicrosoft.com::5515d847-d007-42d3-86c2-8757823783ab" providerId="AD" clId="Web-{33080FF5-3506-C00C-FFC8-BB6B26634F19}" dt="2026-02-05T21:34:46.717" v="30" actId="20577"/>
          <ac:spMkLst>
            <pc:docMk/>
            <pc:sldMk cId="2611219411" sldId="2076137732"/>
            <ac:spMk id="5" creationId="{DD6095F7-B6A9-A732-AC44-27A427139052}"/>
          </ac:spMkLst>
        </pc:spChg>
      </pc:sldChg>
    </pc:docChg>
  </pc:docChgLst>
  <pc:docChgLst>
    <pc:chgData name="Covey, John" userId="6d67e556-be10-43fb-a5e1-17df385a3f98" providerId="ADAL" clId="{ADA4F145-E474-4909-BD39-3F831A52502F}"/>
    <pc:docChg chg="custSel addSld delSld modSld sldOrd">
      <pc:chgData name="Covey, John" userId="6d67e556-be10-43fb-a5e1-17df385a3f98" providerId="ADAL" clId="{ADA4F145-E474-4909-BD39-3F831A52502F}" dt="2026-02-05T18:41:28.990" v="4944" actId="20577"/>
      <pc:docMkLst>
        <pc:docMk/>
      </pc:docMkLst>
      <pc:sldChg chg="modSp mod">
        <pc:chgData name="Covey, John" userId="6d67e556-be10-43fb-a5e1-17df385a3f98" providerId="ADAL" clId="{ADA4F145-E474-4909-BD39-3F831A52502F}" dt="2026-02-04T18:20:45.757" v="3607" actId="20577"/>
        <pc:sldMkLst>
          <pc:docMk/>
          <pc:sldMk cId="1461683377" sldId="2076137698"/>
        </pc:sldMkLst>
        <pc:graphicFrameChg chg="modGraphic">
          <ac:chgData name="Covey, John" userId="6d67e556-be10-43fb-a5e1-17df385a3f98" providerId="ADAL" clId="{ADA4F145-E474-4909-BD39-3F831A52502F}" dt="2026-02-04T18:20:45.757" v="3607" actId="20577"/>
          <ac:graphicFrameMkLst>
            <pc:docMk/>
            <pc:sldMk cId="1461683377" sldId="2076137698"/>
            <ac:graphicFrameMk id="6" creationId="{9083D6D8-B21A-9839-0D9B-C217066EB4B1}"/>
          </ac:graphicFrameMkLst>
        </pc:graphicFrameChg>
      </pc:sldChg>
      <pc:sldChg chg="modSp mod">
        <pc:chgData name="Covey, John" userId="6d67e556-be10-43fb-a5e1-17df385a3f98" providerId="ADAL" clId="{ADA4F145-E474-4909-BD39-3F831A52502F}" dt="2026-02-04T18:21:39.399" v="3635" actId="20577"/>
        <pc:sldMkLst>
          <pc:docMk/>
          <pc:sldMk cId="1852886358" sldId="2076137706"/>
        </pc:sldMkLst>
        <pc:spChg chg="mod">
          <ac:chgData name="Covey, John" userId="6d67e556-be10-43fb-a5e1-17df385a3f98" providerId="ADAL" clId="{ADA4F145-E474-4909-BD39-3F831A52502F}" dt="2026-02-04T18:21:39.399" v="3635" actId="20577"/>
          <ac:spMkLst>
            <pc:docMk/>
            <pc:sldMk cId="1852886358" sldId="2076137706"/>
            <ac:spMk id="6" creationId="{33F69B5C-57D0-EB22-B872-14C95EF04C1E}"/>
          </ac:spMkLst>
        </pc:spChg>
      </pc:sldChg>
      <pc:sldChg chg="delSp modSp mod">
        <pc:chgData name="Covey, John" userId="6d67e556-be10-43fb-a5e1-17df385a3f98" providerId="ADAL" clId="{ADA4F145-E474-4909-BD39-3F831A52502F}" dt="2026-02-04T19:38:01.470" v="4920" actId="478"/>
        <pc:sldMkLst>
          <pc:docMk/>
          <pc:sldMk cId="2770813408" sldId="2076137715"/>
        </pc:sldMkLst>
        <pc:spChg chg="mod">
          <ac:chgData name="Covey, John" userId="6d67e556-be10-43fb-a5e1-17df385a3f98" providerId="ADAL" clId="{ADA4F145-E474-4909-BD39-3F831A52502F}" dt="2026-02-04T15:11:33.608" v="2809" actId="20577"/>
          <ac:spMkLst>
            <pc:docMk/>
            <pc:sldMk cId="2770813408" sldId="2076137715"/>
            <ac:spMk id="2" creationId="{6F80BB30-D18E-FA54-3784-64D06C424162}"/>
          </ac:spMkLst>
        </pc:spChg>
        <pc:spChg chg="mod">
          <ac:chgData name="Covey, John" userId="6d67e556-be10-43fb-a5e1-17df385a3f98" providerId="ADAL" clId="{ADA4F145-E474-4909-BD39-3F831A52502F}" dt="2026-02-04T15:10:45.598" v="2799" actId="20577"/>
          <ac:spMkLst>
            <pc:docMk/>
            <pc:sldMk cId="2770813408" sldId="2076137715"/>
            <ac:spMk id="5" creationId="{8FFC6F05-7BED-CDD5-0389-747732E801D8}"/>
          </ac:spMkLst>
        </pc:spChg>
      </pc:sldChg>
      <pc:sldChg chg="delSp mod">
        <pc:chgData name="Covey, John" userId="6d67e556-be10-43fb-a5e1-17df385a3f98" providerId="ADAL" clId="{ADA4F145-E474-4909-BD39-3F831A52502F}" dt="2026-02-04T19:38:08.023" v="4922" actId="478"/>
        <pc:sldMkLst>
          <pc:docMk/>
          <pc:sldMk cId="3750325659" sldId="2076137716"/>
        </pc:sldMkLst>
      </pc:sldChg>
      <pc:sldChg chg="delSp mod">
        <pc:chgData name="Covey, John" userId="6d67e556-be10-43fb-a5e1-17df385a3f98" providerId="ADAL" clId="{ADA4F145-E474-4909-BD39-3F831A52502F}" dt="2026-02-04T19:37:58.764" v="4919" actId="478"/>
        <pc:sldMkLst>
          <pc:docMk/>
          <pc:sldMk cId="1408332208" sldId="2076137723"/>
        </pc:sldMkLst>
      </pc:sldChg>
      <pc:sldChg chg="addSp delSp modSp add mod ord">
        <pc:chgData name="Covey, John" userId="6d67e556-be10-43fb-a5e1-17df385a3f98" providerId="ADAL" clId="{ADA4F145-E474-4909-BD39-3F831A52502F}" dt="2026-02-05T18:41:28.990" v="4944" actId="20577"/>
        <pc:sldMkLst>
          <pc:docMk/>
          <pc:sldMk cId="3889427124" sldId="2076137724"/>
        </pc:sldMkLst>
        <pc:graphicFrameChg chg="add mod modGraphic">
          <ac:chgData name="Covey, John" userId="6d67e556-be10-43fb-a5e1-17df385a3f98" providerId="ADAL" clId="{ADA4F145-E474-4909-BD39-3F831A52502F}" dt="2026-02-05T18:41:28.990" v="4944" actId="20577"/>
          <ac:graphicFrameMkLst>
            <pc:docMk/>
            <pc:sldMk cId="3889427124" sldId="2076137724"/>
            <ac:graphicFrameMk id="6" creationId="{725CE0D1-1DAE-842A-5873-D3D78827E8AA}"/>
          </ac:graphicFrameMkLst>
        </pc:graphicFrameChg>
      </pc:sldChg>
      <pc:sldChg chg="addSp delSp modSp new mod modClrScheme chgLayout">
        <pc:chgData name="Covey, John" userId="6d67e556-be10-43fb-a5e1-17df385a3f98" providerId="ADAL" clId="{ADA4F145-E474-4909-BD39-3F831A52502F}" dt="2026-02-04T19:38:10.651" v="4923" actId="478"/>
        <pc:sldMkLst>
          <pc:docMk/>
          <pc:sldMk cId="2735299694" sldId="2076137727"/>
        </pc:sldMkLst>
        <pc:spChg chg="mod ord">
          <ac:chgData name="Covey, John" userId="6d67e556-be10-43fb-a5e1-17df385a3f98" providerId="ADAL" clId="{ADA4F145-E474-4909-BD39-3F831A52502F}" dt="2026-02-04T18:30:44.678" v="3738" actId="700"/>
          <ac:spMkLst>
            <pc:docMk/>
            <pc:sldMk cId="2735299694" sldId="2076137727"/>
            <ac:spMk id="4" creationId="{DDB59EDC-8068-95E3-3F09-55D2FDD750E9}"/>
          </ac:spMkLst>
        </pc:spChg>
        <pc:spChg chg="add mod ord">
          <ac:chgData name="Covey, John" userId="6d67e556-be10-43fb-a5e1-17df385a3f98" providerId="ADAL" clId="{ADA4F145-E474-4909-BD39-3F831A52502F}" dt="2026-02-04T18:30:51.070" v="3759" actId="20577"/>
          <ac:spMkLst>
            <pc:docMk/>
            <pc:sldMk cId="2735299694" sldId="2076137727"/>
            <ac:spMk id="8" creationId="{62436F58-EFFC-71C4-6C7F-EA238B628707}"/>
          </ac:spMkLst>
        </pc:spChg>
        <pc:spChg chg="add mod ord">
          <ac:chgData name="Covey, John" userId="6d67e556-be10-43fb-a5e1-17df385a3f98" providerId="ADAL" clId="{ADA4F145-E474-4909-BD39-3F831A52502F}" dt="2026-02-04T18:30:44.678" v="3738" actId="700"/>
          <ac:spMkLst>
            <pc:docMk/>
            <pc:sldMk cId="2735299694" sldId="2076137727"/>
            <ac:spMk id="9" creationId="{33755863-9B68-18B9-01CE-1990B7B12EE3}"/>
          </ac:spMkLst>
        </pc:spChg>
      </pc:sldChg>
      <pc:sldChg chg="delSp modSp add mod">
        <pc:chgData name="Covey, John" userId="6d67e556-be10-43fb-a5e1-17df385a3f98" providerId="ADAL" clId="{ADA4F145-E474-4909-BD39-3F831A52502F}" dt="2026-02-04T19:38:13.532" v="4924" actId="478"/>
        <pc:sldMkLst>
          <pc:docMk/>
          <pc:sldMk cId="1794044002" sldId="2076137728"/>
        </pc:sldMkLst>
        <pc:spChg chg="mod">
          <ac:chgData name="Covey, John" userId="6d67e556-be10-43fb-a5e1-17df385a3f98" providerId="ADAL" clId="{ADA4F145-E474-4909-BD39-3F831A52502F}" dt="2026-02-04T18:31:56.136" v="3807" actId="20577"/>
          <ac:spMkLst>
            <pc:docMk/>
            <pc:sldMk cId="1794044002" sldId="2076137728"/>
            <ac:spMk id="2" creationId="{162EDB07-5866-7571-A4CB-089E5E74032A}"/>
          </ac:spMkLst>
        </pc:spChg>
        <pc:spChg chg="mod">
          <ac:chgData name="Covey, John" userId="6d67e556-be10-43fb-a5e1-17df385a3f98" providerId="ADAL" clId="{ADA4F145-E474-4909-BD39-3F831A52502F}" dt="2026-02-04T19:36:32.798" v="4918" actId="20577"/>
          <ac:spMkLst>
            <pc:docMk/>
            <pc:sldMk cId="1794044002" sldId="2076137728"/>
            <ac:spMk id="5" creationId="{BA4E0170-B486-27A6-B728-3FE1B7B35987}"/>
          </ac:spMkLst>
        </pc:spChg>
      </pc:sldChg>
    </pc:docChg>
  </pc:docChgLst>
  <pc:docChgLst>
    <pc:chgData name="Rosa, David" userId="S::david.rosa_fema.dhs.gov#ext#@mbakerintl.onmicrosoft.com::03deb99e-7822-45a1-95d5-ec48fdb5f7be" providerId="AD" clId="Web-{F908AF90-9228-8E17-B23F-0B21FF724183}"/>
    <pc:docChg chg="mod addSld modSld sldOrd modSection">
      <pc:chgData name="Rosa, David" userId="S::david.rosa_fema.dhs.gov#ext#@mbakerintl.onmicrosoft.com::03deb99e-7822-45a1-95d5-ec48fdb5f7be" providerId="AD" clId="Web-{F908AF90-9228-8E17-B23F-0B21FF724183}" dt="2026-02-05T20:54:35.966" v="96" actId="20577"/>
      <pc:docMkLst>
        <pc:docMk/>
      </pc:docMkLst>
      <pc:sldChg chg="modSp">
        <pc:chgData name="Rosa, David" userId="S::david.rosa_fema.dhs.gov#ext#@mbakerintl.onmicrosoft.com::03deb99e-7822-45a1-95d5-ec48fdb5f7be" providerId="AD" clId="Web-{F908AF90-9228-8E17-B23F-0B21FF724183}" dt="2026-02-05T20:49:06.165" v="1" actId="1076"/>
        <pc:sldMkLst>
          <pc:docMk/>
          <pc:sldMk cId="1205658853" sldId="2076137695"/>
        </pc:sldMkLst>
        <pc:grpChg chg="mod">
          <ac:chgData name="Rosa, David" userId="S::david.rosa_fema.dhs.gov#ext#@mbakerintl.onmicrosoft.com::03deb99e-7822-45a1-95d5-ec48fdb5f7be" providerId="AD" clId="Web-{F908AF90-9228-8E17-B23F-0B21FF724183}" dt="2026-02-05T20:49:06.165" v="1" actId="1076"/>
          <ac:grpSpMkLst>
            <pc:docMk/>
            <pc:sldMk cId="1205658853" sldId="2076137695"/>
            <ac:grpSpMk id="3" creationId="{262660E4-C0D2-9239-B614-57286D3BD1A3}"/>
          </ac:grpSpMkLst>
        </pc:grpChg>
      </pc:sldChg>
      <pc:sldChg chg="ord">
        <pc:chgData name="Rosa, David" userId="S::david.rosa_fema.dhs.gov#ext#@mbakerintl.onmicrosoft.com::03deb99e-7822-45a1-95d5-ec48fdb5f7be" providerId="AD" clId="Web-{F908AF90-9228-8E17-B23F-0B21FF724183}" dt="2026-02-05T20:52:44.450" v="15"/>
        <pc:sldMkLst>
          <pc:docMk/>
          <pc:sldMk cId="1852886358" sldId="2076137706"/>
        </pc:sldMkLst>
      </pc:sldChg>
      <pc:sldChg chg="ord">
        <pc:chgData name="Rosa, David" userId="S::david.rosa_fema.dhs.gov#ext#@mbakerintl.onmicrosoft.com::03deb99e-7822-45a1-95d5-ec48fdb5f7be" providerId="AD" clId="Web-{F908AF90-9228-8E17-B23F-0B21FF724183}" dt="2026-02-05T20:50:06.057" v="2"/>
        <pc:sldMkLst>
          <pc:docMk/>
          <pc:sldMk cId="3750325659" sldId="2076137716"/>
        </pc:sldMkLst>
      </pc:sldChg>
      <pc:sldChg chg="addSp delSp modSp new mod modClrScheme chgLayout">
        <pc:chgData name="Rosa, David" userId="S::david.rosa_fema.dhs.gov#ext#@mbakerintl.onmicrosoft.com::03deb99e-7822-45a1-95d5-ec48fdb5f7be" providerId="AD" clId="Web-{F908AF90-9228-8E17-B23F-0B21FF724183}" dt="2026-02-05T20:54:35.966" v="96" actId="20577"/>
        <pc:sldMkLst>
          <pc:docMk/>
          <pc:sldMk cId="3605832350" sldId="2076137738"/>
        </pc:sldMkLst>
        <pc:spChg chg="mod ord">
          <ac:chgData name="Rosa, David" userId="S::david.rosa_fema.dhs.gov#ext#@mbakerintl.onmicrosoft.com::03deb99e-7822-45a1-95d5-ec48fdb5f7be" providerId="AD" clId="Web-{F908AF90-9228-8E17-B23F-0B21FF724183}" dt="2026-02-05T20:54:35.966" v="96" actId="20577"/>
          <ac:spMkLst>
            <pc:docMk/>
            <pc:sldMk cId="3605832350" sldId="2076137738"/>
            <ac:spMk id="4" creationId="{BA2718D0-26E3-2CFB-94A4-C0996328EAEE}"/>
          </ac:spMkLst>
        </pc:spChg>
        <pc:spChg chg="mod ord">
          <ac:chgData name="Rosa, David" userId="S::david.rosa_fema.dhs.gov#ext#@mbakerintl.onmicrosoft.com::03deb99e-7822-45a1-95d5-ec48fdb5f7be" providerId="AD" clId="Web-{F908AF90-9228-8E17-B23F-0B21FF724183}" dt="2026-02-05T20:53:45.919" v="73"/>
          <ac:spMkLst>
            <pc:docMk/>
            <pc:sldMk cId="3605832350" sldId="2076137738"/>
            <ac:spMk id="6" creationId="{C3DB830B-63E2-2A53-744C-07990FB82312}"/>
          </ac:spMkLst>
        </pc:spChg>
        <pc:picChg chg="add mod">
          <ac:chgData name="Rosa, David" userId="S::david.rosa_fema.dhs.gov#ext#@mbakerintl.onmicrosoft.com::03deb99e-7822-45a1-95d5-ec48fdb5f7be" providerId="AD" clId="Web-{F908AF90-9228-8E17-B23F-0B21FF724183}" dt="2026-02-05T20:54:21.888" v="81" actId="1076"/>
          <ac:picMkLst>
            <pc:docMk/>
            <pc:sldMk cId="3605832350" sldId="2076137738"/>
            <ac:picMk id="8" creationId="{09421274-1EF8-CFC2-1522-D90D029E883B}"/>
          </ac:picMkLst>
        </pc:picChg>
      </pc:sldChg>
    </pc:docChg>
  </pc:docChgLst>
  <pc:docChgLst>
    <pc:chgData name="Rosa, David" userId="S::david.rosa_fema.dhs.gov#ext#@mbakerintl.onmicrosoft.com::03deb99e-7822-45a1-95d5-ec48fdb5f7be" providerId="AD" clId="Web-{5525FC31-EEF4-453A-782D-AE90B4445FEF}"/>
    <pc:docChg chg="delSld modSld modSection">
      <pc:chgData name="Rosa, David" userId="S::david.rosa_fema.dhs.gov#ext#@mbakerintl.onmicrosoft.com::03deb99e-7822-45a1-95d5-ec48fdb5f7be" providerId="AD" clId="Web-{5525FC31-EEF4-453A-782D-AE90B4445FEF}" dt="2026-02-06T14:23:33.885" v="1"/>
      <pc:docMkLst>
        <pc:docMk/>
      </pc:docMkLst>
    </pc:docChg>
  </pc:docChgLst>
  <pc:docChgLst>
    <pc:chgData name="Edwards, Hayden" userId="518ca3b8-355a-4110-9583-9a5ac1e6ce86" providerId="ADAL" clId="{01EBA799-F23C-4CA5-850A-0A2529F7D3CE}"/>
    <pc:docChg chg="undo custSel addSld delSld modSld sldOrd addSection modSection">
      <pc:chgData name="Edwards, Hayden" userId="518ca3b8-355a-4110-9583-9a5ac1e6ce86" providerId="ADAL" clId="{01EBA799-F23C-4CA5-850A-0A2529F7D3CE}" dt="2026-02-06T16:25:27.171" v="8737"/>
      <pc:docMkLst>
        <pc:docMk/>
      </pc:docMkLst>
      <pc:sldChg chg="addSp delSp modSp mod ord modNotesTx">
        <pc:chgData name="Edwards, Hayden" userId="518ca3b8-355a-4110-9583-9a5ac1e6ce86" providerId="ADAL" clId="{01EBA799-F23C-4CA5-850A-0A2529F7D3CE}" dt="2026-02-04T19:41:21.825" v="5929" actId="20577"/>
        <pc:sldMkLst>
          <pc:docMk/>
          <pc:sldMk cId="1947560380" sldId="272"/>
        </pc:sldMkLst>
        <pc:spChg chg="mod">
          <ac:chgData name="Edwards, Hayden" userId="518ca3b8-355a-4110-9583-9a5ac1e6ce86" providerId="ADAL" clId="{01EBA799-F23C-4CA5-850A-0A2529F7D3CE}" dt="2026-02-04T19:30:42.945" v="5188" actId="108"/>
          <ac:spMkLst>
            <pc:docMk/>
            <pc:sldMk cId="1947560380" sldId="272"/>
            <ac:spMk id="2" creationId="{10D84F4F-8C30-235F-3338-8B51E7A334D2}"/>
          </ac:spMkLst>
        </pc:spChg>
        <pc:spChg chg="add mod">
          <ac:chgData name="Edwards, Hayden" userId="518ca3b8-355a-4110-9583-9a5ac1e6ce86" providerId="ADAL" clId="{01EBA799-F23C-4CA5-850A-0A2529F7D3CE}" dt="2026-02-04T19:41:21.825" v="5929" actId="20577"/>
          <ac:spMkLst>
            <pc:docMk/>
            <pc:sldMk cId="1947560380" sldId="272"/>
            <ac:spMk id="3" creationId="{D7BC0DC2-CCD4-153C-5D15-BE6712090285}"/>
          </ac:spMkLst>
        </pc:spChg>
        <pc:picChg chg="mod">
          <ac:chgData name="Edwards, Hayden" userId="518ca3b8-355a-4110-9583-9a5ac1e6ce86" providerId="ADAL" clId="{01EBA799-F23C-4CA5-850A-0A2529F7D3CE}" dt="2026-02-04T19:31:20.777" v="5190" actId="1076"/>
          <ac:picMkLst>
            <pc:docMk/>
            <pc:sldMk cId="1947560380" sldId="272"/>
            <ac:picMk id="5" creationId="{DF0929AC-04E1-609E-19A6-F76C09D16F7F}"/>
          </ac:picMkLst>
        </pc:picChg>
      </pc:sldChg>
      <pc:sldChg chg="modSp mod">
        <pc:chgData name="Edwards, Hayden" userId="518ca3b8-355a-4110-9583-9a5ac1e6ce86" providerId="ADAL" clId="{01EBA799-F23C-4CA5-850A-0A2529F7D3CE}" dt="2026-02-03T22:17:47.840" v="3431" actId="20577"/>
        <pc:sldMkLst>
          <pc:docMk/>
          <pc:sldMk cId="1408998015" sldId="315"/>
        </pc:sldMkLst>
        <pc:spChg chg="mod">
          <ac:chgData name="Edwards, Hayden" userId="518ca3b8-355a-4110-9583-9a5ac1e6ce86" providerId="ADAL" clId="{01EBA799-F23C-4CA5-850A-0A2529F7D3CE}" dt="2026-02-03T22:17:35.800" v="3402" actId="20577"/>
          <ac:spMkLst>
            <pc:docMk/>
            <pc:sldMk cId="1408998015" sldId="315"/>
            <ac:spMk id="2" creationId="{7BBE8E0D-EDFE-A58F-66B5-569A3C8837A3}"/>
          </ac:spMkLst>
        </pc:spChg>
        <pc:spChg chg="mod">
          <ac:chgData name="Edwards, Hayden" userId="518ca3b8-355a-4110-9583-9a5ac1e6ce86" providerId="ADAL" clId="{01EBA799-F23C-4CA5-850A-0A2529F7D3CE}" dt="2026-02-03T22:17:47.840" v="3431" actId="20577"/>
          <ac:spMkLst>
            <pc:docMk/>
            <pc:sldMk cId="1408998015" sldId="315"/>
            <ac:spMk id="7" creationId="{04907C3C-58D7-24B4-F8AB-BAFFBFAABBBE}"/>
          </ac:spMkLst>
        </pc:spChg>
      </pc:sldChg>
      <pc:sldChg chg="modSp mod">
        <pc:chgData name="Edwards, Hayden" userId="518ca3b8-355a-4110-9583-9a5ac1e6ce86" providerId="ADAL" clId="{01EBA799-F23C-4CA5-850A-0A2529F7D3CE}" dt="2026-02-03T19:11:19.747" v="3149" actId="14734"/>
        <pc:sldMkLst>
          <pc:docMk/>
          <pc:sldMk cId="972062582" sldId="337"/>
        </pc:sldMkLst>
        <pc:graphicFrameChg chg="mod modGraphic">
          <ac:chgData name="Edwards, Hayden" userId="518ca3b8-355a-4110-9583-9a5ac1e6ce86" providerId="ADAL" clId="{01EBA799-F23C-4CA5-850A-0A2529F7D3CE}" dt="2026-02-03T19:11:19.747" v="3149" actId="14734"/>
          <ac:graphicFrameMkLst>
            <pc:docMk/>
            <pc:sldMk cId="972062582" sldId="337"/>
            <ac:graphicFrameMk id="13" creationId="{84D6038D-E830-15DE-9C2E-1BBD7310DE75}"/>
          </ac:graphicFrameMkLst>
        </pc:graphicFrameChg>
      </pc:sldChg>
      <pc:sldChg chg="modSp mod ord">
        <pc:chgData name="Edwards, Hayden" userId="518ca3b8-355a-4110-9583-9a5ac1e6ce86" providerId="ADAL" clId="{01EBA799-F23C-4CA5-850A-0A2529F7D3CE}" dt="2026-02-06T16:19:22.942" v="8733"/>
        <pc:sldMkLst>
          <pc:docMk/>
          <pc:sldMk cId="2595673944" sldId="338"/>
        </pc:sldMkLst>
        <pc:spChg chg="mod">
          <ac:chgData name="Edwards, Hayden" userId="518ca3b8-355a-4110-9583-9a5ac1e6ce86" providerId="ADAL" clId="{01EBA799-F23C-4CA5-850A-0A2529F7D3CE}" dt="2026-02-04T19:49:32.458" v="6143" actId="20577"/>
          <ac:spMkLst>
            <pc:docMk/>
            <pc:sldMk cId="2595673944" sldId="338"/>
            <ac:spMk id="5" creationId="{226CA7A2-5EF8-0209-00DE-E93518FC0A78}"/>
          </ac:spMkLst>
        </pc:spChg>
      </pc:sldChg>
      <pc:sldChg chg="modSp mod ord">
        <pc:chgData name="Edwards, Hayden" userId="518ca3b8-355a-4110-9583-9a5ac1e6ce86" providerId="ADAL" clId="{01EBA799-F23C-4CA5-850A-0A2529F7D3CE}" dt="2026-02-06T16:01:11.110" v="8651"/>
        <pc:sldMkLst>
          <pc:docMk/>
          <pc:sldMk cId="1205658853" sldId="2076137695"/>
        </pc:sldMkLst>
        <pc:grpChg chg="mod">
          <ac:chgData name="Edwards, Hayden" userId="518ca3b8-355a-4110-9583-9a5ac1e6ce86" providerId="ADAL" clId="{01EBA799-F23C-4CA5-850A-0A2529F7D3CE}" dt="2026-02-03T18:56:14.095" v="3060" actId="1076"/>
          <ac:grpSpMkLst>
            <pc:docMk/>
            <pc:sldMk cId="1205658853" sldId="2076137695"/>
            <ac:grpSpMk id="3" creationId="{262660E4-C0D2-9239-B614-57286D3BD1A3}"/>
          </ac:grpSpMkLst>
        </pc:grpChg>
      </pc:sldChg>
      <pc:sldChg chg="addSp delSp modSp mod ord">
        <pc:chgData name="Edwards, Hayden" userId="518ca3b8-355a-4110-9583-9a5ac1e6ce86" providerId="ADAL" clId="{01EBA799-F23C-4CA5-850A-0A2529F7D3CE}" dt="2026-02-06T15:17:16.067" v="8583" actId="1076"/>
        <pc:sldMkLst>
          <pc:docMk/>
          <pc:sldMk cId="3470887079" sldId="2076137697"/>
        </pc:sldMkLst>
        <pc:spChg chg="mod">
          <ac:chgData name="Edwards, Hayden" userId="518ca3b8-355a-4110-9583-9a5ac1e6ce86" providerId="ADAL" clId="{01EBA799-F23C-4CA5-850A-0A2529F7D3CE}" dt="2026-02-04T19:51:34.891" v="6250" actId="20577"/>
          <ac:spMkLst>
            <pc:docMk/>
            <pc:sldMk cId="3470887079" sldId="2076137697"/>
            <ac:spMk id="2" creationId="{F28F5A65-F34D-DD8B-D8A4-25F65EA8225F}"/>
          </ac:spMkLst>
        </pc:spChg>
        <pc:spChg chg="mod">
          <ac:chgData name="Edwards, Hayden" userId="518ca3b8-355a-4110-9583-9a5ac1e6ce86" providerId="ADAL" clId="{01EBA799-F23C-4CA5-850A-0A2529F7D3CE}" dt="2026-02-06T15:16:43.853" v="8577" actId="14100"/>
          <ac:spMkLst>
            <pc:docMk/>
            <pc:sldMk cId="3470887079" sldId="2076137697"/>
            <ac:spMk id="5" creationId="{F3BC3DA4-D90E-A32C-C875-E6D50B798549}"/>
          </ac:spMkLst>
        </pc:spChg>
        <pc:picChg chg="add mod">
          <ac:chgData name="Edwards, Hayden" userId="518ca3b8-355a-4110-9583-9a5ac1e6ce86" providerId="ADAL" clId="{01EBA799-F23C-4CA5-850A-0A2529F7D3CE}" dt="2026-02-06T15:17:16.067" v="8583" actId="1076"/>
          <ac:picMkLst>
            <pc:docMk/>
            <pc:sldMk cId="3470887079" sldId="2076137697"/>
            <ac:picMk id="6" creationId="{C6BEFB3E-48A8-B614-2DFE-1A975F8524E1}"/>
          </ac:picMkLst>
        </pc:picChg>
      </pc:sldChg>
      <pc:sldChg chg="modSp mod modNotesTx">
        <pc:chgData name="Edwards, Hayden" userId="518ca3b8-355a-4110-9583-9a5ac1e6ce86" providerId="ADAL" clId="{01EBA799-F23C-4CA5-850A-0A2529F7D3CE}" dt="2026-02-04T19:49:02.533" v="6132" actId="20577"/>
        <pc:sldMkLst>
          <pc:docMk/>
          <pc:sldMk cId="1461683377" sldId="2076137698"/>
        </pc:sldMkLst>
        <pc:graphicFrameChg chg="modGraphic">
          <ac:chgData name="Edwards, Hayden" userId="518ca3b8-355a-4110-9583-9a5ac1e6ce86" providerId="ADAL" clId="{01EBA799-F23C-4CA5-850A-0A2529F7D3CE}" dt="2026-02-04T19:49:02.533" v="6132" actId="20577"/>
          <ac:graphicFrameMkLst>
            <pc:docMk/>
            <pc:sldMk cId="1461683377" sldId="2076137698"/>
            <ac:graphicFrameMk id="6" creationId="{9083D6D8-B21A-9839-0D9B-C217066EB4B1}"/>
          </ac:graphicFrameMkLst>
        </pc:graphicFrameChg>
      </pc:sldChg>
      <pc:sldChg chg="modSp mod ord">
        <pc:chgData name="Edwards, Hayden" userId="518ca3b8-355a-4110-9583-9a5ac1e6ce86" providerId="ADAL" clId="{01EBA799-F23C-4CA5-850A-0A2529F7D3CE}" dt="2026-02-06T16:25:27.171" v="8737"/>
        <pc:sldMkLst>
          <pc:docMk/>
          <pc:sldMk cId="3213840745" sldId="2076137699"/>
        </pc:sldMkLst>
        <pc:spChg chg="mod">
          <ac:chgData name="Edwards, Hayden" userId="518ca3b8-355a-4110-9583-9a5ac1e6ce86" providerId="ADAL" clId="{01EBA799-F23C-4CA5-850A-0A2529F7D3CE}" dt="2026-02-06T16:12:18.217" v="8658" actId="20577"/>
          <ac:spMkLst>
            <pc:docMk/>
            <pc:sldMk cId="3213840745" sldId="2076137699"/>
            <ac:spMk id="5" creationId="{813E658B-20BC-1E3F-551A-E711A13D71BF}"/>
          </ac:spMkLst>
        </pc:spChg>
        <pc:spChg chg="mod">
          <ac:chgData name="Edwards, Hayden" userId="518ca3b8-355a-4110-9583-9a5ac1e6ce86" providerId="ADAL" clId="{01EBA799-F23C-4CA5-850A-0A2529F7D3CE}" dt="2026-02-04T19:48:39.355" v="6099" actId="113"/>
          <ac:spMkLst>
            <pc:docMk/>
            <pc:sldMk cId="3213840745" sldId="2076137699"/>
            <ac:spMk id="6" creationId="{63974756-3060-459A-AC53-DDEF3B328BFE}"/>
          </ac:spMkLst>
        </pc:spChg>
      </pc:sldChg>
      <pc:sldChg chg="delSp modSp mod ord modShow">
        <pc:chgData name="Edwards, Hayden" userId="518ca3b8-355a-4110-9583-9a5ac1e6ce86" providerId="ADAL" clId="{01EBA799-F23C-4CA5-850A-0A2529F7D3CE}" dt="2026-02-06T16:12:52.956" v="8660"/>
        <pc:sldMkLst>
          <pc:docMk/>
          <pc:sldMk cId="1852886358" sldId="2076137706"/>
        </pc:sldMkLst>
        <pc:spChg chg="mod">
          <ac:chgData name="Edwards, Hayden" userId="518ca3b8-355a-4110-9583-9a5ac1e6ce86" providerId="ADAL" clId="{01EBA799-F23C-4CA5-850A-0A2529F7D3CE}" dt="2026-02-04T19:26:23.726" v="5066" actId="20577"/>
          <ac:spMkLst>
            <pc:docMk/>
            <pc:sldMk cId="1852886358" sldId="2076137706"/>
            <ac:spMk id="2" creationId="{D0F93D4D-657B-9C2A-14FC-AE1D798AA6F4}"/>
          </ac:spMkLst>
        </pc:spChg>
        <pc:spChg chg="mod">
          <ac:chgData name="Edwards, Hayden" userId="518ca3b8-355a-4110-9583-9a5ac1e6ce86" providerId="ADAL" clId="{01EBA799-F23C-4CA5-850A-0A2529F7D3CE}" dt="2026-02-06T15:29:41.270" v="8649" actId="1076"/>
          <ac:spMkLst>
            <pc:docMk/>
            <pc:sldMk cId="1852886358" sldId="2076137706"/>
            <ac:spMk id="5" creationId="{8B8E02E3-6DCD-5D8C-3C40-D7E13F6333F7}"/>
          </ac:spMkLst>
        </pc:spChg>
        <pc:spChg chg="mod">
          <ac:chgData name="Edwards, Hayden" userId="518ca3b8-355a-4110-9583-9a5ac1e6ce86" providerId="ADAL" clId="{01EBA799-F23C-4CA5-850A-0A2529F7D3CE}" dt="2026-02-06T15:29:34.596" v="8648" actId="1076"/>
          <ac:spMkLst>
            <pc:docMk/>
            <pc:sldMk cId="1852886358" sldId="2076137706"/>
            <ac:spMk id="6" creationId="{33F69B5C-57D0-EB22-B872-14C95EF04C1E}"/>
          </ac:spMkLst>
        </pc:spChg>
      </pc:sldChg>
      <pc:sldChg chg="ord">
        <pc:chgData name="Edwards, Hayden" userId="518ca3b8-355a-4110-9583-9a5ac1e6ce86" providerId="ADAL" clId="{01EBA799-F23C-4CA5-850A-0A2529F7D3CE}" dt="2026-02-06T16:19:03.461" v="8731"/>
        <pc:sldMkLst>
          <pc:docMk/>
          <pc:sldMk cId="1683767271" sldId="2076137712"/>
        </pc:sldMkLst>
      </pc:sldChg>
      <pc:sldChg chg="ord">
        <pc:chgData name="Edwards, Hayden" userId="518ca3b8-355a-4110-9583-9a5ac1e6ce86" providerId="ADAL" clId="{01EBA799-F23C-4CA5-850A-0A2529F7D3CE}" dt="2026-02-03T21:25:35.535" v="3363"/>
        <pc:sldMkLst>
          <pc:docMk/>
          <pc:sldMk cId="2770813408" sldId="2076137715"/>
        </pc:sldMkLst>
      </pc:sldChg>
      <pc:sldChg chg="ord">
        <pc:chgData name="Edwards, Hayden" userId="518ca3b8-355a-4110-9583-9a5ac1e6ce86" providerId="ADAL" clId="{01EBA799-F23C-4CA5-850A-0A2529F7D3CE}" dt="2026-02-03T21:25:35.535" v="3363"/>
        <pc:sldMkLst>
          <pc:docMk/>
          <pc:sldMk cId="3750325659" sldId="2076137716"/>
        </pc:sldMkLst>
      </pc:sldChg>
      <pc:sldChg chg="modSp mod">
        <pc:chgData name="Edwards, Hayden" userId="518ca3b8-355a-4110-9583-9a5ac1e6ce86" providerId="ADAL" clId="{01EBA799-F23C-4CA5-850A-0A2529F7D3CE}" dt="2026-02-05T20:44:09.824" v="8537"/>
        <pc:sldMkLst>
          <pc:docMk/>
          <pc:sldMk cId="476338018" sldId="2076137717"/>
        </pc:sldMkLst>
        <pc:graphicFrameChg chg="mod modGraphic">
          <ac:chgData name="Edwards, Hayden" userId="518ca3b8-355a-4110-9583-9a5ac1e6ce86" providerId="ADAL" clId="{01EBA799-F23C-4CA5-850A-0A2529F7D3CE}" dt="2026-02-05T20:44:09.824" v="8537"/>
          <ac:graphicFrameMkLst>
            <pc:docMk/>
            <pc:sldMk cId="476338018" sldId="2076137717"/>
            <ac:graphicFrameMk id="8" creationId="{1C1013D5-9B68-5FA7-135F-B7ACBB67F5EF}"/>
          </ac:graphicFrameMkLst>
        </pc:graphicFrameChg>
      </pc:sldChg>
      <pc:sldChg chg="addSp modSp add mod ord">
        <pc:chgData name="Edwards, Hayden" userId="518ca3b8-355a-4110-9583-9a5ac1e6ce86" providerId="ADAL" clId="{01EBA799-F23C-4CA5-850A-0A2529F7D3CE}" dt="2026-02-04T19:29:27.331" v="5171" actId="1076"/>
        <pc:sldMkLst>
          <pc:docMk/>
          <pc:sldMk cId="3008348889" sldId="2076137719"/>
        </pc:sldMkLst>
        <pc:spChg chg="mod">
          <ac:chgData name="Edwards, Hayden" userId="518ca3b8-355a-4110-9583-9a5ac1e6ce86" providerId="ADAL" clId="{01EBA799-F23C-4CA5-850A-0A2529F7D3CE}" dt="2026-02-04T19:27:09.686" v="5070" actId="1076"/>
          <ac:spMkLst>
            <pc:docMk/>
            <pc:sldMk cId="3008348889" sldId="2076137719"/>
            <ac:spMk id="3" creationId="{D1AFDAF3-2503-C54B-95DC-2329EF8BB871}"/>
          </ac:spMkLst>
        </pc:spChg>
        <pc:spChg chg="add mod">
          <ac:chgData name="Edwards, Hayden" userId="518ca3b8-355a-4110-9583-9a5ac1e6ce86" providerId="ADAL" clId="{01EBA799-F23C-4CA5-850A-0A2529F7D3CE}" dt="2026-02-04T19:27:50.118" v="5077" actId="207"/>
          <ac:spMkLst>
            <pc:docMk/>
            <pc:sldMk cId="3008348889" sldId="2076137719"/>
            <ac:spMk id="4" creationId="{171A79AF-F59B-C279-9102-4616A82AC953}"/>
          </ac:spMkLst>
        </pc:spChg>
        <pc:spChg chg="add mod">
          <ac:chgData name="Edwards, Hayden" userId="518ca3b8-355a-4110-9583-9a5ac1e6ce86" providerId="ADAL" clId="{01EBA799-F23C-4CA5-850A-0A2529F7D3CE}" dt="2026-02-04T19:28:17.892" v="5136" actId="207"/>
          <ac:spMkLst>
            <pc:docMk/>
            <pc:sldMk cId="3008348889" sldId="2076137719"/>
            <ac:spMk id="5" creationId="{6E4D881A-B7F3-BC65-66B1-30F02DCE54BD}"/>
          </ac:spMkLst>
        </pc:spChg>
        <pc:spChg chg="add mod">
          <ac:chgData name="Edwards, Hayden" userId="518ca3b8-355a-4110-9583-9a5ac1e6ce86" providerId="ADAL" clId="{01EBA799-F23C-4CA5-850A-0A2529F7D3CE}" dt="2026-02-04T19:29:27.331" v="5171" actId="1076"/>
          <ac:spMkLst>
            <pc:docMk/>
            <pc:sldMk cId="3008348889" sldId="2076137719"/>
            <ac:spMk id="9" creationId="{7151DDE9-6C96-2C3E-9DAC-08A235055404}"/>
          </ac:spMkLst>
        </pc:spChg>
        <pc:cxnChg chg="add mod">
          <ac:chgData name="Edwards, Hayden" userId="518ca3b8-355a-4110-9583-9a5ac1e6ce86" providerId="ADAL" clId="{01EBA799-F23C-4CA5-850A-0A2529F7D3CE}" dt="2026-02-04T19:28:44.527" v="5139" actId="14100"/>
          <ac:cxnSpMkLst>
            <pc:docMk/>
            <pc:sldMk cId="3008348889" sldId="2076137719"/>
            <ac:cxnSpMk id="7" creationId="{2192352E-CB44-6360-66DD-550375E4DF85}"/>
          </ac:cxnSpMkLst>
        </pc:cxnChg>
      </pc:sldChg>
      <pc:sldChg chg="modSp add del mod modClrScheme chgLayout">
        <pc:chgData name="Edwards, Hayden" userId="518ca3b8-355a-4110-9583-9a5ac1e6ce86" providerId="ADAL" clId="{01EBA799-F23C-4CA5-850A-0A2529F7D3CE}" dt="2026-02-06T16:16:02.201" v="8729" actId="20577"/>
        <pc:sldMkLst>
          <pc:docMk/>
          <pc:sldMk cId="3011650222" sldId="2076137721"/>
        </pc:sldMkLst>
        <pc:spChg chg="mod ord">
          <ac:chgData name="Edwards, Hayden" userId="518ca3b8-355a-4110-9583-9a5ac1e6ce86" providerId="ADAL" clId="{01EBA799-F23C-4CA5-850A-0A2529F7D3CE}" dt="2026-02-06T16:13:28.503" v="8693" actId="20577"/>
          <ac:spMkLst>
            <pc:docMk/>
            <pc:sldMk cId="3011650222" sldId="2076137721"/>
            <ac:spMk id="2" creationId="{3E2194C9-BDD7-E9F8-874B-5F8237CC7B63}"/>
          </ac:spMkLst>
        </pc:spChg>
        <pc:spChg chg="mod ord">
          <ac:chgData name="Edwards, Hayden" userId="518ca3b8-355a-4110-9583-9a5ac1e6ce86" providerId="ADAL" clId="{01EBA799-F23C-4CA5-850A-0A2529F7D3CE}" dt="2026-02-06T16:16:02.201" v="8729" actId="20577"/>
          <ac:spMkLst>
            <pc:docMk/>
            <pc:sldMk cId="3011650222" sldId="2076137721"/>
            <ac:spMk id="3" creationId="{A721686A-6031-3EBB-01A0-35BB13CEED2C}"/>
          </ac:spMkLst>
        </pc:spChg>
      </pc:sldChg>
      <pc:sldChg chg="addSp modSp add mod ord">
        <pc:chgData name="Edwards, Hayden" userId="518ca3b8-355a-4110-9583-9a5ac1e6ce86" providerId="ADAL" clId="{01EBA799-F23C-4CA5-850A-0A2529F7D3CE}" dt="2026-02-05T13:23:50.070" v="6609" actId="113"/>
        <pc:sldMkLst>
          <pc:docMk/>
          <pc:sldMk cId="1408332208" sldId="2076137723"/>
        </pc:sldMkLst>
        <pc:spChg chg="mod">
          <ac:chgData name="Edwards, Hayden" userId="518ca3b8-355a-4110-9583-9a5ac1e6ce86" providerId="ADAL" clId="{01EBA799-F23C-4CA5-850A-0A2529F7D3CE}" dt="2026-02-04T15:48:31.918" v="3469" actId="20577"/>
          <ac:spMkLst>
            <pc:docMk/>
            <pc:sldMk cId="1408332208" sldId="2076137723"/>
            <ac:spMk id="2" creationId="{8C2DE7CF-F51D-CB7A-46E5-43C76C98D7D5}"/>
          </ac:spMkLst>
        </pc:spChg>
        <pc:spChg chg="add mod">
          <ac:chgData name="Edwards, Hayden" userId="518ca3b8-355a-4110-9583-9a5ac1e6ce86" providerId="ADAL" clId="{01EBA799-F23C-4CA5-850A-0A2529F7D3CE}" dt="2026-02-04T19:20:16.580" v="5034" actId="20577"/>
          <ac:spMkLst>
            <pc:docMk/>
            <pc:sldMk cId="1408332208" sldId="2076137723"/>
            <ac:spMk id="5" creationId="{8E4EA71B-E0C2-3CF8-6D5D-5BA55F44D0CB}"/>
          </ac:spMkLst>
        </pc:spChg>
        <pc:graphicFrameChg chg="mod modGraphic">
          <ac:chgData name="Edwards, Hayden" userId="518ca3b8-355a-4110-9583-9a5ac1e6ce86" providerId="ADAL" clId="{01EBA799-F23C-4CA5-850A-0A2529F7D3CE}" dt="2026-02-05T13:23:50.070" v="6609" actId="113"/>
          <ac:graphicFrameMkLst>
            <pc:docMk/>
            <pc:sldMk cId="1408332208" sldId="2076137723"/>
            <ac:graphicFrameMk id="15" creationId="{7905E704-3814-0C32-95D2-D7C53B7767E0}"/>
          </ac:graphicFrameMkLst>
        </pc:graphicFrameChg>
      </pc:sldChg>
      <pc:sldChg chg="modSp new mod ord">
        <pc:chgData name="Edwards, Hayden" userId="518ca3b8-355a-4110-9583-9a5ac1e6ce86" providerId="ADAL" clId="{01EBA799-F23C-4CA5-850A-0A2529F7D3CE}" dt="2026-02-04T19:51:19.413" v="6213" actId="20577"/>
        <pc:sldMkLst>
          <pc:docMk/>
          <pc:sldMk cId="2329210882" sldId="2076137729"/>
        </pc:sldMkLst>
        <pc:spChg chg="mod">
          <ac:chgData name="Edwards, Hayden" userId="518ca3b8-355a-4110-9583-9a5ac1e6ce86" providerId="ADAL" clId="{01EBA799-F23C-4CA5-850A-0A2529F7D3CE}" dt="2026-02-04T19:51:19.413" v="6213" actId="20577"/>
          <ac:spMkLst>
            <pc:docMk/>
            <pc:sldMk cId="2329210882" sldId="2076137729"/>
            <ac:spMk id="2" creationId="{156F06A6-A0EA-4EC7-8F9D-9B9440EB3ED1}"/>
          </ac:spMkLst>
        </pc:spChg>
      </pc:sldChg>
      <pc:sldChg chg="modSp new mod">
        <pc:chgData name="Edwards, Hayden" userId="518ca3b8-355a-4110-9583-9a5ac1e6ce86" providerId="ADAL" clId="{01EBA799-F23C-4CA5-850A-0A2529F7D3CE}" dt="2026-02-04T19:52:27.016" v="6279" actId="20577"/>
        <pc:sldMkLst>
          <pc:docMk/>
          <pc:sldMk cId="1210125216" sldId="2076137730"/>
        </pc:sldMkLst>
        <pc:spChg chg="mod">
          <ac:chgData name="Edwards, Hayden" userId="518ca3b8-355a-4110-9583-9a5ac1e6ce86" providerId="ADAL" clId="{01EBA799-F23C-4CA5-850A-0A2529F7D3CE}" dt="2026-02-04T19:52:27.016" v="6279" actId="20577"/>
          <ac:spMkLst>
            <pc:docMk/>
            <pc:sldMk cId="1210125216" sldId="2076137730"/>
            <ac:spMk id="2" creationId="{2778AC6E-207E-0896-C9C2-EF68E4A8D65A}"/>
          </ac:spMkLst>
        </pc:spChg>
      </pc:sldChg>
      <pc:sldChg chg="modSp add mod">
        <pc:chgData name="Edwards, Hayden" userId="518ca3b8-355a-4110-9583-9a5ac1e6ce86" providerId="ADAL" clId="{01EBA799-F23C-4CA5-850A-0A2529F7D3CE}" dt="2026-02-04T19:55:08.628" v="6328" actId="20577"/>
        <pc:sldMkLst>
          <pc:docMk/>
          <pc:sldMk cId="1314388179" sldId="2076137731"/>
        </pc:sldMkLst>
        <pc:spChg chg="mod">
          <ac:chgData name="Edwards, Hayden" userId="518ca3b8-355a-4110-9583-9a5ac1e6ce86" providerId="ADAL" clId="{01EBA799-F23C-4CA5-850A-0A2529F7D3CE}" dt="2026-02-04T19:55:08.628" v="6328" actId="20577"/>
          <ac:spMkLst>
            <pc:docMk/>
            <pc:sldMk cId="1314388179" sldId="2076137731"/>
            <ac:spMk id="2" creationId="{D332FCE9-4160-2739-7564-5F663B480CFD}"/>
          </ac:spMkLst>
        </pc:spChg>
        <pc:spChg chg="mod">
          <ac:chgData name="Edwards, Hayden" userId="518ca3b8-355a-4110-9583-9a5ac1e6ce86" providerId="ADAL" clId="{01EBA799-F23C-4CA5-850A-0A2529F7D3CE}" dt="2026-02-04T19:53:20.503" v="6297" actId="20577"/>
          <ac:spMkLst>
            <pc:docMk/>
            <pc:sldMk cId="1314388179" sldId="2076137731"/>
            <ac:spMk id="5" creationId="{AE6649B7-02D8-BF04-FC09-77E196F0669E}"/>
          </ac:spMkLst>
        </pc:spChg>
      </pc:sldChg>
      <pc:sldChg chg="modSp add mod">
        <pc:chgData name="Edwards, Hayden" userId="518ca3b8-355a-4110-9583-9a5ac1e6ce86" providerId="ADAL" clId="{01EBA799-F23C-4CA5-850A-0A2529F7D3CE}" dt="2026-02-04T19:55:29.466" v="6359" actId="20577"/>
        <pc:sldMkLst>
          <pc:docMk/>
          <pc:sldMk cId="2611219411" sldId="2076137732"/>
        </pc:sldMkLst>
        <pc:spChg chg="mod">
          <ac:chgData name="Edwards, Hayden" userId="518ca3b8-355a-4110-9583-9a5ac1e6ce86" providerId="ADAL" clId="{01EBA799-F23C-4CA5-850A-0A2529F7D3CE}" dt="2026-02-04T19:55:29.466" v="6359" actId="20577"/>
          <ac:spMkLst>
            <pc:docMk/>
            <pc:sldMk cId="2611219411" sldId="2076137732"/>
            <ac:spMk id="2" creationId="{E6E3436D-1EE4-A7CB-090F-0D91A63BF1E7}"/>
          </ac:spMkLst>
        </pc:spChg>
      </pc:sldChg>
      <pc:sldChg chg="addSp modSp add mod modNotesTx">
        <pc:chgData name="Edwards, Hayden" userId="518ca3b8-355a-4110-9583-9a5ac1e6ce86" providerId="ADAL" clId="{01EBA799-F23C-4CA5-850A-0A2529F7D3CE}" dt="2026-02-05T20:34:58.929" v="7189" actId="20577"/>
        <pc:sldMkLst>
          <pc:docMk/>
          <pc:sldMk cId="99920596" sldId="2076137733"/>
        </pc:sldMkLst>
        <pc:spChg chg="mod">
          <ac:chgData name="Edwards, Hayden" userId="518ca3b8-355a-4110-9583-9a5ac1e6ce86" providerId="ADAL" clId="{01EBA799-F23C-4CA5-850A-0A2529F7D3CE}" dt="2026-02-04T19:55:50.425" v="6396" actId="20577"/>
          <ac:spMkLst>
            <pc:docMk/>
            <pc:sldMk cId="99920596" sldId="2076137733"/>
            <ac:spMk id="2" creationId="{7F38174D-FC1B-3103-2938-4E08514B231B}"/>
          </ac:spMkLst>
        </pc:spChg>
        <pc:spChg chg="mod">
          <ac:chgData name="Edwards, Hayden" userId="518ca3b8-355a-4110-9583-9a5ac1e6ce86" providerId="ADAL" clId="{01EBA799-F23C-4CA5-850A-0A2529F7D3CE}" dt="2026-02-05T20:34:58.929" v="7189" actId="20577"/>
          <ac:spMkLst>
            <pc:docMk/>
            <pc:sldMk cId="99920596" sldId="2076137733"/>
            <ac:spMk id="5" creationId="{5F1758D8-EF0E-09DA-0353-56E0AA053495}"/>
          </ac:spMkLst>
        </pc:spChg>
      </pc:sldChg>
      <pc:sldChg chg="modSp add mod">
        <pc:chgData name="Edwards, Hayden" userId="518ca3b8-355a-4110-9583-9a5ac1e6ce86" providerId="ADAL" clId="{01EBA799-F23C-4CA5-850A-0A2529F7D3CE}" dt="2026-02-05T20:41:16.448" v="8490" actId="20577"/>
        <pc:sldMkLst>
          <pc:docMk/>
          <pc:sldMk cId="1317213891" sldId="2076137735"/>
        </pc:sldMkLst>
        <pc:spChg chg="mod">
          <ac:chgData name="Edwards, Hayden" userId="518ca3b8-355a-4110-9583-9a5ac1e6ce86" providerId="ADAL" clId="{01EBA799-F23C-4CA5-850A-0A2529F7D3CE}" dt="2026-02-04T19:57:00.632" v="6441" actId="20577"/>
          <ac:spMkLst>
            <pc:docMk/>
            <pc:sldMk cId="1317213891" sldId="2076137735"/>
            <ac:spMk id="2" creationId="{CAFAE160-D129-FB33-8BE8-4399FD0F1487}"/>
          </ac:spMkLst>
        </pc:spChg>
        <pc:spChg chg="mod">
          <ac:chgData name="Edwards, Hayden" userId="518ca3b8-355a-4110-9583-9a5ac1e6ce86" providerId="ADAL" clId="{01EBA799-F23C-4CA5-850A-0A2529F7D3CE}" dt="2026-02-05T20:41:16.448" v="8490" actId="20577"/>
          <ac:spMkLst>
            <pc:docMk/>
            <pc:sldMk cId="1317213891" sldId="2076137735"/>
            <ac:spMk id="5" creationId="{4F6BD30B-980F-A192-22DB-8F8A14FE427C}"/>
          </ac:spMkLst>
        </pc:spChg>
      </pc:sldChg>
      <pc:sldChg chg="addSp delSp modSp new mod">
        <pc:chgData name="Edwards, Hayden" userId="518ca3b8-355a-4110-9583-9a5ac1e6ce86" providerId="ADAL" clId="{01EBA799-F23C-4CA5-850A-0A2529F7D3CE}" dt="2026-02-05T20:42:33" v="8491" actId="478"/>
        <pc:sldMkLst>
          <pc:docMk/>
          <pc:sldMk cId="3503220714" sldId="2076137736"/>
        </pc:sldMkLst>
        <pc:spChg chg="mod">
          <ac:chgData name="Edwards, Hayden" userId="518ca3b8-355a-4110-9583-9a5ac1e6ce86" providerId="ADAL" clId="{01EBA799-F23C-4CA5-850A-0A2529F7D3CE}" dt="2026-02-05T20:34:49.433" v="7156"/>
          <ac:spMkLst>
            <pc:docMk/>
            <pc:sldMk cId="3503220714" sldId="2076137736"/>
            <ac:spMk id="2" creationId="{2B924C94-4191-ED40-CF05-545705ECA667}"/>
          </ac:spMkLst>
        </pc:spChg>
        <pc:picChg chg="add mod">
          <ac:chgData name="Edwards, Hayden" userId="518ca3b8-355a-4110-9583-9a5ac1e6ce86" providerId="ADAL" clId="{01EBA799-F23C-4CA5-850A-0A2529F7D3CE}" dt="2026-02-05T20:28:04.320" v="6621" actId="1076"/>
          <ac:picMkLst>
            <pc:docMk/>
            <pc:sldMk cId="3503220714" sldId="2076137736"/>
            <ac:picMk id="1026" creationId="{8EE2F7A5-370E-B3B6-6EB4-5574A6D5FEDE}"/>
          </ac:picMkLst>
        </pc:picChg>
        <pc:picChg chg="add mod">
          <ac:chgData name="Edwards, Hayden" userId="518ca3b8-355a-4110-9583-9a5ac1e6ce86" providerId="ADAL" clId="{01EBA799-F23C-4CA5-850A-0A2529F7D3CE}" dt="2026-02-05T20:28:03.016" v="6620" actId="1076"/>
          <ac:picMkLst>
            <pc:docMk/>
            <pc:sldMk cId="3503220714" sldId="2076137736"/>
            <ac:picMk id="1028" creationId="{45E5B208-6D4B-71D1-FDC4-8B6844060720}"/>
          </ac:picMkLst>
        </pc:picChg>
      </pc:sldChg>
      <pc:sldChg chg="delSp modSp mod">
        <pc:chgData name="Edwards, Hayden" userId="518ca3b8-355a-4110-9583-9a5ac1e6ce86" providerId="ADAL" clId="{01EBA799-F23C-4CA5-850A-0A2529F7D3CE}" dt="2026-02-06T16:09:18.164" v="8653" actId="478"/>
        <pc:sldMkLst>
          <pc:docMk/>
          <pc:sldMk cId="3605832350" sldId="2076137738"/>
        </pc:sldMkLst>
        <pc:picChg chg="mod">
          <ac:chgData name="Edwards, Hayden" userId="518ca3b8-355a-4110-9583-9a5ac1e6ce86" providerId="ADAL" clId="{01EBA799-F23C-4CA5-850A-0A2529F7D3CE}" dt="2026-02-06T16:08:44.260" v="8652" actId="1076"/>
          <ac:picMkLst>
            <pc:docMk/>
            <pc:sldMk cId="3605832350" sldId="2076137738"/>
            <ac:picMk id="8" creationId="{09421274-1EF8-CFC2-1522-D90D029E883B}"/>
          </ac:picMkLst>
        </pc:picChg>
      </pc:sldChg>
      <pc:sldMasterChg chg="delSldLayout">
        <pc:chgData name="Edwards, Hayden" userId="518ca3b8-355a-4110-9583-9a5ac1e6ce86" providerId="ADAL" clId="{01EBA799-F23C-4CA5-850A-0A2529F7D3CE}" dt="2026-02-04T19:52:13.316" v="6269" actId="2696"/>
        <pc:sldMasterMkLst>
          <pc:docMk/>
          <pc:sldMasterMk cId="3908961709" sldId="2147483675"/>
        </pc:sldMasterMkLst>
      </pc:sldMasterChg>
    </pc:docChg>
  </pc:docChgLst>
  <pc:docChgLst>
    <pc:chgData name="Schmitz, Erica" userId="0d2bac6e-4489-425e-921b-2ef7063f7cf7" providerId="ADAL" clId="{5E6E4DB7-3F30-460F-93F3-401DAB8869EE}"/>
    <pc:docChg chg="custSel addSld modSld modSection">
      <pc:chgData name="Schmitz, Erica" userId="0d2bac6e-4489-425e-921b-2ef7063f7cf7" providerId="ADAL" clId="{5E6E4DB7-3F30-460F-93F3-401DAB8869EE}" dt="2026-02-05T22:24:08.167" v="186" actId="948"/>
      <pc:docMkLst>
        <pc:docMk/>
      </pc:docMkLst>
      <pc:sldChg chg="addSp modSp mod">
        <pc:chgData name="Schmitz, Erica" userId="0d2bac6e-4489-425e-921b-2ef7063f7cf7" providerId="ADAL" clId="{5E6E4DB7-3F30-460F-93F3-401DAB8869EE}" dt="2026-02-05T22:24:08.167" v="186" actId="948"/>
        <pc:sldMkLst>
          <pc:docMk/>
          <pc:sldMk cId="3750325659" sldId="2076137716"/>
        </pc:sldMkLst>
        <pc:spChg chg="mod">
          <ac:chgData name="Schmitz, Erica" userId="0d2bac6e-4489-425e-921b-2ef7063f7cf7" providerId="ADAL" clId="{5E6E4DB7-3F30-460F-93F3-401DAB8869EE}" dt="2026-02-05T22:22:45.715" v="176" actId="20577"/>
          <ac:spMkLst>
            <pc:docMk/>
            <pc:sldMk cId="3750325659" sldId="2076137716"/>
            <ac:spMk id="2" creationId="{CE185D72-D0CE-D3AD-8EE5-A4BABD002E2A}"/>
          </ac:spMkLst>
        </pc:spChg>
        <pc:spChg chg="mod ord">
          <ac:chgData name="Schmitz, Erica" userId="0d2bac6e-4489-425e-921b-2ef7063f7cf7" providerId="ADAL" clId="{5E6E4DB7-3F30-460F-93F3-401DAB8869EE}" dt="2026-02-05T22:24:08.167" v="186" actId="948"/>
          <ac:spMkLst>
            <pc:docMk/>
            <pc:sldMk cId="3750325659" sldId="2076137716"/>
            <ac:spMk id="5" creationId="{4ED4B0CD-B3CD-90B8-1AFE-81BD7E549DA6}"/>
          </ac:spMkLst>
        </pc:spChg>
        <pc:picChg chg="add mod">
          <ac:chgData name="Schmitz, Erica" userId="0d2bac6e-4489-425e-921b-2ef7063f7cf7" providerId="ADAL" clId="{5E6E4DB7-3F30-460F-93F3-401DAB8869EE}" dt="2026-02-05T22:23:25.154" v="180" actId="1076"/>
          <ac:picMkLst>
            <pc:docMk/>
            <pc:sldMk cId="3750325659" sldId="2076137716"/>
            <ac:picMk id="6" creationId="{530D25B5-603D-08A7-2A77-ACC57AD4D55F}"/>
          </ac:picMkLst>
        </pc:picChg>
      </pc:sldChg>
      <pc:sldChg chg="addSp delSp modSp mod">
        <pc:chgData name="Schmitz, Erica" userId="0d2bac6e-4489-425e-921b-2ef7063f7cf7" providerId="ADAL" clId="{5E6E4DB7-3F30-460F-93F3-401DAB8869EE}" dt="2026-02-05T22:15:43.584" v="43" actId="1076"/>
        <pc:sldMkLst>
          <pc:docMk/>
          <pc:sldMk cId="1210125216" sldId="2076137730"/>
        </pc:sldMkLst>
        <pc:picChg chg="add mod">
          <ac:chgData name="Schmitz, Erica" userId="0d2bac6e-4489-425e-921b-2ef7063f7cf7" providerId="ADAL" clId="{5E6E4DB7-3F30-460F-93F3-401DAB8869EE}" dt="2026-02-05T22:15:43.584" v="43" actId="1076"/>
          <ac:picMkLst>
            <pc:docMk/>
            <pc:sldMk cId="1210125216" sldId="2076137730"/>
            <ac:picMk id="5" creationId="{3C21E01E-6A9B-E5E7-80B2-83EF0B9A0428}"/>
          </ac:picMkLst>
        </pc:picChg>
      </pc:sldChg>
      <pc:sldChg chg="addSp modSp mod">
        <pc:chgData name="Schmitz, Erica" userId="0d2bac6e-4489-425e-921b-2ef7063f7cf7" providerId="ADAL" clId="{5E6E4DB7-3F30-460F-93F3-401DAB8869EE}" dt="2026-02-05T21:42:15.787" v="40" actId="404"/>
        <pc:sldMkLst>
          <pc:docMk/>
          <pc:sldMk cId="2611219411" sldId="2076137732"/>
        </pc:sldMkLst>
        <pc:spChg chg="mod">
          <ac:chgData name="Schmitz, Erica" userId="0d2bac6e-4489-425e-921b-2ef7063f7cf7" providerId="ADAL" clId="{5E6E4DB7-3F30-460F-93F3-401DAB8869EE}" dt="2026-02-05T21:42:15.787" v="40" actId="404"/>
          <ac:spMkLst>
            <pc:docMk/>
            <pc:sldMk cId="2611219411" sldId="2076137732"/>
            <ac:spMk id="5" creationId="{DD6095F7-B6A9-A732-AC44-27A427139052}"/>
          </ac:spMkLst>
        </pc:spChg>
      </pc:sldChg>
      <pc:sldChg chg="addSp modSp new mod">
        <pc:chgData name="Schmitz, Erica" userId="0d2bac6e-4489-425e-921b-2ef7063f7cf7" providerId="ADAL" clId="{5E6E4DB7-3F30-460F-93F3-401DAB8869EE}" dt="2026-02-05T22:19:00.686" v="124" actId="1076"/>
        <pc:sldMkLst>
          <pc:docMk/>
          <pc:sldMk cId="890424646" sldId="2076137739"/>
        </pc:sldMkLst>
        <pc:spChg chg="mod">
          <ac:chgData name="Schmitz, Erica" userId="0d2bac6e-4489-425e-921b-2ef7063f7cf7" providerId="ADAL" clId="{5E6E4DB7-3F30-460F-93F3-401DAB8869EE}" dt="2026-02-05T22:16:22.904" v="58" actId="20577"/>
          <ac:spMkLst>
            <pc:docMk/>
            <pc:sldMk cId="890424646" sldId="2076137739"/>
            <ac:spMk id="2" creationId="{97464261-EF6D-2F55-D2E8-A47C0EF351F0}"/>
          </ac:spMkLst>
        </pc:spChg>
        <pc:picChg chg="add mod">
          <ac:chgData name="Schmitz, Erica" userId="0d2bac6e-4489-425e-921b-2ef7063f7cf7" providerId="ADAL" clId="{5E6E4DB7-3F30-460F-93F3-401DAB8869EE}" dt="2026-02-05T22:16:02.298" v="45"/>
          <ac:picMkLst>
            <pc:docMk/>
            <pc:sldMk cId="890424646" sldId="2076137739"/>
            <ac:picMk id="6" creationId="{5011DD98-D3AD-1637-474B-E591F0DE672C}"/>
          </ac:picMkLst>
        </pc:picChg>
        <pc:picChg chg="add mod">
          <ac:chgData name="Schmitz, Erica" userId="0d2bac6e-4489-425e-921b-2ef7063f7cf7" providerId="ADAL" clId="{5E6E4DB7-3F30-460F-93F3-401DAB8869EE}" dt="2026-02-05T22:16:02.298" v="45"/>
          <ac:picMkLst>
            <pc:docMk/>
            <pc:sldMk cId="890424646" sldId="2076137739"/>
            <ac:picMk id="7" creationId="{B7B0B3F5-A8D1-E6C4-8D0F-29FE2075DF9B}"/>
          </ac:picMkLst>
        </pc:picChg>
        <pc:picChg chg="add mod">
          <ac:chgData name="Schmitz, Erica" userId="0d2bac6e-4489-425e-921b-2ef7063f7cf7" providerId="ADAL" clId="{5E6E4DB7-3F30-460F-93F3-401DAB8869EE}" dt="2026-02-05T22:16:02.298" v="45"/>
          <ac:picMkLst>
            <pc:docMk/>
            <pc:sldMk cId="890424646" sldId="2076137739"/>
            <ac:picMk id="8" creationId="{1437013F-F18D-423B-6FE6-3EF8A004CAD2}"/>
          </ac:picMkLst>
        </pc:picChg>
        <pc:picChg chg="add mod">
          <ac:chgData name="Schmitz, Erica" userId="0d2bac6e-4489-425e-921b-2ef7063f7cf7" providerId="ADAL" clId="{5E6E4DB7-3F30-460F-93F3-401DAB8869EE}" dt="2026-02-05T22:19:00.686" v="124" actId="1076"/>
          <ac:picMkLst>
            <pc:docMk/>
            <pc:sldMk cId="890424646" sldId="2076137739"/>
            <ac:picMk id="9" creationId="{DA36C75E-7115-CB09-CC6C-8B381834769D}"/>
          </ac:picMkLst>
        </pc:picChg>
      </pc:sldChg>
      <pc:sldChg chg="addSp delSp modSp new mod">
        <pc:chgData name="Schmitz, Erica" userId="0d2bac6e-4489-425e-921b-2ef7063f7cf7" providerId="ADAL" clId="{5E6E4DB7-3F30-460F-93F3-401DAB8869EE}" dt="2026-02-05T22:17:25.732" v="120" actId="1076"/>
        <pc:sldMkLst>
          <pc:docMk/>
          <pc:sldMk cId="3071886465" sldId="2076137740"/>
        </pc:sldMkLst>
        <pc:spChg chg="mod">
          <ac:chgData name="Schmitz, Erica" userId="0d2bac6e-4489-425e-921b-2ef7063f7cf7" providerId="ADAL" clId="{5E6E4DB7-3F30-460F-93F3-401DAB8869EE}" dt="2026-02-05T22:17:05.264" v="116" actId="20577"/>
          <ac:spMkLst>
            <pc:docMk/>
            <pc:sldMk cId="3071886465" sldId="2076137740"/>
            <ac:spMk id="2" creationId="{A157FA72-0F14-280F-7E29-6087BE8333F4}"/>
          </ac:spMkLst>
        </pc:spChg>
        <pc:picChg chg="add mod ord">
          <ac:chgData name="Schmitz, Erica" userId="0d2bac6e-4489-425e-921b-2ef7063f7cf7" providerId="ADAL" clId="{5E6E4DB7-3F30-460F-93F3-401DAB8869EE}" dt="2026-02-05T22:17:25.732" v="120" actId="1076"/>
          <ac:picMkLst>
            <pc:docMk/>
            <pc:sldMk cId="3071886465" sldId="2076137740"/>
            <ac:picMk id="6" creationId="{2775739A-8365-BA48-3E04-08720422AB27}"/>
          </ac:picMkLst>
        </pc:picChg>
        <pc:picChg chg="add mod">
          <ac:chgData name="Schmitz, Erica" userId="0d2bac6e-4489-425e-921b-2ef7063f7cf7" providerId="ADAL" clId="{5E6E4DB7-3F30-460F-93F3-401DAB8869EE}" dt="2026-02-05T22:16:46.925" v="64" actId="1076"/>
          <ac:picMkLst>
            <pc:docMk/>
            <pc:sldMk cId="3071886465" sldId="2076137740"/>
            <ac:picMk id="7" creationId="{85915573-1377-3B85-8FC0-70E451255BA8}"/>
          </ac:picMkLst>
        </pc:picChg>
      </pc:sldChg>
      <pc:sldChg chg="addSp delSp modSp new mod">
        <pc:chgData name="Schmitz, Erica" userId="0d2bac6e-4489-425e-921b-2ef7063f7cf7" providerId="ADAL" clId="{5E6E4DB7-3F30-460F-93F3-401DAB8869EE}" dt="2026-02-05T22:19:50.057" v="148" actId="20577"/>
        <pc:sldMkLst>
          <pc:docMk/>
          <pc:sldMk cId="3638386138" sldId="2076137741"/>
        </pc:sldMkLst>
        <pc:spChg chg="mod">
          <ac:chgData name="Schmitz, Erica" userId="0d2bac6e-4489-425e-921b-2ef7063f7cf7" providerId="ADAL" clId="{5E6E4DB7-3F30-460F-93F3-401DAB8869EE}" dt="2026-02-05T22:19:50.057" v="148" actId="20577"/>
          <ac:spMkLst>
            <pc:docMk/>
            <pc:sldMk cId="3638386138" sldId="2076137741"/>
            <ac:spMk id="2" creationId="{0E6FB9F3-450D-E441-923E-2925E64F0B1B}"/>
          </ac:spMkLst>
        </pc:spChg>
        <pc:picChg chg="add mod">
          <ac:chgData name="Schmitz, Erica" userId="0d2bac6e-4489-425e-921b-2ef7063f7cf7" providerId="ADAL" clId="{5E6E4DB7-3F30-460F-93F3-401DAB8869EE}" dt="2026-02-05T22:19:28.194" v="128" actId="1076"/>
          <ac:picMkLst>
            <pc:docMk/>
            <pc:sldMk cId="3638386138" sldId="2076137741"/>
            <ac:picMk id="7" creationId="{515DDF42-28A8-2A72-7AE4-27951FD9C925}"/>
          </ac:picMkLst>
        </pc:picChg>
        <pc:picChg chg="add mod">
          <ac:chgData name="Schmitz, Erica" userId="0d2bac6e-4489-425e-921b-2ef7063f7cf7" providerId="ADAL" clId="{5E6E4DB7-3F30-460F-93F3-401DAB8869EE}" dt="2026-02-05T22:19:31.221" v="130" actId="14100"/>
          <ac:picMkLst>
            <pc:docMk/>
            <pc:sldMk cId="3638386138" sldId="2076137741"/>
            <ac:picMk id="9" creationId="{5B2F78C7-7380-78FF-A0B5-1E03FE116A1A}"/>
          </ac:picMkLst>
        </pc:picChg>
      </pc:sldChg>
    </pc:docChg>
  </pc:docChgLst>
  <pc:docChgLst>
    <pc:chgData name="Schmitz, Erica" userId="S::erica.schmitz_stantec.com#ext#@mbakerintl.onmicrosoft.com::5515d847-d007-42d3-86c2-8757823783ab" providerId="AD" clId="Web-{783A3EDB-B623-6509-376B-E6F0740F5BB9}"/>
    <pc:docChg chg="modSld">
      <pc:chgData name="Schmitz, Erica" userId="S::erica.schmitz_stantec.com#ext#@mbakerintl.onmicrosoft.com::5515d847-d007-42d3-86c2-8757823783ab" providerId="AD" clId="Web-{783A3EDB-B623-6509-376B-E6F0740F5BB9}" dt="2026-02-05T21:58:24.517" v="320"/>
      <pc:docMkLst>
        <pc:docMk/>
      </pc:docMkLst>
      <pc:sldChg chg="addSp delSp modSp">
        <pc:chgData name="Schmitz, Erica" userId="S::erica.schmitz_stantec.com#ext#@mbakerintl.onmicrosoft.com::5515d847-d007-42d3-86c2-8757823783ab" providerId="AD" clId="Web-{783A3EDB-B623-6509-376B-E6F0740F5BB9}" dt="2026-02-05T21:58:24.517" v="320"/>
        <pc:sldMkLst>
          <pc:docMk/>
          <pc:sldMk cId="1210125216" sldId="2076137730"/>
        </pc:sldMkLst>
      </pc:sldChg>
    </pc:docChg>
  </pc:docChgLst>
</pc:chgInfo>
</file>

<file path=ppt/comments/modernComment_7BBF58E1_CEE188A7.xml><?xml version="1.0" encoding="utf-8"?>
<p188:cmLst xmlns:a="http://schemas.openxmlformats.org/drawingml/2006/main" xmlns:r="http://schemas.openxmlformats.org/officeDocument/2006/relationships" xmlns:p188="http://schemas.microsoft.com/office/powerpoint/2018/8/main">
  <p188:cm id="{7A319BDE-6F10-4418-ADEE-AD150D0DB5ED}" authorId="{5E2D2714-B85A-4040-4F90-20284C89F9BE}" status="resolved" created="2025-12-30T20:44:20.235" complete="100000">
    <pc:sldMkLst xmlns:pc="http://schemas.microsoft.com/office/powerpoint/2013/main/command">
      <pc:docMk/>
      <pc:sldMk cId="3470887079" sldId="2076137697"/>
    </pc:sldMkLst>
    <p188:replyLst>
      <p188:reply id="{0AC53EB9-638E-4457-BDE4-477332CDA36E}" authorId="{E81E0A7D-812E-1E6D-247F-A4F79AFCD406}" created="2025-12-31T05:08:22.465">
        <p188:txBody>
          <a:bodyPr/>
          <a:lstStyle/>
          <a:p>
            <a:r>
              <a:rPr lang="en-US"/>
              <a:t>Seems like these should be up in the introductions after highlighting the basins.</a:t>
            </a:r>
          </a:p>
        </p188:txBody>
      </p188:reply>
    </p188:replyLst>
    <p188:txBody>
      <a:bodyPr/>
      <a:lstStyle/>
      <a:p>
        <a:r>
          <a:rPr lang="en-US"/>
          <a:t>Should we move these unique considerations up? Is this the right spot for them?</a:t>
        </a:r>
      </a:p>
    </p188:txBody>
  </p188:cm>
</p188:cmLst>
</file>

<file path=ppt/comments/modernComment_7BBF58EA_6E70CD56.xml><?xml version="1.0" encoding="utf-8"?>
<p188:cmLst xmlns:a="http://schemas.openxmlformats.org/drawingml/2006/main" xmlns:r="http://schemas.openxmlformats.org/officeDocument/2006/relationships" xmlns:p188="http://schemas.microsoft.com/office/powerpoint/2018/8/main">
  <p188:cm id="{71EEF99C-EDBC-435F-98CB-54C65CDDB1E6}" authorId="{5E2D2714-B85A-4040-4F90-20284C89F9BE}" status="resolved" created="2026-02-04T19:26:13.802" complete="100000">
    <pc:sldMkLst xmlns:pc="http://schemas.microsoft.com/office/powerpoint/2013/main/command">
      <pc:docMk/>
      <pc:sldMk cId="1852886358" sldId="2076137706"/>
    </pc:sldMkLst>
    <p188:replyLst>
      <p188:reply id="{EECDA356-5E06-406A-BD3C-1E7CA0C90B15}" authorId="{74E79100-B0DB-1F4E-1D90-E98DC17E96AF}" created="2026-02-05T20:52:10.262">
        <p188:txBody>
          <a:bodyPr/>
          <a:lstStyle/>
          <a:p>
            <a:r>
              <a:rPr lang="en-US"/>
              <a:t>I removed the thing I added, but will talk about it here</a:t>
            </a:r>
          </a:p>
        </p188:txBody>
      </p188:reply>
    </p188:replyLst>
    <p188:txBody>
      <a:bodyPr/>
      <a:lstStyle/>
      <a:p>
        <a:r>
          <a:rPr lang="en-US"/>
          <a:t>Remove if Dave is going to discuss in beginning.</a:t>
        </a:r>
      </a:p>
    </p188:txBody>
  </p188:cm>
</p188:cmLst>
</file>

<file path=ppt/comments/modernComment_7BBF58F3_A52741E0.xml><?xml version="1.0" encoding="utf-8"?>
<p188:cmLst xmlns:a="http://schemas.openxmlformats.org/drawingml/2006/main" xmlns:r="http://schemas.openxmlformats.org/officeDocument/2006/relationships" xmlns:p188="http://schemas.microsoft.com/office/powerpoint/2018/8/main">
  <p188:cm id="{5B68E44B-30D5-410F-A3CF-5940286568C9}" authorId="{5E2D2714-B85A-4040-4F90-20284C89F9BE}" status="resolved" created="2025-12-30T20:41:16.264" complete="100000">
    <pc:sldMkLst xmlns:pc="http://schemas.microsoft.com/office/powerpoint/2013/main/command">
      <pc:docMk/>
      <pc:sldMk cId="2770813408" sldId="2076137715"/>
    </pc:sldMkLst>
    <p188:replyLst>
      <p188:reply id="{CEBAE9D2-379D-45F4-BC01-17FE8B67F562}" authorId="{E81E0A7D-812E-1E6D-247F-A4F79AFCD406}" created="2025-12-31T05:18:40.260">
        <p188:txBody>
          <a:bodyPr/>
          <a:lstStyle/>
          <a:p>
            <a:r>
              <a:rPr lang="en-US"/>
              <a:t>Compete.</a:t>
            </a:r>
          </a:p>
        </p188:txBody>
      </p188:reply>
    </p188:replyLst>
    <p188:txBody>
      <a:bodyPr/>
      <a:lstStyle/>
      <a:p>
        <a:r>
          <a:rPr lang="en-US"/>
          <a:t>John</a:t>
        </a:r>
      </a:p>
    </p188:txBody>
  </p188:cm>
</p188:cmLst>
</file>

<file path=ppt/comments/modernComment_7BBF58FB_53F171B0.xml><?xml version="1.0" encoding="utf-8"?>
<p188:cmLst xmlns:a="http://schemas.openxmlformats.org/drawingml/2006/main" xmlns:r="http://schemas.openxmlformats.org/officeDocument/2006/relationships" xmlns:p188="http://schemas.microsoft.com/office/powerpoint/2018/8/main">
  <p188:cm id="{59D6C667-98DE-408A-8CB2-CDD835F1DCE6}" authorId="{5E2D2714-B85A-4040-4F90-20284C89F9BE}" status="resolved" created="2025-12-30T20:41:16.264">
    <pc:sldMkLst xmlns:pc="http://schemas.microsoft.com/office/powerpoint/2013/main/command">
      <pc:docMk/>
      <pc:sldMk cId="2770813408" sldId="2076137715"/>
    </pc:sldMkLst>
    <p188:replyLst>
      <p188:reply id="{CEBAE9D2-379D-45F4-BC01-17FE8B67F562}" authorId="{E81E0A7D-812E-1E6D-247F-A4F79AFCD406}" created="2025-12-31T05:18:40.260">
        <p188:txBody>
          <a:bodyPr/>
          <a:lstStyle/>
          <a:p>
            <a:r>
              <a:rPr lang="en-US"/>
              <a:t>Compete.</a:t>
            </a:r>
          </a:p>
        </p188:txBody>
      </p188:reply>
    </p188:replyLst>
    <p188:txBody>
      <a:bodyPr/>
      <a:lstStyle/>
      <a:p>
        <a:r>
          <a:rPr lang="en-US"/>
          <a:t>John</a:t>
        </a:r>
      </a:p>
    </p188:txBody>
  </p188:cm>
</p188:cmLst>
</file>

<file path=ppt/comments/modernComment_7BBF58FC_E7D3F2B4.xml><?xml version="1.0" encoding="utf-8"?>
<p188:cmLst xmlns:a="http://schemas.openxmlformats.org/drawingml/2006/main" xmlns:r="http://schemas.openxmlformats.org/officeDocument/2006/relationships" xmlns:p188="http://schemas.microsoft.com/office/powerpoint/2018/8/main">
  <p188:cm id="{AB955E7C-675A-4BD6-ABA8-3A90CB87733B}" authorId="{5E2D2714-B85A-4040-4F90-20284C89F9BE}" status="resolved" created="2025-12-30T20:41:16.264">
    <pc:sldMkLst xmlns:pc="http://schemas.microsoft.com/office/powerpoint/2013/main/command">
      <pc:docMk/>
      <pc:sldMk cId="2770813408" sldId="2076137715"/>
    </pc:sldMkLst>
    <p188:replyLst>
      <p188:reply id="{CEBAE9D2-379D-45F4-BC01-17FE8B67F562}" authorId="{E81E0A7D-812E-1E6D-247F-A4F79AFCD406}" created="2025-12-31T05:18:40.260">
        <p188:txBody>
          <a:bodyPr/>
          <a:lstStyle/>
          <a:p>
            <a:r>
              <a:rPr lang="en-US"/>
              <a:t>Compete.</a:t>
            </a:r>
          </a:p>
        </p188:txBody>
      </p188:reply>
    </p188:replyLst>
    <p188:txBody>
      <a:bodyPr/>
      <a:lstStyle/>
      <a:p>
        <a:r>
          <a:rPr lang="en-US"/>
          <a:t>John</a:t>
        </a:r>
      </a:p>
    </p188:txBody>
  </p188:cm>
</p188:cmLst>
</file>

<file path=ppt/comments/modernComment_7BBF5900_6AEEF062.xml><?xml version="1.0" encoding="utf-8"?>
<p188:cmLst xmlns:a="http://schemas.openxmlformats.org/drawingml/2006/main" xmlns:r="http://schemas.openxmlformats.org/officeDocument/2006/relationships" xmlns:p188="http://schemas.microsoft.com/office/powerpoint/2018/8/main">
  <p188:cm id="{195FF20D-4C83-4352-AB3D-A58FA6BC322A}" authorId="{6FB9723A-E82F-A443-6553-FDB6B74178A9}" created="2026-02-05T18:37:20.244">
    <ac:txMkLst xmlns:ac="http://schemas.microsoft.com/office/drawing/2013/main/command">
      <pc:docMk xmlns:pc="http://schemas.microsoft.com/office/powerpoint/2013/main/command"/>
      <pc:sldMk xmlns:pc="http://schemas.microsoft.com/office/powerpoint/2013/main/command" cId="1794044002" sldId="2076137728"/>
      <ac:spMk id="2" creationId="{162EDB07-5866-7571-A4CB-089E5E74032A}"/>
      <ac:txMk cp="34" len="9">
        <ac:context len="44" hash="623223290"/>
      </ac:txMk>
    </ac:txMkLst>
    <p188:pos x="9699627" y="196549"/>
    <p188:txBody>
      <a:bodyPr/>
      <a:lstStyle/>
      <a:p>
        <a:r>
          <a:rPr lang="en-US"/>
          <a:t>Would adding a graphic help?</a:t>
        </a:r>
      </a:p>
    </p188:txBody>
  </p188:cm>
</p188:cmLst>
</file>

<file path=ppt/comments/modernComment_7BBF5902_48210BA0.xml><?xml version="1.0" encoding="utf-8"?>
<p188:cmLst xmlns:a="http://schemas.openxmlformats.org/drawingml/2006/main" xmlns:r="http://schemas.openxmlformats.org/officeDocument/2006/relationships" xmlns:p188="http://schemas.microsoft.com/office/powerpoint/2018/8/main">
  <p188:cm id="{42DCF01C-217F-4FE0-87CC-432B5003D0D6}" authorId="{5E2D2714-B85A-4040-4F90-20284C89F9BE}" status="resolved" created="2026-02-04T19:52:47.304" complete="100000">
    <pc:sldMkLst xmlns:pc="http://schemas.microsoft.com/office/powerpoint/2013/main/command">
      <pc:docMk/>
      <pc:sldMk cId="1210125216" sldId="2076137730"/>
    </pc:sldMkLst>
    <p188:txBody>
      <a:bodyPr/>
      <a:lstStyle/>
      <a:p>
        <a:r>
          <a:rPr lang="en-US"/>
          <a:t>Erica/STARRII update
</a:t>
        </a:r>
      </a:p>
    </p188:txBody>
  </p188:cm>
</p188:cmLst>
</file>

<file path=ppt/comments/modernComment_7BBF5903_4E57F8D3.xml><?xml version="1.0" encoding="utf-8"?>
<p188:cmLst xmlns:a="http://schemas.openxmlformats.org/drawingml/2006/main" xmlns:r="http://schemas.openxmlformats.org/officeDocument/2006/relationships" xmlns:p188="http://schemas.microsoft.com/office/powerpoint/2018/8/main">
  <p188:cm id="{FFC03E6B-01EC-45A6-88F5-4951F5EAEFAC}" authorId="{5E2D2714-B85A-4040-4F90-20284C89F9BE}" created="2026-02-04T21:46:48.042">
    <pc:sldMkLst xmlns:pc="http://schemas.microsoft.com/office/powerpoint/2013/main/command">
      <pc:docMk/>
      <pc:sldMk cId="1314388179" sldId="2076137731"/>
    </pc:sldMkLst>
    <p188:txBody>
      <a:bodyPr/>
      <a:lstStyle/>
      <a:p>
        <a:r>
          <a:rPr lang="en-US"/>
          <a:t>STARRII</a:t>
        </a:r>
      </a:p>
    </p188:txBody>
  </p188:cm>
</p188:cmLst>
</file>

<file path=ppt/comments/modernComment_7BBF5904_9BA40BD3.xml><?xml version="1.0" encoding="utf-8"?>
<p188:cmLst xmlns:a="http://schemas.openxmlformats.org/drawingml/2006/main" xmlns:r="http://schemas.openxmlformats.org/officeDocument/2006/relationships" xmlns:p188="http://schemas.microsoft.com/office/powerpoint/2018/8/main">
  <p188:cm id="{71C3B9BC-7F86-42A3-9472-08164A7709C4}" authorId="{5E2D2714-B85A-4040-4F90-20284C89F9BE}" created="2026-02-05T13:24:16.671">
    <pc:sldMkLst xmlns:pc="http://schemas.microsoft.com/office/powerpoint/2013/main/command">
      <pc:docMk/>
      <pc:sldMk cId="2611219411" sldId="2076137732"/>
    </pc:sldMkLst>
    <p188:txBody>
      <a:bodyPr/>
      <a:lstStyle/>
      <a:p>
        <a:r>
          <a:rPr lang="en-US"/>
          <a:t>STARRII
</a:t>
        </a:r>
      </a:p>
    </p188:txBody>
  </p188:cm>
</p188:cmLst>
</file>

<file path=ppt/comments/modernComment_7BBF590A_D6ECA29E.xml><?xml version="1.0" encoding="utf-8"?>
<p188:cmLst xmlns:a="http://schemas.openxmlformats.org/drawingml/2006/main" xmlns:r="http://schemas.openxmlformats.org/officeDocument/2006/relationships" xmlns:p188="http://schemas.microsoft.com/office/powerpoint/2018/8/main">
  <p188:cm id="{F886087A-3F1A-431D-B3A9-323662749301}" authorId="{74E79100-B0DB-1F4E-1D90-E98DC17E96AF}" created="2026-02-05T20:54:49.670">
    <ac:deMkLst xmlns:ac="http://schemas.microsoft.com/office/drawing/2013/main/command">
      <pc:docMk xmlns:pc="http://schemas.microsoft.com/office/powerpoint/2013/main/command"/>
      <pc:sldMk xmlns:pc="http://schemas.microsoft.com/office/powerpoint/2013/main/command" cId="3605832350" sldId="2076137738"/>
      <ac:picMk id="8" creationId="{09421274-1EF8-CFC2-1522-D90D029E883B}"/>
    </ac:deMkLst>
    <p188:replyLst>
      <p188:reply id="{65CB3D28-0D97-4425-8BD9-276FE83917F9}" authorId="{74E79100-B0DB-1F4E-1D90-E98DC17E96AF}" created="2026-02-06T14:47:06.591">
        <p188:txBody>
          <a:bodyPr/>
          <a:lstStyle/>
          <a:p>
            <a:r>
              <a:rPr lang="en-US"/>
              <a:t>Ill plan on speaking for this slide and slide 12</a:t>
            </a:r>
          </a:p>
        </p188:txBody>
      </p188:reply>
    </p188:replyLst>
    <p188:txBody>
      <a:bodyPr/>
      <a:lstStyle/>
      <a:p>
        <a:r>
          <a:rPr lang="en-US"/>
          <a:t>added this slide for me to go over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32692-74D1-4F10-859D-C904AEA60819}"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149EDE43-AFD8-4706-A826-0901D45B6352}">
      <dgm:prSet phldrT="[Text]" phldr="0"/>
      <dgm:spPr/>
      <dgm:t>
        <a:bodyPr/>
        <a:lstStyle/>
        <a:p>
          <a:r>
            <a:rPr lang="en-US"/>
            <a:t>Validation Basin Project Intro</a:t>
          </a:r>
        </a:p>
      </dgm:t>
    </dgm:pt>
    <dgm:pt modelId="{DEC01013-FE5E-431B-B071-3FFBE7AD6871}" type="parTrans" cxnId="{F5110C39-8564-4D87-9BA0-0FD193DA1ADE}">
      <dgm:prSet/>
      <dgm:spPr/>
      <dgm:t>
        <a:bodyPr/>
        <a:lstStyle/>
        <a:p>
          <a:endParaRPr lang="en-US"/>
        </a:p>
      </dgm:t>
    </dgm:pt>
    <dgm:pt modelId="{7A8B855C-4560-4271-9CE2-391C0FF3CC37}" type="sibTrans" cxnId="{F5110C39-8564-4D87-9BA0-0FD193DA1ADE}">
      <dgm:prSet/>
      <dgm:spPr/>
      <dgm:t>
        <a:bodyPr/>
        <a:lstStyle/>
        <a:p>
          <a:endParaRPr lang="en-US"/>
        </a:p>
      </dgm:t>
    </dgm:pt>
    <dgm:pt modelId="{D2278CCA-3FA8-4429-99C1-4E67322B8A77}">
      <dgm:prSet phldrT="[Text]" phldr="0"/>
      <dgm:spPr/>
      <dgm:t>
        <a:bodyPr/>
        <a:lstStyle/>
        <a:p>
          <a:r>
            <a:rPr lang="en-US"/>
            <a:t>Technical Discussion Topics</a:t>
          </a:r>
        </a:p>
      </dgm:t>
    </dgm:pt>
    <dgm:pt modelId="{41FD9520-C1E9-4E7F-B694-404BB28570F6}" type="parTrans" cxnId="{4F3C9330-7894-4889-83D8-B54AF0581E66}">
      <dgm:prSet/>
      <dgm:spPr/>
      <dgm:t>
        <a:bodyPr/>
        <a:lstStyle/>
        <a:p>
          <a:endParaRPr lang="en-US"/>
        </a:p>
      </dgm:t>
    </dgm:pt>
    <dgm:pt modelId="{29BD43E8-9AF6-4A3A-BE68-651D781F8AF9}" type="sibTrans" cxnId="{4F3C9330-7894-4889-83D8-B54AF0581E66}">
      <dgm:prSet/>
      <dgm:spPr/>
      <dgm:t>
        <a:bodyPr/>
        <a:lstStyle/>
        <a:p>
          <a:endParaRPr lang="en-US"/>
        </a:p>
      </dgm:t>
    </dgm:pt>
    <dgm:pt modelId="{96EBCE5C-33AD-4788-99A8-5ED38848F73E}">
      <dgm:prSet/>
      <dgm:spPr/>
      <dgm:t>
        <a:bodyPr/>
        <a:lstStyle/>
        <a:p>
          <a:r>
            <a:rPr lang="en-US"/>
            <a:t>Basin Progress</a:t>
          </a:r>
        </a:p>
      </dgm:t>
    </dgm:pt>
    <dgm:pt modelId="{1F73DA44-DCDA-4CF9-A541-527AB6BF4BF1}" type="parTrans" cxnId="{834B203F-3B83-4BCD-AFCC-1FA3147EBF4D}">
      <dgm:prSet/>
      <dgm:spPr/>
      <dgm:t>
        <a:bodyPr/>
        <a:lstStyle/>
        <a:p>
          <a:endParaRPr lang="en-US"/>
        </a:p>
      </dgm:t>
    </dgm:pt>
    <dgm:pt modelId="{5379B058-DC36-49FA-B4B4-B29FE3E5B3BF}" type="sibTrans" cxnId="{834B203F-3B83-4BCD-AFCC-1FA3147EBF4D}">
      <dgm:prSet/>
      <dgm:spPr/>
      <dgm:t>
        <a:bodyPr/>
        <a:lstStyle/>
        <a:p>
          <a:endParaRPr lang="en-US"/>
        </a:p>
      </dgm:t>
    </dgm:pt>
    <dgm:pt modelId="{C49441D2-0E1D-4CB2-BA0C-DF96AB946E30}">
      <dgm:prSet/>
      <dgm:spPr/>
      <dgm:t>
        <a:bodyPr/>
        <a:lstStyle/>
        <a:p>
          <a:r>
            <a:rPr lang="en-US"/>
            <a:t>Scope, Timeline, Team Roles</a:t>
          </a:r>
        </a:p>
      </dgm:t>
    </dgm:pt>
    <dgm:pt modelId="{31818021-9DC9-4894-AE9A-9F1140153727}" type="parTrans" cxnId="{E97A0F6C-8365-49DE-ACCE-984B879FF2C6}">
      <dgm:prSet/>
      <dgm:spPr/>
      <dgm:t>
        <a:bodyPr/>
        <a:lstStyle/>
        <a:p>
          <a:endParaRPr lang="en-US"/>
        </a:p>
      </dgm:t>
    </dgm:pt>
    <dgm:pt modelId="{53794E78-C016-42AF-9AB6-44F5F5322256}" type="sibTrans" cxnId="{E97A0F6C-8365-49DE-ACCE-984B879FF2C6}">
      <dgm:prSet/>
      <dgm:spPr/>
      <dgm:t>
        <a:bodyPr/>
        <a:lstStyle/>
        <a:p>
          <a:endParaRPr lang="en-US"/>
        </a:p>
      </dgm:t>
    </dgm:pt>
    <dgm:pt modelId="{B46AFDBE-2185-4332-9912-71639CF7DD74}" type="pres">
      <dgm:prSet presAssocID="{9C732692-74D1-4F10-859D-C904AEA60819}" presName="linear" presStyleCnt="0">
        <dgm:presLayoutVars>
          <dgm:dir/>
          <dgm:animLvl val="lvl"/>
          <dgm:resizeHandles val="exact"/>
        </dgm:presLayoutVars>
      </dgm:prSet>
      <dgm:spPr/>
    </dgm:pt>
    <dgm:pt modelId="{33B8D746-597A-4F85-8658-2D9D518646BE}" type="pres">
      <dgm:prSet presAssocID="{149EDE43-AFD8-4706-A826-0901D45B6352}" presName="parentLin" presStyleCnt="0"/>
      <dgm:spPr/>
    </dgm:pt>
    <dgm:pt modelId="{4C7CE4A7-919A-4823-89BB-43E2F0B9D08C}" type="pres">
      <dgm:prSet presAssocID="{149EDE43-AFD8-4706-A826-0901D45B6352}" presName="parentLeftMargin" presStyleLbl="node1" presStyleIdx="0" presStyleCnt="4"/>
      <dgm:spPr/>
    </dgm:pt>
    <dgm:pt modelId="{A9E578E0-BB7A-455A-9AC8-3EE7EDFD9CC4}" type="pres">
      <dgm:prSet presAssocID="{149EDE43-AFD8-4706-A826-0901D45B6352}" presName="parentText" presStyleLbl="node1" presStyleIdx="0" presStyleCnt="4">
        <dgm:presLayoutVars>
          <dgm:chMax val="0"/>
          <dgm:bulletEnabled val="1"/>
        </dgm:presLayoutVars>
      </dgm:prSet>
      <dgm:spPr/>
    </dgm:pt>
    <dgm:pt modelId="{320C043F-A9D0-4B9F-ADE0-D56470E115D4}" type="pres">
      <dgm:prSet presAssocID="{149EDE43-AFD8-4706-A826-0901D45B6352}" presName="negativeSpace" presStyleCnt="0"/>
      <dgm:spPr/>
    </dgm:pt>
    <dgm:pt modelId="{5EFDC389-33C5-4838-9966-1CDDBDDF9ACF}" type="pres">
      <dgm:prSet presAssocID="{149EDE43-AFD8-4706-A826-0901D45B6352}" presName="childText" presStyleLbl="conFgAcc1" presStyleIdx="0" presStyleCnt="4">
        <dgm:presLayoutVars>
          <dgm:bulletEnabled val="1"/>
        </dgm:presLayoutVars>
      </dgm:prSet>
      <dgm:spPr/>
    </dgm:pt>
    <dgm:pt modelId="{CF286683-E30E-4161-A073-07A112E8B88F}" type="pres">
      <dgm:prSet presAssocID="{7A8B855C-4560-4271-9CE2-391C0FF3CC37}" presName="spaceBetweenRectangles" presStyleCnt="0"/>
      <dgm:spPr/>
    </dgm:pt>
    <dgm:pt modelId="{4E3AEFBB-A449-4C7F-B07F-8E48E4268BC7}" type="pres">
      <dgm:prSet presAssocID="{C49441D2-0E1D-4CB2-BA0C-DF96AB946E30}" presName="parentLin" presStyleCnt="0"/>
      <dgm:spPr/>
    </dgm:pt>
    <dgm:pt modelId="{855EF8A4-37C3-4F0D-8DB0-45BA25DDA1A9}" type="pres">
      <dgm:prSet presAssocID="{C49441D2-0E1D-4CB2-BA0C-DF96AB946E30}" presName="parentLeftMargin" presStyleLbl="node1" presStyleIdx="0" presStyleCnt="4"/>
      <dgm:spPr/>
    </dgm:pt>
    <dgm:pt modelId="{0549EE9A-2DDC-4367-9976-ED941F9DCE34}" type="pres">
      <dgm:prSet presAssocID="{C49441D2-0E1D-4CB2-BA0C-DF96AB946E30}" presName="parentText" presStyleLbl="node1" presStyleIdx="1" presStyleCnt="4">
        <dgm:presLayoutVars>
          <dgm:chMax val="0"/>
          <dgm:bulletEnabled val="1"/>
        </dgm:presLayoutVars>
      </dgm:prSet>
      <dgm:spPr/>
    </dgm:pt>
    <dgm:pt modelId="{C5658052-6F16-47C2-B374-B27F1D59A947}" type="pres">
      <dgm:prSet presAssocID="{C49441D2-0E1D-4CB2-BA0C-DF96AB946E30}" presName="negativeSpace" presStyleCnt="0"/>
      <dgm:spPr/>
    </dgm:pt>
    <dgm:pt modelId="{5173F474-C956-459B-A252-8FE49FE1B6CE}" type="pres">
      <dgm:prSet presAssocID="{C49441D2-0E1D-4CB2-BA0C-DF96AB946E30}" presName="childText" presStyleLbl="conFgAcc1" presStyleIdx="1" presStyleCnt="4">
        <dgm:presLayoutVars>
          <dgm:bulletEnabled val="1"/>
        </dgm:presLayoutVars>
      </dgm:prSet>
      <dgm:spPr/>
    </dgm:pt>
    <dgm:pt modelId="{FEBDBD90-F60B-43D6-B3D9-8AAE67BBD05B}" type="pres">
      <dgm:prSet presAssocID="{53794E78-C016-42AF-9AB6-44F5F5322256}" presName="spaceBetweenRectangles" presStyleCnt="0"/>
      <dgm:spPr/>
    </dgm:pt>
    <dgm:pt modelId="{B9B90D4F-7DED-4C79-AB2D-138E4B87197D}" type="pres">
      <dgm:prSet presAssocID="{96EBCE5C-33AD-4788-99A8-5ED38848F73E}" presName="parentLin" presStyleCnt="0"/>
      <dgm:spPr/>
    </dgm:pt>
    <dgm:pt modelId="{2C52B5C4-AD27-4B6C-B4A4-2877BF69B279}" type="pres">
      <dgm:prSet presAssocID="{96EBCE5C-33AD-4788-99A8-5ED38848F73E}" presName="parentLeftMargin" presStyleLbl="node1" presStyleIdx="1" presStyleCnt="4"/>
      <dgm:spPr/>
    </dgm:pt>
    <dgm:pt modelId="{1954173F-2FE2-45FD-B465-E27CCCE72A9C}" type="pres">
      <dgm:prSet presAssocID="{96EBCE5C-33AD-4788-99A8-5ED38848F73E}" presName="parentText" presStyleLbl="node1" presStyleIdx="2" presStyleCnt="4" custLinFactNeighborX="10328">
        <dgm:presLayoutVars>
          <dgm:chMax val="0"/>
          <dgm:bulletEnabled val="1"/>
        </dgm:presLayoutVars>
      </dgm:prSet>
      <dgm:spPr/>
    </dgm:pt>
    <dgm:pt modelId="{2DE2CCD8-B184-45FB-B051-A5B63117A03C}" type="pres">
      <dgm:prSet presAssocID="{96EBCE5C-33AD-4788-99A8-5ED38848F73E}" presName="negativeSpace" presStyleCnt="0"/>
      <dgm:spPr/>
    </dgm:pt>
    <dgm:pt modelId="{08C80545-BA9C-45A3-A29D-5564CB78438B}" type="pres">
      <dgm:prSet presAssocID="{96EBCE5C-33AD-4788-99A8-5ED38848F73E}" presName="childText" presStyleLbl="conFgAcc1" presStyleIdx="2" presStyleCnt="4">
        <dgm:presLayoutVars>
          <dgm:bulletEnabled val="1"/>
        </dgm:presLayoutVars>
      </dgm:prSet>
      <dgm:spPr/>
    </dgm:pt>
    <dgm:pt modelId="{9AC3E683-7C31-4AF7-BCE2-430423055762}" type="pres">
      <dgm:prSet presAssocID="{5379B058-DC36-49FA-B4B4-B29FE3E5B3BF}" presName="spaceBetweenRectangles" presStyleCnt="0"/>
      <dgm:spPr/>
    </dgm:pt>
    <dgm:pt modelId="{5C2959EF-3034-4EBD-96ED-AFDFA25BE7C2}" type="pres">
      <dgm:prSet presAssocID="{D2278CCA-3FA8-4429-99C1-4E67322B8A77}" presName="parentLin" presStyleCnt="0"/>
      <dgm:spPr/>
    </dgm:pt>
    <dgm:pt modelId="{1BC58F8A-6229-4B0B-BE99-9A1537965259}" type="pres">
      <dgm:prSet presAssocID="{D2278CCA-3FA8-4429-99C1-4E67322B8A77}" presName="parentLeftMargin" presStyleLbl="node1" presStyleIdx="2" presStyleCnt="4"/>
      <dgm:spPr/>
    </dgm:pt>
    <dgm:pt modelId="{08A4AB14-C377-42AA-88EF-D0D3F1DF2C3F}" type="pres">
      <dgm:prSet presAssocID="{D2278CCA-3FA8-4429-99C1-4E67322B8A77}" presName="parentText" presStyleLbl="node1" presStyleIdx="3" presStyleCnt="4" custLinFactNeighborX="5810" custLinFactNeighborY="6453">
        <dgm:presLayoutVars>
          <dgm:chMax val="0"/>
          <dgm:bulletEnabled val="1"/>
        </dgm:presLayoutVars>
      </dgm:prSet>
      <dgm:spPr/>
    </dgm:pt>
    <dgm:pt modelId="{1D18695A-5EFF-4BB9-BF8F-5CA1268034A3}" type="pres">
      <dgm:prSet presAssocID="{D2278CCA-3FA8-4429-99C1-4E67322B8A77}" presName="negativeSpace" presStyleCnt="0"/>
      <dgm:spPr/>
    </dgm:pt>
    <dgm:pt modelId="{0AF4FEB9-80D0-4CB2-B06D-1164147A381F}" type="pres">
      <dgm:prSet presAssocID="{D2278CCA-3FA8-4429-99C1-4E67322B8A77}" presName="childText" presStyleLbl="conFgAcc1" presStyleIdx="3" presStyleCnt="4">
        <dgm:presLayoutVars>
          <dgm:bulletEnabled val="1"/>
        </dgm:presLayoutVars>
      </dgm:prSet>
      <dgm:spPr/>
    </dgm:pt>
  </dgm:ptLst>
  <dgm:cxnLst>
    <dgm:cxn modelId="{97358703-8516-4810-821B-238E5F5FB9A9}" type="presOf" srcId="{C49441D2-0E1D-4CB2-BA0C-DF96AB946E30}" destId="{0549EE9A-2DDC-4367-9976-ED941F9DCE34}" srcOrd="1" destOrd="0" presId="urn:microsoft.com/office/officeart/2005/8/layout/list1"/>
    <dgm:cxn modelId="{52D3CE0B-CC07-4F5D-B710-17152F80D7CA}" type="presOf" srcId="{9C732692-74D1-4F10-859D-C904AEA60819}" destId="{B46AFDBE-2185-4332-9912-71639CF7DD74}" srcOrd="0" destOrd="0" presId="urn:microsoft.com/office/officeart/2005/8/layout/list1"/>
    <dgm:cxn modelId="{6677690F-D3D0-4334-B477-96368852C4B8}" type="presOf" srcId="{96EBCE5C-33AD-4788-99A8-5ED38848F73E}" destId="{2C52B5C4-AD27-4B6C-B4A4-2877BF69B279}" srcOrd="0" destOrd="0" presId="urn:microsoft.com/office/officeart/2005/8/layout/list1"/>
    <dgm:cxn modelId="{873EBD1B-A5FE-4579-9087-FFB8FE359D6B}" type="presOf" srcId="{149EDE43-AFD8-4706-A826-0901D45B6352}" destId="{4C7CE4A7-919A-4823-89BB-43E2F0B9D08C}" srcOrd="0" destOrd="0" presId="urn:microsoft.com/office/officeart/2005/8/layout/list1"/>
    <dgm:cxn modelId="{4F3C9330-7894-4889-83D8-B54AF0581E66}" srcId="{9C732692-74D1-4F10-859D-C904AEA60819}" destId="{D2278CCA-3FA8-4429-99C1-4E67322B8A77}" srcOrd="3" destOrd="0" parTransId="{41FD9520-C1E9-4E7F-B694-404BB28570F6}" sibTransId="{29BD43E8-9AF6-4A3A-BE68-651D781F8AF9}"/>
    <dgm:cxn modelId="{F5110C39-8564-4D87-9BA0-0FD193DA1ADE}" srcId="{9C732692-74D1-4F10-859D-C904AEA60819}" destId="{149EDE43-AFD8-4706-A826-0901D45B6352}" srcOrd="0" destOrd="0" parTransId="{DEC01013-FE5E-431B-B071-3FFBE7AD6871}" sibTransId="{7A8B855C-4560-4271-9CE2-391C0FF3CC37}"/>
    <dgm:cxn modelId="{AFD8853B-9DA3-42AF-96CC-F66270732C94}" type="presOf" srcId="{149EDE43-AFD8-4706-A826-0901D45B6352}" destId="{A9E578E0-BB7A-455A-9AC8-3EE7EDFD9CC4}" srcOrd="1" destOrd="0" presId="urn:microsoft.com/office/officeart/2005/8/layout/list1"/>
    <dgm:cxn modelId="{834B203F-3B83-4BCD-AFCC-1FA3147EBF4D}" srcId="{9C732692-74D1-4F10-859D-C904AEA60819}" destId="{96EBCE5C-33AD-4788-99A8-5ED38848F73E}" srcOrd="2" destOrd="0" parTransId="{1F73DA44-DCDA-4CF9-A541-527AB6BF4BF1}" sibTransId="{5379B058-DC36-49FA-B4B4-B29FE3E5B3BF}"/>
    <dgm:cxn modelId="{9557643F-ED97-4F5F-BE86-8A0BDBA71FB9}" type="presOf" srcId="{96EBCE5C-33AD-4788-99A8-5ED38848F73E}" destId="{1954173F-2FE2-45FD-B465-E27CCCE72A9C}" srcOrd="1" destOrd="0" presId="urn:microsoft.com/office/officeart/2005/8/layout/list1"/>
    <dgm:cxn modelId="{5CDE935C-9844-43BD-A234-E4C22A4DC01E}" type="presOf" srcId="{D2278CCA-3FA8-4429-99C1-4E67322B8A77}" destId="{08A4AB14-C377-42AA-88EF-D0D3F1DF2C3F}" srcOrd="1" destOrd="0" presId="urn:microsoft.com/office/officeart/2005/8/layout/list1"/>
    <dgm:cxn modelId="{DF413661-CC38-443A-8178-8B8AD01FDEB9}" type="presOf" srcId="{C49441D2-0E1D-4CB2-BA0C-DF96AB946E30}" destId="{855EF8A4-37C3-4F0D-8DB0-45BA25DDA1A9}" srcOrd="0" destOrd="0" presId="urn:microsoft.com/office/officeart/2005/8/layout/list1"/>
    <dgm:cxn modelId="{E97A0F6C-8365-49DE-ACCE-984B879FF2C6}" srcId="{9C732692-74D1-4F10-859D-C904AEA60819}" destId="{C49441D2-0E1D-4CB2-BA0C-DF96AB946E30}" srcOrd="1" destOrd="0" parTransId="{31818021-9DC9-4894-AE9A-9F1140153727}" sibTransId="{53794E78-C016-42AF-9AB6-44F5F5322256}"/>
    <dgm:cxn modelId="{F6787D76-FDDA-4E2B-990B-0F66C230E412}" type="presOf" srcId="{D2278CCA-3FA8-4429-99C1-4E67322B8A77}" destId="{1BC58F8A-6229-4B0B-BE99-9A1537965259}" srcOrd="0" destOrd="0" presId="urn:microsoft.com/office/officeart/2005/8/layout/list1"/>
    <dgm:cxn modelId="{4CCC9D90-9E75-42C5-B6D1-0D1138B99B8B}" type="presParOf" srcId="{B46AFDBE-2185-4332-9912-71639CF7DD74}" destId="{33B8D746-597A-4F85-8658-2D9D518646BE}" srcOrd="0" destOrd="0" presId="urn:microsoft.com/office/officeart/2005/8/layout/list1"/>
    <dgm:cxn modelId="{D455F048-C0B0-4033-B9E2-B91CA042C613}" type="presParOf" srcId="{33B8D746-597A-4F85-8658-2D9D518646BE}" destId="{4C7CE4A7-919A-4823-89BB-43E2F0B9D08C}" srcOrd="0" destOrd="0" presId="urn:microsoft.com/office/officeart/2005/8/layout/list1"/>
    <dgm:cxn modelId="{141833F1-54E6-4C5C-8239-A4080140B5E4}" type="presParOf" srcId="{33B8D746-597A-4F85-8658-2D9D518646BE}" destId="{A9E578E0-BB7A-455A-9AC8-3EE7EDFD9CC4}" srcOrd="1" destOrd="0" presId="urn:microsoft.com/office/officeart/2005/8/layout/list1"/>
    <dgm:cxn modelId="{3808D6E6-9D7F-41BD-B9BF-F5715B3FFE0B}" type="presParOf" srcId="{B46AFDBE-2185-4332-9912-71639CF7DD74}" destId="{320C043F-A9D0-4B9F-ADE0-D56470E115D4}" srcOrd="1" destOrd="0" presId="urn:microsoft.com/office/officeart/2005/8/layout/list1"/>
    <dgm:cxn modelId="{86EDA19F-15B5-4881-9E6C-33FCD176D425}" type="presParOf" srcId="{B46AFDBE-2185-4332-9912-71639CF7DD74}" destId="{5EFDC389-33C5-4838-9966-1CDDBDDF9ACF}" srcOrd="2" destOrd="0" presId="urn:microsoft.com/office/officeart/2005/8/layout/list1"/>
    <dgm:cxn modelId="{3EF758D0-59D0-4C38-B02B-8638C17E6E20}" type="presParOf" srcId="{B46AFDBE-2185-4332-9912-71639CF7DD74}" destId="{CF286683-E30E-4161-A073-07A112E8B88F}" srcOrd="3" destOrd="0" presId="urn:microsoft.com/office/officeart/2005/8/layout/list1"/>
    <dgm:cxn modelId="{DCC9B96E-4991-4277-A5AF-522B8110F250}" type="presParOf" srcId="{B46AFDBE-2185-4332-9912-71639CF7DD74}" destId="{4E3AEFBB-A449-4C7F-B07F-8E48E4268BC7}" srcOrd="4" destOrd="0" presId="urn:microsoft.com/office/officeart/2005/8/layout/list1"/>
    <dgm:cxn modelId="{50BF3878-E85B-4D56-A4E3-1D7308699E89}" type="presParOf" srcId="{4E3AEFBB-A449-4C7F-B07F-8E48E4268BC7}" destId="{855EF8A4-37C3-4F0D-8DB0-45BA25DDA1A9}" srcOrd="0" destOrd="0" presId="urn:microsoft.com/office/officeart/2005/8/layout/list1"/>
    <dgm:cxn modelId="{95F59CF5-AA01-408C-A08B-F35F9B4607FE}" type="presParOf" srcId="{4E3AEFBB-A449-4C7F-B07F-8E48E4268BC7}" destId="{0549EE9A-2DDC-4367-9976-ED941F9DCE34}" srcOrd="1" destOrd="0" presId="urn:microsoft.com/office/officeart/2005/8/layout/list1"/>
    <dgm:cxn modelId="{7614E2B2-B37D-476F-94FB-DB1773266E77}" type="presParOf" srcId="{B46AFDBE-2185-4332-9912-71639CF7DD74}" destId="{C5658052-6F16-47C2-B374-B27F1D59A947}" srcOrd="5" destOrd="0" presId="urn:microsoft.com/office/officeart/2005/8/layout/list1"/>
    <dgm:cxn modelId="{0079F79D-3374-4180-BA95-3C6143794EE2}" type="presParOf" srcId="{B46AFDBE-2185-4332-9912-71639CF7DD74}" destId="{5173F474-C956-459B-A252-8FE49FE1B6CE}" srcOrd="6" destOrd="0" presId="urn:microsoft.com/office/officeart/2005/8/layout/list1"/>
    <dgm:cxn modelId="{9019AB47-604F-4CA2-858B-2161D6E666A4}" type="presParOf" srcId="{B46AFDBE-2185-4332-9912-71639CF7DD74}" destId="{FEBDBD90-F60B-43D6-B3D9-8AAE67BBD05B}" srcOrd="7" destOrd="0" presId="urn:microsoft.com/office/officeart/2005/8/layout/list1"/>
    <dgm:cxn modelId="{1D9A88E1-FB5F-4100-9407-374D1153572E}" type="presParOf" srcId="{B46AFDBE-2185-4332-9912-71639CF7DD74}" destId="{B9B90D4F-7DED-4C79-AB2D-138E4B87197D}" srcOrd="8" destOrd="0" presId="urn:microsoft.com/office/officeart/2005/8/layout/list1"/>
    <dgm:cxn modelId="{DF1727B0-7A74-481F-B99F-1BF28D376AA1}" type="presParOf" srcId="{B9B90D4F-7DED-4C79-AB2D-138E4B87197D}" destId="{2C52B5C4-AD27-4B6C-B4A4-2877BF69B279}" srcOrd="0" destOrd="0" presId="urn:microsoft.com/office/officeart/2005/8/layout/list1"/>
    <dgm:cxn modelId="{03EF39E3-1841-4FF1-964C-509EB8E132E5}" type="presParOf" srcId="{B9B90D4F-7DED-4C79-AB2D-138E4B87197D}" destId="{1954173F-2FE2-45FD-B465-E27CCCE72A9C}" srcOrd="1" destOrd="0" presId="urn:microsoft.com/office/officeart/2005/8/layout/list1"/>
    <dgm:cxn modelId="{B68EBC59-A9BC-4E2A-BB29-7805027F57B1}" type="presParOf" srcId="{B46AFDBE-2185-4332-9912-71639CF7DD74}" destId="{2DE2CCD8-B184-45FB-B051-A5B63117A03C}" srcOrd="9" destOrd="0" presId="urn:microsoft.com/office/officeart/2005/8/layout/list1"/>
    <dgm:cxn modelId="{C63E5E3C-B2A3-42EA-9668-DCA048F2C767}" type="presParOf" srcId="{B46AFDBE-2185-4332-9912-71639CF7DD74}" destId="{08C80545-BA9C-45A3-A29D-5564CB78438B}" srcOrd="10" destOrd="0" presId="urn:microsoft.com/office/officeart/2005/8/layout/list1"/>
    <dgm:cxn modelId="{87AC9030-4C33-4CBB-8EE8-215B167F6B38}" type="presParOf" srcId="{B46AFDBE-2185-4332-9912-71639CF7DD74}" destId="{9AC3E683-7C31-4AF7-BCE2-430423055762}" srcOrd="11" destOrd="0" presId="urn:microsoft.com/office/officeart/2005/8/layout/list1"/>
    <dgm:cxn modelId="{15EBD4C8-E8C9-42FC-B9DB-815C136044C5}" type="presParOf" srcId="{B46AFDBE-2185-4332-9912-71639CF7DD74}" destId="{5C2959EF-3034-4EBD-96ED-AFDFA25BE7C2}" srcOrd="12" destOrd="0" presId="urn:microsoft.com/office/officeart/2005/8/layout/list1"/>
    <dgm:cxn modelId="{B11362D5-6B42-4A2F-B55A-C12AF4D202D2}" type="presParOf" srcId="{5C2959EF-3034-4EBD-96ED-AFDFA25BE7C2}" destId="{1BC58F8A-6229-4B0B-BE99-9A1537965259}" srcOrd="0" destOrd="0" presId="urn:microsoft.com/office/officeart/2005/8/layout/list1"/>
    <dgm:cxn modelId="{3D664FEE-FF65-4FAD-82E6-424ED5003E2C}" type="presParOf" srcId="{5C2959EF-3034-4EBD-96ED-AFDFA25BE7C2}" destId="{08A4AB14-C377-42AA-88EF-D0D3F1DF2C3F}" srcOrd="1" destOrd="0" presId="urn:microsoft.com/office/officeart/2005/8/layout/list1"/>
    <dgm:cxn modelId="{5F5EC6A5-027F-48EA-9A6F-726E0D91CCDF}" type="presParOf" srcId="{B46AFDBE-2185-4332-9912-71639CF7DD74}" destId="{1D18695A-5EFF-4BB9-BF8F-5CA1268034A3}" srcOrd="13" destOrd="0" presId="urn:microsoft.com/office/officeart/2005/8/layout/list1"/>
    <dgm:cxn modelId="{47544F94-5399-4653-81DD-C32EFDB280DD}" type="presParOf" srcId="{B46AFDBE-2185-4332-9912-71639CF7DD74}" destId="{0AF4FEB9-80D0-4CB2-B06D-1164147A38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DC389-33C5-4838-9966-1CDDBDDF9ACF}">
      <dsp:nvSpPr>
        <dsp:cNvPr id="0" name=""/>
        <dsp:cNvSpPr/>
      </dsp:nvSpPr>
      <dsp:spPr>
        <a:xfrm>
          <a:off x="0" y="449737"/>
          <a:ext cx="655796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578E0-BB7A-455A-9AC8-3EE7EDFD9CC4}">
      <dsp:nvSpPr>
        <dsp:cNvPr id="0" name=""/>
        <dsp:cNvSpPr/>
      </dsp:nvSpPr>
      <dsp:spPr>
        <a:xfrm>
          <a:off x="327898" y="80737"/>
          <a:ext cx="4590574" cy="7380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3513" tIns="0" rIns="173513" bIns="0" numCol="1" spcCol="1270" anchor="ctr" anchorCtr="0">
          <a:noAutofit/>
        </a:bodyPr>
        <a:lstStyle/>
        <a:p>
          <a:pPr marL="0" lvl="0" indent="0" algn="l" defTabSz="1111250">
            <a:lnSpc>
              <a:spcPct val="90000"/>
            </a:lnSpc>
            <a:spcBef>
              <a:spcPct val="0"/>
            </a:spcBef>
            <a:spcAft>
              <a:spcPct val="35000"/>
            </a:spcAft>
            <a:buNone/>
          </a:pPr>
          <a:r>
            <a:rPr lang="en-US" sz="2500" kern="1200"/>
            <a:t>Validation Basin Project Intro</a:t>
          </a:r>
        </a:p>
      </dsp:txBody>
      <dsp:txXfrm>
        <a:off x="363924" y="116763"/>
        <a:ext cx="4518522" cy="665948"/>
      </dsp:txXfrm>
    </dsp:sp>
    <dsp:sp modelId="{5173F474-C956-459B-A252-8FE49FE1B6CE}">
      <dsp:nvSpPr>
        <dsp:cNvPr id="0" name=""/>
        <dsp:cNvSpPr/>
      </dsp:nvSpPr>
      <dsp:spPr>
        <a:xfrm>
          <a:off x="0" y="1583737"/>
          <a:ext cx="655796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9EE9A-2DDC-4367-9976-ED941F9DCE34}">
      <dsp:nvSpPr>
        <dsp:cNvPr id="0" name=""/>
        <dsp:cNvSpPr/>
      </dsp:nvSpPr>
      <dsp:spPr>
        <a:xfrm>
          <a:off x="327898" y="1214737"/>
          <a:ext cx="4590574" cy="7380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3513" tIns="0" rIns="173513" bIns="0" numCol="1" spcCol="1270" anchor="ctr" anchorCtr="0">
          <a:noAutofit/>
        </a:bodyPr>
        <a:lstStyle/>
        <a:p>
          <a:pPr marL="0" lvl="0" indent="0" algn="l" defTabSz="1111250">
            <a:lnSpc>
              <a:spcPct val="90000"/>
            </a:lnSpc>
            <a:spcBef>
              <a:spcPct val="0"/>
            </a:spcBef>
            <a:spcAft>
              <a:spcPct val="35000"/>
            </a:spcAft>
            <a:buNone/>
          </a:pPr>
          <a:r>
            <a:rPr lang="en-US" sz="2500" kern="1200"/>
            <a:t>Scope, Timeline, Team Roles</a:t>
          </a:r>
        </a:p>
      </dsp:txBody>
      <dsp:txXfrm>
        <a:off x="363924" y="1250763"/>
        <a:ext cx="4518522" cy="665948"/>
      </dsp:txXfrm>
    </dsp:sp>
    <dsp:sp modelId="{08C80545-BA9C-45A3-A29D-5564CB78438B}">
      <dsp:nvSpPr>
        <dsp:cNvPr id="0" name=""/>
        <dsp:cNvSpPr/>
      </dsp:nvSpPr>
      <dsp:spPr>
        <a:xfrm>
          <a:off x="0" y="2717737"/>
          <a:ext cx="655796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54173F-2FE2-45FD-B465-E27CCCE72A9C}">
      <dsp:nvSpPr>
        <dsp:cNvPr id="0" name=""/>
        <dsp:cNvSpPr/>
      </dsp:nvSpPr>
      <dsp:spPr>
        <a:xfrm>
          <a:off x="361763" y="2348737"/>
          <a:ext cx="4590574" cy="7380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3513" tIns="0" rIns="173513" bIns="0" numCol="1" spcCol="1270" anchor="ctr" anchorCtr="0">
          <a:noAutofit/>
        </a:bodyPr>
        <a:lstStyle/>
        <a:p>
          <a:pPr marL="0" lvl="0" indent="0" algn="l" defTabSz="1111250">
            <a:lnSpc>
              <a:spcPct val="90000"/>
            </a:lnSpc>
            <a:spcBef>
              <a:spcPct val="0"/>
            </a:spcBef>
            <a:spcAft>
              <a:spcPct val="35000"/>
            </a:spcAft>
            <a:buNone/>
          </a:pPr>
          <a:r>
            <a:rPr lang="en-US" sz="2500" kern="1200"/>
            <a:t>Basin Progress</a:t>
          </a:r>
        </a:p>
      </dsp:txBody>
      <dsp:txXfrm>
        <a:off x="397789" y="2384763"/>
        <a:ext cx="4518522" cy="665948"/>
      </dsp:txXfrm>
    </dsp:sp>
    <dsp:sp modelId="{0AF4FEB9-80D0-4CB2-B06D-1164147A381F}">
      <dsp:nvSpPr>
        <dsp:cNvPr id="0" name=""/>
        <dsp:cNvSpPr/>
      </dsp:nvSpPr>
      <dsp:spPr>
        <a:xfrm>
          <a:off x="0" y="3851737"/>
          <a:ext cx="6557962"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4AB14-C377-42AA-88EF-D0D3F1DF2C3F}">
      <dsp:nvSpPr>
        <dsp:cNvPr id="0" name=""/>
        <dsp:cNvSpPr/>
      </dsp:nvSpPr>
      <dsp:spPr>
        <a:xfrm>
          <a:off x="346949" y="3530360"/>
          <a:ext cx="4590574" cy="7380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3513" tIns="0" rIns="173513" bIns="0" numCol="1" spcCol="1270" anchor="ctr" anchorCtr="0">
          <a:noAutofit/>
        </a:bodyPr>
        <a:lstStyle/>
        <a:p>
          <a:pPr marL="0" lvl="0" indent="0" algn="l" defTabSz="1111250">
            <a:lnSpc>
              <a:spcPct val="90000"/>
            </a:lnSpc>
            <a:spcBef>
              <a:spcPct val="0"/>
            </a:spcBef>
            <a:spcAft>
              <a:spcPct val="35000"/>
            </a:spcAft>
            <a:buNone/>
          </a:pPr>
          <a:r>
            <a:rPr lang="en-US" sz="2500" kern="1200"/>
            <a:t>Technical Discussion Topics</a:t>
          </a:r>
        </a:p>
      </dsp:txBody>
      <dsp:txXfrm>
        <a:off x="382975" y="3566386"/>
        <a:ext cx="4518522"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3A961-2F6A-4F12-9805-185936B0C350}"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62B1F-257C-4700-BB4C-6FF8E0BAEF8E}" type="slidenum">
              <a:rPr lang="en-US" smtClean="0"/>
              <a:t>‹#›</a:t>
            </a:fld>
            <a:endParaRPr lang="en-US"/>
          </a:p>
        </p:txBody>
      </p:sp>
    </p:spTree>
    <p:extLst>
      <p:ext uri="{BB962C8B-B14F-4D97-AF65-F5344CB8AC3E}">
        <p14:creationId xmlns:p14="http://schemas.microsoft.com/office/powerpoint/2010/main" val="330673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Validate </a:t>
            </a:r>
            <a:r>
              <a:rPr lang="en-US" b="1"/>
              <a:t>Standard Operating Procedure </a:t>
            </a:r>
            <a:r>
              <a:rPr lang="en-US"/>
              <a:t>(SOP) V1</a:t>
            </a:r>
          </a:p>
          <a:p>
            <a:pPr lvl="1"/>
            <a:r>
              <a:rPr lang="en-US"/>
              <a:t>Confirm it is usable in practice</a:t>
            </a:r>
          </a:p>
          <a:p>
            <a:pPr lvl="1"/>
            <a:r>
              <a:rPr lang="en-US"/>
              <a:t>Identify Gaps, Technical Accuracy, and Reproducibility</a:t>
            </a:r>
          </a:p>
          <a:p>
            <a:pPr lvl="1"/>
            <a:r>
              <a:rPr lang="en-US"/>
              <a:t>Feedback to be incorporated into Version 2.0</a:t>
            </a:r>
          </a:p>
          <a:p>
            <a:r>
              <a:rPr lang="en-US"/>
              <a:t>Validate ability to implement FFRD</a:t>
            </a:r>
          </a:p>
          <a:p>
            <a:pPr lvl="1"/>
            <a:r>
              <a:rPr lang="en-US"/>
              <a:t>Level of Effort</a:t>
            </a:r>
          </a:p>
          <a:p>
            <a:pPr lvl="1"/>
            <a:r>
              <a:rPr lang="en-US"/>
              <a:t>Schedule/Milestones</a:t>
            </a:r>
          </a:p>
          <a:p>
            <a:pPr lvl="1"/>
            <a:r>
              <a:rPr lang="en-US"/>
              <a:t>Regional Coordination</a:t>
            </a:r>
          </a:p>
          <a:p>
            <a:pPr lvl="1"/>
            <a:r>
              <a:rPr lang="en-US"/>
              <a:t>Tools</a:t>
            </a:r>
          </a:p>
          <a:p>
            <a:endParaRPr lang="en-US"/>
          </a:p>
        </p:txBody>
      </p:sp>
      <p:sp>
        <p:nvSpPr>
          <p:cNvPr id="4" name="Slide Number Placeholder 3"/>
          <p:cNvSpPr>
            <a:spLocks noGrp="1"/>
          </p:cNvSpPr>
          <p:nvPr>
            <p:ph type="sldNum" sz="quarter" idx="5"/>
          </p:nvPr>
        </p:nvSpPr>
        <p:spPr/>
        <p:txBody>
          <a:bodyPr/>
          <a:lstStyle/>
          <a:p>
            <a:fld id="{B2262B1F-257C-4700-BB4C-6FF8E0BAEF8E}" type="slidenum">
              <a:rPr lang="en-US" smtClean="0"/>
              <a:t>4</a:t>
            </a:fld>
            <a:endParaRPr lang="en-US"/>
          </a:p>
        </p:txBody>
      </p:sp>
    </p:spTree>
    <p:extLst>
      <p:ext uri="{BB962C8B-B14F-4D97-AF65-F5344CB8AC3E}">
        <p14:creationId xmlns:p14="http://schemas.microsoft.com/office/powerpoint/2010/main" val="102771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262B1F-257C-4700-BB4C-6FF8E0BAEF8E}" type="slidenum">
              <a:rPr lang="en-US" smtClean="0"/>
              <a:t>6</a:t>
            </a:fld>
            <a:endParaRPr lang="en-US"/>
          </a:p>
        </p:txBody>
      </p:sp>
    </p:spTree>
    <p:extLst>
      <p:ext uri="{BB962C8B-B14F-4D97-AF65-F5344CB8AC3E}">
        <p14:creationId xmlns:p14="http://schemas.microsoft.com/office/powerpoint/2010/main" val="212118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reasoning why these roles exist. These projects are a little bit different than traditional </a:t>
            </a:r>
            <a:r>
              <a:rPr lang="en-US" err="1"/>
              <a:t>riskMAP</a:t>
            </a:r>
            <a:r>
              <a:rPr lang="en-US"/>
              <a:t> studies.</a:t>
            </a:r>
          </a:p>
        </p:txBody>
      </p:sp>
      <p:sp>
        <p:nvSpPr>
          <p:cNvPr id="4" name="Slide Number Placeholder 3"/>
          <p:cNvSpPr>
            <a:spLocks noGrp="1"/>
          </p:cNvSpPr>
          <p:nvPr>
            <p:ph type="sldNum" sz="quarter" idx="5"/>
          </p:nvPr>
        </p:nvSpPr>
        <p:spPr/>
        <p:txBody>
          <a:bodyPr/>
          <a:lstStyle/>
          <a:p>
            <a:fld id="{B2262B1F-257C-4700-BB4C-6FF8E0BAEF8E}" type="slidenum">
              <a:rPr lang="en-US" smtClean="0"/>
              <a:t>9</a:t>
            </a:fld>
            <a:endParaRPr lang="en-US"/>
          </a:p>
        </p:txBody>
      </p:sp>
    </p:spTree>
    <p:extLst>
      <p:ext uri="{BB962C8B-B14F-4D97-AF65-F5344CB8AC3E}">
        <p14:creationId xmlns:p14="http://schemas.microsoft.com/office/powerpoint/2010/main" val="283171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Get input on IRWA status. Are there multiple agreements? Does this </a:t>
            </a:r>
            <a:r>
              <a:rPr lang="en-US" err="1"/>
              <a:t>hault</a:t>
            </a:r>
            <a:r>
              <a:rPr lang="en-US"/>
              <a:t> all activity or are there still ways </a:t>
            </a:r>
          </a:p>
        </p:txBody>
      </p:sp>
      <p:sp>
        <p:nvSpPr>
          <p:cNvPr id="4" name="Slide Number Placeholder 3"/>
          <p:cNvSpPr>
            <a:spLocks noGrp="1"/>
          </p:cNvSpPr>
          <p:nvPr>
            <p:ph type="sldNum" sz="quarter" idx="5"/>
          </p:nvPr>
        </p:nvSpPr>
        <p:spPr/>
        <p:txBody>
          <a:bodyPr/>
          <a:lstStyle/>
          <a:p>
            <a:fld id="{B2262B1F-257C-4700-BB4C-6FF8E0BAEF8E}" type="slidenum">
              <a:rPr lang="en-US" smtClean="0"/>
              <a:t>10</a:t>
            </a:fld>
            <a:endParaRPr lang="en-US"/>
          </a:p>
        </p:txBody>
      </p:sp>
    </p:spTree>
    <p:extLst>
      <p:ext uri="{BB962C8B-B14F-4D97-AF65-F5344CB8AC3E}">
        <p14:creationId xmlns:p14="http://schemas.microsoft.com/office/powerpoint/2010/main" val="268309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269" rtl="0" eaLnBrk="1" fontAlgn="auto" latinLnBrk="0" hangingPunct="1">
              <a:lnSpc>
                <a:spcPct val="100000"/>
              </a:lnSpc>
              <a:spcBef>
                <a:spcPts val="0"/>
              </a:spcBef>
              <a:spcAft>
                <a:spcPts val="0"/>
              </a:spcAft>
              <a:buClrTx/>
              <a:buSzTx/>
              <a:buFontTx/>
              <a:buNone/>
              <a:tabLst/>
              <a:defRPr/>
            </a:pPr>
            <a:fld id="{0F206A0A-AC89-40AE-AE1B-EA432E930D1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26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923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262B1F-257C-4700-BB4C-6FF8E0BAEF8E}" type="slidenum">
              <a:rPr lang="en-US" smtClean="0"/>
              <a:t>12</a:t>
            </a:fld>
            <a:endParaRPr lang="en-US"/>
          </a:p>
        </p:txBody>
      </p:sp>
    </p:spTree>
    <p:extLst>
      <p:ext uri="{BB962C8B-B14F-4D97-AF65-F5344CB8AC3E}">
        <p14:creationId xmlns:p14="http://schemas.microsoft.com/office/powerpoint/2010/main" val="178086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Opportunity to see if USACE has any existing data.</a:t>
            </a:r>
          </a:p>
          <a:p>
            <a:r>
              <a:rPr lang="en-US"/>
              <a:t>Stakeholder engagement important</a:t>
            </a:r>
          </a:p>
          <a:p>
            <a:r>
              <a:rPr lang="en-US"/>
              <a:t>Res-Sim important</a:t>
            </a:r>
          </a:p>
          <a:p>
            <a:r>
              <a:rPr lang="en-US"/>
              <a:t>Bathymetry Important</a:t>
            </a:r>
          </a:p>
          <a:p>
            <a:r>
              <a:rPr lang="en-US"/>
              <a:t>In-reservoir routing important</a:t>
            </a:r>
          </a:p>
        </p:txBody>
      </p:sp>
      <p:sp>
        <p:nvSpPr>
          <p:cNvPr id="4" name="Slide Number Placeholder 3"/>
          <p:cNvSpPr>
            <a:spLocks noGrp="1"/>
          </p:cNvSpPr>
          <p:nvPr>
            <p:ph type="sldNum" sz="quarter" idx="5"/>
          </p:nvPr>
        </p:nvSpPr>
        <p:spPr/>
        <p:txBody>
          <a:bodyPr/>
          <a:lstStyle/>
          <a:p>
            <a:fld id="{B2262B1F-257C-4700-BB4C-6FF8E0BAEF8E}" type="slidenum">
              <a:rPr lang="en-US" smtClean="0"/>
              <a:t>14</a:t>
            </a:fld>
            <a:endParaRPr lang="en-US"/>
          </a:p>
        </p:txBody>
      </p:sp>
    </p:spTree>
    <p:extLst>
      <p:ext uri="{BB962C8B-B14F-4D97-AF65-F5344CB8AC3E}">
        <p14:creationId xmlns:p14="http://schemas.microsoft.com/office/powerpoint/2010/main" val="53354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37 </a:t>
            </a:r>
            <a:r>
              <a:rPr lang="en-US" err="1">
                <a:latin typeface="Calibri"/>
                <a:ea typeface="Calibri"/>
                <a:cs typeface="Calibri"/>
              </a:rPr>
              <a:t>inchees</a:t>
            </a:r>
            <a:r>
              <a:rPr lang="en-US">
                <a:latin typeface="Calibri"/>
                <a:ea typeface="Calibri"/>
                <a:cs typeface="Calibri"/>
              </a:rPr>
              <a:t> of annual </a:t>
            </a:r>
            <a:r>
              <a:rPr lang="en-US" err="1">
                <a:latin typeface="Calibri"/>
                <a:ea typeface="Calibri"/>
                <a:cs typeface="Calibri"/>
              </a:rPr>
              <a:t>precip</a:t>
            </a:r>
            <a:r>
              <a:rPr lang="en-US">
                <a:latin typeface="Calibri"/>
                <a:ea typeface="Calibri"/>
                <a:cs typeface="Calibri"/>
              </a:rPr>
              <a:t> in the mts; 7-15 in in the eastern plains</a:t>
            </a:r>
          </a:p>
        </p:txBody>
      </p:sp>
      <p:sp>
        <p:nvSpPr>
          <p:cNvPr id="4" name="Slide Number Placeholder 3"/>
          <p:cNvSpPr>
            <a:spLocks noGrp="1"/>
          </p:cNvSpPr>
          <p:nvPr>
            <p:ph type="sldNum" sz="quarter" idx="5"/>
          </p:nvPr>
        </p:nvSpPr>
        <p:spPr/>
        <p:txBody>
          <a:bodyPr/>
          <a:lstStyle/>
          <a:p>
            <a:fld id="{B2262B1F-257C-4700-BB4C-6FF8E0BAEF8E}" type="slidenum">
              <a:rPr lang="en-US" smtClean="0"/>
              <a:t>18</a:t>
            </a:fld>
            <a:endParaRPr lang="en-US"/>
          </a:p>
        </p:txBody>
      </p:sp>
    </p:spTree>
    <p:extLst>
      <p:ext uri="{BB962C8B-B14F-4D97-AF65-F5344CB8AC3E}">
        <p14:creationId xmlns:p14="http://schemas.microsoft.com/office/powerpoint/2010/main" val="316273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it a priority to still have observed data as an input during the calibration phase? Use HMS if not available? Were these lessons learned?</a:t>
            </a:r>
          </a:p>
        </p:txBody>
      </p:sp>
      <p:sp>
        <p:nvSpPr>
          <p:cNvPr id="4" name="Slide Number Placeholder 3"/>
          <p:cNvSpPr>
            <a:spLocks noGrp="1"/>
          </p:cNvSpPr>
          <p:nvPr>
            <p:ph type="sldNum" sz="quarter" idx="5"/>
          </p:nvPr>
        </p:nvSpPr>
        <p:spPr/>
        <p:txBody>
          <a:bodyPr/>
          <a:lstStyle/>
          <a:p>
            <a:fld id="{B2262B1F-257C-4700-BB4C-6FF8E0BAEF8E}" type="slidenum">
              <a:rPr lang="en-US" smtClean="0"/>
              <a:t>28</a:t>
            </a:fld>
            <a:endParaRPr lang="en-US"/>
          </a:p>
        </p:txBody>
      </p:sp>
    </p:spTree>
    <p:extLst>
      <p:ext uri="{BB962C8B-B14F-4D97-AF65-F5344CB8AC3E}">
        <p14:creationId xmlns:p14="http://schemas.microsoft.com/office/powerpoint/2010/main" val="6886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o Im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2"/>
            <a:ext cx="12192000" cy="6858001"/>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2083093"/>
            <a:ext cx="10820400" cy="1246472"/>
          </a:xfrm>
          <a:prstGeom prst="rect">
            <a:avLst/>
          </a:prstGeom>
        </p:spPr>
        <p:txBody>
          <a:bodyPr>
            <a:noAutofit/>
          </a:bodyPr>
          <a:lstStyle>
            <a:lvl1pPr>
              <a:lnSpc>
                <a:spcPts val="5400"/>
              </a:lnSpc>
              <a:defRPr sz="5400" b="0">
                <a:solidFill>
                  <a:schemeClr val="bg1"/>
                </a:solidFill>
                <a:latin typeface="Franklin Gothic Heavy" panose="020B0903020102020204" pitchFamily="34" charset="0"/>
                <a:cs typeface="Arial"/>
              </a:defRPr>
            </a:lvl1pPr>
          </a:lstStyle>
          <a:p>
            <a:r>
              <a:rPr lang="en-US"/>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85799" y="3919118"/>
            <a:ext cx="10820401" cy="410936"/>
          </a:xfrm>
          <a:prstGeom prst="rect">
            <a:avLst/>
          </a:prstGeom>
        </p:spPr>
        <p:txBody>
          <a:bodyPr anchor="ctr">
            <a:noAutofit/>
          </a:bodyPr>
          <a:lstStyle>
            <a:lvl1pPr marL="0" indent="0">
              <a:buNone/>
              <a:defRPr sz="2800">
                <a:solidFill>
                  <a:schemeClr val="bg1"/>
                </a:solidFill>
                <a:latin typeface="+mj-lt"/>
                <a:cs typeface="Arial"/>
              </a:defRPr>
            </a:lvl1pPr>
          </a:lstStyle>
          <a:p>
            <a:pPr lvl="0"/>
            <a:r>
              <a:rPr lang="en-US"/>
              <a:t>Subtitle</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685799" y="3627842"/>
            <a:ext cx="10820401"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a:stretch>
            <a:fillRect/>
          </a:stretch>
        </p:blipFill>
        <p:spPr>
          <a:xfrm>
            <a:off x="656393" y="5007043"/>
            <a:ext cx="3317421" cy="1174497"/>
          </a:xfrm>
          <a:prstGeom prst="rect">
            <a:avLst/>
          </a:prstGeom>
        </p:spPr>
      </p:pic>
      <p:sp>
        <p:nvSpPr>
          <p:cNvPr id="2" name="Rectangle 1">
            <a:extLst>
              <a:ext uri="{FF2B5EF4-FFF2-40B4-BE49-F238E27FC236}">
                <a16:creationId xmlns:a16="http://schemas.microsoft.com/office/drawing/2014/main" id="{93B3D32C-DE4D-73CB-751A-A5A1ECE540DA}"/>
              </a:ext>
            </a:extLst>
          </p:cNvPr>
          <p:cNvSpPr/>
          <p:nvPr userDrawn="1"/>
        </p:nvSpPr>
        <p:spPr>
          <a:xfrm rot="16200000">
            <a:off x="1737360" y="-1055493"/>
            <a:ext cx="457200" cy="256032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 Placeholder 13">
            <a:extLst>
              <a:ext uri="{FF2B5EF4-FFF2-40B4-BE49-F238E27FC236}">
                <a16:creationId xmlns:a16="http://schemas.microsoft.com/office/drawing/2014/main" id="{14F14247-D33E-D0C2-CEBF-EC113074B9B3}"/>
              </a:ext>
            </a:extLst>
          </p:cNvPr>
          <p:cNvSpPr>
            <a:spLocks noGrp="1"/>
          </p:cNvSpPr>
          <p:nvPr>
            <p:ph type="body" sz="quarter" idx="13" hasCustomPrompt="1"/>
          </p:nvPr>
        </p:nvSpPr>
        <p:spPr>
          <a:xfrm>
            <a:off x="810380" y="87507"/>
            <a:ext cx="2311160" cy="274320"/>
          </a:xfrm>
          <a:prstGeom prst="rect">
            <a:avLst/>
          </a:prstGeom>
        </p:spPr>
        <p:txBody>
          <a:bodyPr anchor="b">
            <a:noAutofit/>
          </a:bodyPr>
          <a:lstStyle>
            <a:lvl1pPr marL="0" indent="0">
              <a:buFontTx/>
              <a:buNone/>
              <a:defRPr sz="1400">
                <a:solidFill>
                  <a:schemeClr val="bg1"/>
                </a:solidFill>
              </a:defRPr>
            </a:lvl1pPr>
            <a:lvl2pPr marL="457200" indent="0">
              <a:buNone/>
              <a:defRPr sz="1800"/>
            </a:lvl2pPr>
            <a:lvl3pPr>
              <a:defRPr sz="1800" i="1"/>
            </a:lvl3pPr>
            <a:lvl4pPr>
              <a:defRPr sz="1800"/>
            </a:lvl4pPr>
            <a:lvl5pPr>
              <a:defRPr sz="1800"/>
            </a:lvl5pPr>
          </a:lstStyle>
          <a:p>
            <a:pPr marL="0" marR="0" lvl="0" indent="0" algn="l" defTabSz="457200" rtl="0" eaLnBrk="1" fontAlgn="auto" latinLnBrk="0" hangingPunct="1">
              <a:lnSpc>
                <a:spcPts val="2600"/>
              </a:lnSpc>
              <a:spcBef>
                <a:spcPts val="1000"/>
              </a:spcBef>
              <a:spcAft>
                <a:spcPts val="0"/>
              </a:spcAft>
              <a:buClr>
                <a:srgbClr val="2F2F30"/>
              </a:buClr>
              <a:buSzTx/>
              <a:buFont typeface="Wingdings" panose="05000000000000000000" pitchFamily="2" charset="2"/>
              <a:buNone/>
              <a:tabLst/>
              <a:defRPr/>
            </a:pPr>
            <a:r>
              <a:rPr lang="en-US"/>
              <a:t>Day, Month 00, 0000</a:t>
            </a:r>
          </a:p>
        </p:txBody>
      </p:sp>
    </p:spTree>
    <p:extLst>
      <p:ext uri="{BB962C8B-B14F-4D97-AF65-F5344CB8AC3E}">
        <p14:creationId xmlns:p14="http://schemas.microsoft.com/office/powerpoint/2010/main" val="16679513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hart with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F69C2C-5904-51E2-1530-FAD55CEC7FF4}"/>
              </a:ext>
            </a:extLst>
          </p:cNvPr>
          <p:cNvSpPr/>
          <p:nvPr userDrawn="1"/>
        </p:nvSpPr>
        <p:spPr>
          <a:xfrm>
            <a:off x="0" y="-98611"/>
            <a:ext cx="12192000" cy="3527612"/>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9C62C417-9A33-9EED-801F-F9A8A1B080A0}"/>
              </a:ext>
            </a:extLst>
          </p:cNvPr>
          <p:cNvSpPr/>
          <p:nvPr userDrawn="1"/>
        </p:nvSpPr>
        <p:spPr>
          <a:xfrm>
            <a:off x="682625" y="2043955"/>
            <a:ext cx="10823575" cy="394106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485E3278-5035-0FF7-4778-AD96CE893392}"/>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6" name="Footer Placeholder 4">
            <a:extLst>
              <a:ext uri="{FF2B5EF4-FFF2-40B4-BE49-F238E27FC236}">
                <a16:creationId xmlns:a16="http://schemas.microsoft.com/office/drawing/2014/main" id="{EC60DACD-B816-8A79-749B-3FE916723AEA}"/>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7" name="Footer Placeholder 4">
            <a:extLst>
              <a:ext uri="{FF2B5EF4-FFF2-40B4-BE49-F238E27FC236}">
                <a16:creationId xmlns:a16="http://schemas.microsoft.com/office/drawing/2014/main" id="{C82EC50B-A568-643B-9459-47ADE7156C1E}"/>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8" name="Slide Number Placeholder 5">
            <a:extLst>
              <a:ext uri="{FF2B5EF4-FFF2-40B4-BE49-F238E27FC236}">
                <a16:creationId xmlns:a16="http://schemas.microsoft.com/office/drawing/2014/main" id="{830E3154-BE26-C14F-11B0-5335A746F244}"/>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9" name="Straight Connector 8">
            <a:extLst>
              <a:ext uri="{FF2B5EF4-FFF2-40B4-BE49-F238E27FC236}">
                <a16:creationId xmlns:a16="http://schemas.microsoft.com/office/drawing/2014/main" id="{453FA4D5-260F-29EF-D98D-2308B231AAD4}"/>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4" name="Title 12">
            <a:extLst>
              <a:ext uri="{FF2B5EF4-FFF2-40B4-BE49-F238E27FC236}">
                <a16:creationId xmlns:a16="http://schemas.microsoft.com/office/drawing/2014/main" id="{8F104947-6421-9F45-4E11-83230EAB323F}"/>
              </a:ext>
            </a:extLst>
          </p:cNvPr>
          <p:cNvSpPr>
            <a:spLocks noGrp="1"/>
          </p:cNvSpPr>
          <p:nvPr>
            <p:ph type="title" hasCustomPrompt="1"/>
          </p:nvPr>
        </p:nvSpPr>
        <p:spPr>
          <a:xfrm>
            <a:off x="682625" y="1383398"/>
            <a:ext cx="10823575" cy="457200"/>
          </a:xfrm>
          <a:prstGeom prst="rect">
            <a:avLst/>
          </a:prstGeom>
        </p:spPr>
        <p:txBody>
          <a:bodyPr anchor="ctr"/>
          <a:lstStyle>
            <a:lvl1pPr algn="ctr">
              <a:lnSpc>
                <a:spcPct val="100000"/>
              </a:lnSpc>
              <a:defRPr sz="3600">
                <a:solidFill>
                  <a:srgbClr val="005288"/>
                </a:solidFill>
                <a:latin typeface="Franklin Gothic Heavy" panose="020B0903020102020204" pitchFamily="34" charset="0"/>
              </a:defRPr>
            </a:lvl1pPr>
          </a:lstStyle>
          <a:p>
            <a:r>
              <a:rPr lang="en-US"/>
              <a:t>Chart with Title</a:t>
            </a:r>
          </a:p>
        </p:txBody>
      </p:sp>
      <p:sp>
        <p:nvSpPr>
          <p:cNvPr id="5" name="Text Placeholder 5">
            <a:extLst>
              <a:ext uri="{FF2B5EF4-FFF2-40B4-BE49-F238E27FC236}">
                <a16:creationId xmlns:a16="http://schemas.microsoft.com/office/drawing/2014/main" id="{5DB672FF-0C96-54AA-E62D-3365409F1325}"/>
              </a:ext>
            </a:extLst>
          </p:cNvPr>
          <p:cNvSpPr>
            <a:spLocks noGrp="1"/>
          </p:cNvSpPr>
          <p:nvPr>
            <p:ph type="body" sz="quarter" idx="10" hasCustomPrompt="1"/>
          </p:nvPr>
        </p:nvSpPr>
        <p:spPr>
          <a:xfrm>
            <a:off x="682625" y="1138020"/>
            <a:ext cx="10823575" cy="228600"/>
          </a:xfrm>
          <a:prstGeom prst="rect">
            <a:avLst/>
          </a:prstGeom>
        </p:spPr>
        <p:txBody>
          <a:bodyPr anchor="ctr">
            <a:noAutofit/>
          </a:bodyPr>
          <a:lstStyle>
            <a:lvl1pPr marL="0" indent="0" algn="ctr">
              <a:buNone/>
              <a:defRPr sz="1800">
                <a:solidFill>
                  <a:srgbClr val="3D98C1"/>
                </a:solidFill>
                <a:latin typeface="+mj-lt"/>
                <a:cs typeface="Arial"/>
              </a:defRPr>
            </a:lvl1pPr>
          </a:lstStyle>
          <a:p>
            <a:pPr lvl="0"/>
            <a:r>
              <a:rPr lang="en-US"/>
              <a:t>Example</a:t>
            </a:r>
          </a:p>
        </p:txBody>
      </p:sp>
      <p:sp>
        <p:nvSpPr>
          <p:cNvPr id="10" name="Content Placeholder 22">
            <a:extLst>
              <a:ext uri="{FF2B5EF4-FFF2-40B4-BE49-F238E27FC236}">
                <a16:creationId xmlns:a16="http://schemas.microsoft.com/office/drawing/2014/main" id="{66A3A184-7861-F681-FE22-4BC9635D77DF}"/>
              </a:ext>
            </a:extLst>
          </p:cNvPr>
          <p:cNvSpPr>
            <a:spLocks noGrp="1"/>
          </p:cNvSpPr>
          <p:nvPr>
            <p:ph sz="quarter" idx="13" hasCustomPrompt="1"/>
          </p:nvPr>
        </p:nvSpPr>
        <p:spPr>
          <a:xfrm>
            <a:off x="682625" y="2043955"/>
            <a:ext cx="10823575" cy="3938028"/>
          </a:xfrm>
          <a:prstGeom prst="rect">
            <a:avLst/>
          </a:prstGeom>
          <a:solidFill>
            <a:schemeClr val="bg1"/>
          </a:solidFill>
        </p:spPr>
        <p:txBody>
          <a:bodyPr/>
          <a:lstStyle>
            <a:lvl1pPr marL="0" indent="0">
              <a:buFont typeface="Arial" panose="020B0604020202020204" pitchFamily="34" charse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here to add chart</a:t>
            </a:r>
          </a:p>
        </p:txBody>
      </p:sp>
      <p:sp>
        <p:nvSpPr>
          <p:cNvPr id="12" name="Rectangle 11">
            <a:extLst>
              <a:ext uri="{FF2B5EF4-FFF2-40B4-BE49-F238E27FC236}">
                <a16:creationId xmlns:a16="http://schemas.microsoft.com/office/drawing/2014/main" id="{3644CB01-3C12-6B8A-724F-33CEF3EAD0D7}"/>
              </a:ext>
            </a:extLst>
          </p:cNvPr>
          <p:cNvSpPr/>
          <p:nvPr userDrawn="1"/>
        </p:nvSpPr>
        <p:spPr>
          <a:xfrm>
            <a:off x="591798" y="2043955"/>
            <a:ext cx="91440" cy="3941064"/>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1934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w/o Dat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0"/>
            <a:ext cx="8183880" cy="4163783"/>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3D67"/>
              </a:solidFill>
            </a:endParaRPr>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685800"/>
            <a:ext cx="6126480" cy="1828800"/>
          </a:xfrm>
          <a:prstGeom prst="rect">
            <a:avLst/>
          </a:prstGeom>
        </p:spPr>
        <p:txBody>
          <a:bodyPr anchor="ctr">
            <a:noAutofit/>
          </a:bodyPr>
          <a:lstStyle>
            <a:lvl1pPr>
              <a:lnSpc>
                <a:spcPts val="5400"/>
              </a:lnSpc>
              <a:defRPr sz="4800" b="0">
                <a:solidFill>
                  <a:schemeClr val="bg1"/>
                </a:solidFill>
                <a:latin typeface="Franklin Gothic Heavy" panose="020B0903020102020204" pitchFamily="34" charset="0"/>
                <a:cs typeface="Arial"/>
              </a:defRPr>
            </a:lvl1pPr>
          </a:lstStyle>
          <a:p>
            <a:r>
              <a:rPr lang="en-US"/>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85799" y="3106397"/>
            <a:ext cx="6126481" cy="365760"/>
          </a:xfrm>
          <a:prstGeom prst="rect">
            <a:avLst/>
          </a:prstGeom>
        </p:spPr>
        <p:txBody>
          <a:bodyPr anchor="ctr">
            <a:noAutofit/>
          </a:bodyPr>
          <a:lstStyle>
            <a:lvl1pPr marL="0" indent="0">
              <a:buNone/>
              <a:defRPr sz="2800">
                <a:solidFill>
                  <a:schemeClr val="bg1"/>
                </a:solidFill>
                <a:latin typeface="+mj-lt"/>
                <a:cs typeface="Arial"/>
              </a:defRPr>
            </a:lvl1pPr>
          </a:lstStyle>
          <a:p>
            <a:pPr lvl="0"/>
            <a:r>
              <a:rPr lang="en-US"/>
              <a:t>Subtitle</a:t>
            </a:r>
          </a:p>
        </p:txBody>
      </p:sp>
      <p:sp>
        <p:nvSpPr>
          <p:cNvPr id="6" name="Picture Placeholder 5">
            <a:extLst>
              <a:ext uri="{FF2B5EF4-FFF2-40B4-BE49-F238E27FC236}">
                <a16:creationId xmlns:a16="http://schemas.microsoft.com/office/drawing/2014/main" id="{6D0C2578-2673-2D1D-57B9-B95C3381A9DF}"/>
              </a:ext>
            </a:extLst>
          </p:cNvPr>
          <p:cNvSpPr>
            <a:spLocks noGrp="1"/>
          </p:cNvSpPr>
          <p:nvPr>
            <p:ph type="pic" sz="quarter" idx="11"/>
          </p:nvPr>
        </p:nvSpPr>
        <p:spPr>
          <a:xfrm>
            <a:off x="7498080" y="685801"/>
            <a:ext cx="4693920" cy="5486399"/>
          </a:xfrm>
          <a:prstGeom prst="rect">
            <a:avLst/>
          </a:prstGeom>
          <a:solidFill>
            <a:srgbClr val="EDEEEE"/>
          </a:solidFill>
        </p:spPr>
        <p:txBody>
          <a:bodyPr/>
          <a:lstStyle/>
          <a:p>
            <a:endParaRPr lang="en-US"/>
          </a:p>
        </p:txBody>
      </p:sp>
      <p:cxnSp>
        <p:nvCxnSpPr>
          <p:cNvPr id="13" name="Straight Connector 12">
            <a:extLst>
              <a:ext uri="{FF2B5EF4-FFF2-40B4-BE49-F238E27FC236}">
                <a16:creationId xmlns:a16="http://schemas.microsoft.com/office/drawing/2014/main" id="{6B5201C8-7CAA-7C42-838D-C5DE0E04D695}"/>
              </a:ext>
            </a:extLst>
          </p:cNvPr>
          <p:cNvCxnSpPr/>
          <p:nvPr userDrawn="1"/>
        </p:nvCxnSpPr>
        <p:spPr>
          <a:xfrm>
            <a:off x="685799" y="2812229"/>
            <a:ext cx="2743200"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8826A3CF-6378-FF4F-D78D-77EE55193563}"/>
              </a:ext>
            </a:extLst>
          </p:cNvPr>
          <p:cNvPicPr>
            <a:picLocks noChangeAspect="1"/>
          </p:cNvPicPr>
          <p:nvPr userDrawn="1"/>
        </p:nvPicPr>
        <p:blipFill>
          <a:blip r:embed="rId2"/>
          <a:stretch>
            <a:fillRect/>
          </a:stretch>
        </p:blipFill>
        <p:spPr>
          <a:xfrm>
            <a:off x="676801" y="5098903"/>
            <a:ext cx="3018281" cy="1073297"/>
          </a:xfrm>
          <a:prstGeom prst="rect">
            <a:avLst/>
          </a:prstGeom>
        </p:spPr>
      </p:pic>
    </p:spTree>
    <p:extLst>
      <p:ext uri="{BB962C8B-B14F-4D97-AF65-F5344CB8AC3E}">
        <p14:creationId xmlns:p14="http://schemas.microsoft.com/office/powerpoint/2010/main" val="35950724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1"/>
            <a:ext cx="12192000" cy="4870302"/>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3D67"/>
              </a:solidFill>
            </a:endParaRPr>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689726"/>
            <a:ext cx="10820400" cy="1371600"/>
          </a:xfrm>
          <a:prstGeom prst="rect">
            <a:avLst/>
          </a:prstGeom>
        </p:spPr>
        <p:txBody>
          <a:bodyPr anchor="ctr">
            <a:noAutofit/>
          </a:bodyPr>
          <a:lstStyle>
            <a:lvl1pPr>
              <a:lnSpc>
                <a:spcPts val="5400"/>
              </a:lnSpc>
              <a:defRPr sz="4800" b="0">
                <a:solidFill>
                  <a:schemeClr val="bg1"/>
                </a:solidFill>
                <a:latin typeface="Franklin Gothic Heavy" panose="020B0903020102020204" pitchFamily="34" charset="0"/>
                <a:cs typeface="Arial"/>
              </a:defRPr>
            </a:lvl1pPr>
          </a:lstStyle>
          <a:p>
            <a:r>
              <a:rPr lang="en-US"/>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94227" y="2712968"/>
            <a:ext cx="7223760" cy="1054958"/>
          </a:xfrm>
          <a:prstGeom prst="rect">
            <a:avLst/>
          </a:prstGeom>
        </p:spPr>
        <p:txBody>
          <a:bodyPr anchor="t">
            <a:noAutofit/>
          </a:bodyPr>
          <a:lstStyle>
            <a:lvl1pPr marL="0" indent="0">
              <a:buNone/>
              <a:defRPr sz="2800">
                <a:solidFill>
                  <a:schemeClr val="bg1"/>
                </a:solidFill>
                <a:latin typeface="+mj-lt"/>
                <a:cs typeface="Arial"/>
              </a:defRPr>
            </a:lvl1pPr>
          </a:lstStyle>
          <a:p>
            <a:pPr lvl="0"/>
            <a:r>
              <a:rPr lang="en-US"/>
              <a:t>Subtitle</a:t>
            </a:r>
          </a:p>
        </p:txBody>
      </p:sp>
      <p:sp>
        <p:nvSpPr>
          <p:cNvPr id="6" name="Picture Placeholder 5">
            <a:extLst>
              <a:ext uri="{FF2B5EF4-FFF2-40B4-BE49-F238E27FC236}">
                <a16:creationId xmlns:a16="http://schemas.microsoft.com/office/drawing/2014/main" id="{6D0C2578-2673-2D1D-57B9-B95C3381A9DF}"/>
              </a:ext>
            </a:extLst>
          </p:cNvPr>
          <p:cNvSpPr>
            <a:spLocks noGrp="1"/>
          </p:cNvSpPr>
          <p:nvPr>
            <p:ph type="pic" sz="quarter" idx="11"/>
          </p:nvPr>
        </p:nvSpPr>
        <p:spPr>
          <a:xfrm>
            <a:off x="659336" y="3995989"/>
            <a:ext cx="10846864" cy="2862012"/>
          </a:xfrm>
          <a:prstGeom prst="rect">
            <a:avLst/>
          </a:prstGeom>
          <a:solidFill>
            <a:srgbClr val="EDEEEE"/>
          </a:solidFill>
        </p:spPr>
        <p:txBody>
          <a:bodyPr/>
          <a:lstStyle/>
          <a:p>
            <a:endParaRPr lang="en-US"/>
          </a:p>
        </p:txBody>
      </p:sp>
      <p:cxnSp>
        <p:nvCxnSpPr>
          <p:cNvPr id="13" name="Straight Connector 12">
            <a:extLst>
              <a:ext uri="{FF2B5EF4-FFF2-40B4-BE49-F238E27FC236}">
                <a16:creationId xmlns:a16="http://schemas.microsoft.com/office/drawing/2014/main" id="{6B5201C8-7CAA-7C42-838D-C5DE0E04D695}"/>
              </a:ext>
            </a:extLst>
          </p:cNvPr>
          <p:cNvCxnSpPr/>
          <p:nvPr userDrawn="1"/>
        </p:nvCxnSpPr>
        <p:spPr>
          <a:xfrm>
            <a:off x="685799" y="2423949"/>
            <a:ext cx="1828800"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31667DBA-FBEA-7959-FAA1-D0BB2747A1CC}"/>
              </a:ext>
            </a:extLst>
          </p:cNvPr>
          <p:cNvSpPr/>
          <p:nvPr userDrawn="1"/>
        </p:nvSpPr>
        <p:spPr>
          <a:xfrm rot="16200000">
            <a:off x="1737360" y="-1055493"/>
            <a:ext cx="457200" cy="256032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 Placeholder 13">
            <a:extLst>
              <a:ext uri="{FF2B5EF4-FFF2-40B4-BE49-F238E27FC236}">
                <a16:creationId xmlns:a16="http://schemas.microsoft.com/office/drawing/2014/main" id="{13B5834C-6435-483F-081E-02E064B77AD8}"/>
              </a:ext>
            </a:extLst>
          </p:cNvPr>
          <p:cNvSpPr>
            <a:spLocks noGrp="1"/>
          </p:cNvSpPr>
          <p:nvPr>
            <p:ph type="body" sz="quarter" idx="13" hasCustomPrompt="1"/>
          </p:nvPr>
        </p:nvSpPr>
        <p:spPr>
          <a:xfrm>
            <a:off x="810380" y="87507"/>
            <a:ext cx="2311160" cy="274320"/>
          </a:xfrm>
          <a:prstGeom prst="rect">
            <a:avLst/>
          </a:prstGeom>
        </p:spPr>
        <p:txBody>
          <a:bodyPr anchor="b">
            <a:noAutofit/>
          </a:bodyPr>
          <a:lstStyle>
            <a:lvl1pPr marL="0" indent="0">
              <a:buFontTx/>
              <a:buNone/>
              <a:defRPr sz="1400">
                <a:solidFill>
                  <a:schemeClr val="bg1"/>
                </a:solidFill>
              </a:defRPr>
            </a:lvl1pPr>
            <a:lvl2pPr marL="457200" indent="0">
              <a:buNone/>
              <a:defRPr sz="1800"/>
            </a:lvl2pPr>
            <a:lvl3pPr>
              <a:defRPr sz="1800" i="1"/>
            </a:lvl3pPr>
            <a:lvl4pPr>
              <a:defRPr sz="1800"/>
            </a:lvl4pPr>
            <a:lvl5pPr>
              <a:defRPr sz="1800"/>
            </a:lvl5pPr>
          </a:lstStyle>
          <a:p>
            <a:pPr marL="0" marR="0" lvl="0" indent="0" algn="l" defTabSz="457200" rtl="0" eaLnBrk="1" fontAlgn="auto" latinLnBrk="0" hangingPunct="1">
              <a:lnSpc>
                <a:spcPts val="2600"/>
              </a:lnSpc>
              <a:spcBef>
                <a:spcPts val="1000"/>
              </a:spcBef>
              <a:spcAft>
                <a:spcPts val="0"/>
              </a:spcAft>
              <a:buClr>
                <a:srgbClr val="2F2F30"/>
              </a:buClr>
              <a:buSzTx/>
              <a:buFont typeface="Wingdings" panose="05000000000000000000" pitchFamily="2" charset="2"/>
              <a:buNone/>
              <a:tabLst/>
              <a:defRPr/>
            </a:pPr>
            <a:r>
              <a:rPr lang="en-US"/>
              <a:t>Day, Month 00, 0000</a:t>
            </a:r>
          </a:p>
        </p:txBody>
      </p:sp>
      <p:pic>
        <p:nvPicPr>
          <p:cNvPr id="4" name="Picture 3" descr="A picture containing qr code&#10;&#10;Description automatically generated">
            <a:extLst>
              <a:ext uri="{FF2B5EF4-FFF2-40B4-BE49-F238E27FC236}">
                <a16:creationId xmlns:a16="http://schemas.microsoft.com/office/drawing/2014/main" id="{C4D9BBB3-A86F-C01D-ADEE-78B66A8D197F}"/>
              </a:ext>
            </a:extLst>
          </p:cNvPr>
          <p:cNvPicPr>
            <a:picLocks noChangeAspect="1"/>
          </p:cNvPicPr>
          <p:nvPr userDrawn="1"/>
        </p:nvPicPr>
        <p:blipFill>
          <a:blip r:embed="rId2"/>
          <a:stretch>
            <a:fillRect/>
          </a:stretch>
        </p:blipFill>
        <p:spPr>
          <a:xfrm>
            <a:off x="8180352" y="2659734"/>
            <a:ext cx="3317421" cy="1174497"/>
          </a:xfrm>
          <a:prstGeom prst="rect">
            <a:avLst/>
          </a:prstGeom>
        </p:spPr>
      </p:pic>
    </p:spTree>
    <p:extLst>
      <p:ext uri="{BB962C8B-B14F-4D97-AF65-F5344CB8AC3E}">
        <p14:creationId xmlns:p14="http://schemas.microsoft.com/office/powerpoint/2010/main" val="284348407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o Imag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B9F23-FC0F-C3BD-202A-627C50EA2A35}"/>
              </a:ext>
            </a:extLst>
          </p:cNvPr>
          <p:cNvSpPr/>
          <p:nvPr userDrawn="1"/>
        </p:nvSpPr>
        <p:spPr>
          <a:xfrm>
            <a:off x="0" y="-2"/>
            <a:ext cx="12192000" cy="6858001"/>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685800" y="2083093"/>
            <a:ext cx="10820400" cy="1246472"/>
          </a:xfrm>
          <a:prstGeom prst="rect">
            <a:avLst/>
          </a:prstGeom>
        </p:spPr>
        <p:txBody>
          <a:bodyPr>
            <a:noAutofit/>
          </a:bodyPr>
          <a:lstStyle>
            <a:lvl1pPr>
              <a:lnSpc>
                <a:spcPts val="5400"/>
              </a:lnSpc>
              <a:defRPr sz="5400" b="0">
                <a:solidFill>
                  <a:schemeClr val="bg1"/>
                </a:solidFill>
                <a:latin typeface="Franklin Gothic Heavy" panose="020B0903020102020204" pitchFamily="34" charset="0"/>
                <a:cs typeface="Arial"/>
              </a:defRPr>
            </a:lvl1pPr>
          </a:lstStyle>
          <a:p>
            <a:r>
              <a:rPr lang="en-US"/>
              <a:t>FEMA POWER POINT UPDATE TITLE GOES HERE </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685799" y="3919118"/>
            <a:ext cx="10820401" cy="410936"/>
          </a:xfrm>
          <a:prstGeom prst="rect">
            <a:avLst/>
          </a:prstGeom>
        </p:spPr>
        <p:txBody>
          <a:bodyPr anchor="ctr">
            <a:noAutofit/>
          </a:bodyPr>
          <a:lstStyle>
            <a:lvl1pPr marL="0" indent="0">
              <a:buNone/>
              <a:defRPr sz="2800">
                <a:solidFill>
                  <a:schemeClr val="bg1"/>
                </a:solidFill>
                <a:latin typeface="+mj-lt"/>
                <a:cs typeface="Arial"/>
              </a:defRPr>
            </a:lvl1pPr>
          </a:lstStyle>
          <a:p>
            <a:pPr lvl="0"/>
            <a:r>
              <a:rPr lang="en-US"/>
              <a:t>Subtitle</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685799" y="3627842"/>
            <a:ext cx="10820401" cy="0"/>
          </a:xfrm>
          <a:prstGeom prst="line">
            <a:avLst/>
          </a:prstGeom>
          <a:ln w="76200">
            <a:solidFill>
              <a:srgbClr val="3D98C1"/>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a:stretch>
            <a:fillRect/>
          </a:stretch>
        </p:blipFill>
        <p:spPr>
          <a:xfrm>
            <a:off x="656393" y="5007043"/>
            <a:ext cx="3317421" cy="1174497"/>
          </a:xfrm>
          <a:prstGeom prst="rect">
            <a:avLst/>
          </a:prstGeom>
        </p:spPr>
      </p:pic>
      <p:sp>
        <p:nvSpPr>
          <p:cNvPr id="2" name="Rectangle 1">
            <a:extLst>
              <a:ext uri="{FF2B5EF4-FFF2-40B4-BE49-F238E27FC236}">
                <a16:creationId xmlns:a16="http://schemas.microsoft.com/office/drawing/2014/main" id="{93B3D32C-DE4D-73CB-751A-A5A1ECE540DA}"/>
              </a:ext>
            </a:extLst>
          </p:cNvPr>
          <p:cNvSpPr/>
          <p:nvPr userDrawn="1"/>
        </p:nvSpPr>
        <p:spPr>
          <a:xfrm rot="16200000">
            <a:off x="1737360" y="-1055493"/>
            <a:ext cx="457200" cy="256032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 Placeholder 13">
            <a:extLst>
              <a:ext uri="{FF2B5EF4-FFF2-40B4-BE49-F238E27FC236}">
                <a16:creationId xmlns:a16="http://schemas.microsoft.com/office/drawing/2014/main" id="{14F14247-D33E-D0C2-CEBF-EC113074B9B3}"/>
              </a:ext>
            </a:extLst>
          </p:cNvPr>
          <p:cNvSpPr>
            <a:spLocks noGrp="1"/>
          </p:cNvSpPr>
          <p:nvPr>
            <p:ph type="body" sz="quarter" idx="13" hasCustomPrompt="1"/>
          </p:nvPr>
        </p:nvSpPr>
        <p:spPr>
          <a:xfrm>
            <a:off x="810380" y="87507"/>
            <a:ext cx="2311160" cy="274320"/>
          </a:xfrm>
          <a:prstGeom prst="rect">
            <a:avLst/>
          </a:prstGeom>
        </p:spPr>
        <p:txBody>
          <a:bodyPr anchor="b">
            <a:noAutofit/>
          </a:bodyPr>
          <a:lstStyle>
            <a:lvl1pPr marL="0" indent="0">
              <a:buFontTx/>
              <a:buNone/>
              <a:defRPr sz="1400">
                <a:solidFill>
                  <a:schemeClr val="bg1"/>
                </a:solidFill>
              </a:defRPr>
            </a:lvl1pPr>
            <a:lvl2pPr marL="457200" indent="0">
              <a:buNone/>
              <a:defRPr sz="1800"/>
            </a:lvl2pPr>
            <a:lvl3pPr>
              <a:defRPr sz="1800" i="1"/>
            </a:lvl3pPr>
            <a:lvl4pPr>
              <a:defRPr sz="1800"/>
            </a:lvl4pPr>
            <a:lvl5pPr>
              <a:defRPr sz="1800"/>
            </a:lvl5pPr>
          </a:lstStyle>
          <a:p>
            <a:pPr marL="0" marR="0" lvl="0" indent="0" algn="l" defTabSz="457200" rtl="0" eaLnBrk="1" fontAlgn="auto" latinLnBrk="0" hangingPunct="1">
              <a:lnSpc>
                <a:spcPts val="2600"/>
              </a:lnSpc>
              <a:spcBef>
                <a:spcPts val="1000"/>
              </a:spcBef>
              <a:spcAft>
                <a:spcPts val="0"/>
              </a:spcAft>
              <a:buClr>
                <a:srgbClr val="2F2F30"/>
              </a:buClr>
              <a:buSzTx/>
              <a:buFont typeface="Wingdings" panose="05000000000000000000" pitchFamily="2" charset="2"/>
              <a:buNone/>
              <a:tabLst/>
              <a:defRPr/>
            </a:pPr>
            <a:r>
              <a:rPr lang="en-US"/>
              <a:t>Day, Month 00, 0000</a:t>
            </a:r>
          </a:p>
        </p:txBody>
      </p:sp>
    </p:spTree>
    <p:extLst>
      <p:ext uri="{BB962C8B-B14F-4D97-AF65-F5344CB8AC3E}">
        <p14:creationId xmlns:p14="http://schemas.microsoft.com/office/powerpoint/2010/main" val="30077341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23CFB9-A605-D73C-14F7-65B35DE9543E}"/>
              </a:ext>
            </a:extLst>
          </p:cNvPr>
          <p:cNvSpPr/>
          <p:nvPr userDrawn="1"/>
        </p:nvSpPr>
        <p:spPr>
          <a:xfrm>
            <a:off x="-1" y="0"/>
            <a:ext cx="4165007" cy="6858000"/>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716A167-4DCB-7FD2-1779-D0201BBCE711}"/>
              </a:ext>
            </a:extLst>
          </p:cNvPr>
          <p:cNvSpPr>
            <a:spLocks noGrp="1"/>
          </p:cNvSpPr>
          <p:nvPr>
            <p:ph type="sldNum" sz="quarter" idx="12"/>
          </p:nvPr>
        </p:nvSpPr>
        <p:spPr>
          <a:xfrm>
            <a:off x="10591798" y="406500"/>
            <a:ext cx="914403" cy="274320"/>
          </a:xfrm>
          <a:prstGeom prst="rect">
            <a:avLst/>
          </a:prstGeom>
        </p:spPr>
        <p:txBody>
          <a:bodyPr/>
          <a:lstStyle>
            <a:lvl1pPr>
              <a:defRPr sz="1200">
                <a:solidFill>
                  <a:schemeClr val="bg1"/>
                </a:solidFill>
              </a:defRPr>
            </a:lvl1pPr>
          </a:lstStyle>
          <a:p>
            <a:pPr algn="r"/>
            <a:fld id="{8FCC257D-A786-9244-9E17-CE618C8B9275}" type="slidenum">
              <a:rPr lang="en-US" smtClean="0"/>
              <a:pPr algn="r"/>
              <a:t>‹#›</a:t>
            </a:fld>
            <a:endParaRPr lang="en-US"/>
          </a:p>
        </p:txBody>
      </p:sp>
      <p:sp>
        <p:nvSpPr>
          <p:cNvPr id="7" name="Footer Placeholder 4">
            <a:extLst>
              <a:ext uri="{FF2B5EF4-FFF2-40B4-BE49-F238E27FC236}">
                <a16:creationId xmlns:a16="http://schemas.microsoft.com/office/drawing/2014/main" id="{BD491A14-A21F-5CB0-5548-0BCAEA712490}"/>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Federal Emergency Management Agency</a:t>
            </a:r>
          </a:p>
        </p:txBody>
      </p:sp>
      <p:sp>
        <p:nvSpPr>
          <p:cNvPr id="13" name="Footer Placeholder 4">
            <a:extLst>
              <a:ext uri="{FF2B5EF4-FFF2-40B4-BE49-F238E27FC236}">
                <a16:creationId xmlns:a16="http://schemas.microsoft.com/office/drawing/2014/main" id="{3B90E6E7-8126-4EC3-7421-A11B87CF614D}"/>
              </a:ext>
            </a:extLst>
          </p:cNvPr>
          <p:cNvSpPr txBox="1">
            <a:spLocks/>
          </p:cNvSpPr>
          <p:nvPr userDrawn="1"/>
        </p:nvSpPr>
        <p:spPr>
          <a:xfrm>
            <a:off x="683237" y="6177180"/>
            <a:ext cx="3840481"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14" name="Slide Number Placeholder 5">
            <a:extLst>
              <a:ext uri="{FF2B5EF4-FFF2-40B4-BE49-F238E27FC236}">
                <a16:creationId xmlns:a16="http://schemas.microsoft.com/office/drawing/2014/main" id="{EFC3DFAA-635A-5426-C250-E4FBD1CFE1EF}"/>
              </a:ext>
            </a:extLst>
          </p:cNvPr>
          <p:cNvSpPr txBox="1">
            <a:spLocks/>
          </p:cNvSpPr>
          <p:nvPr userDrawn="1"/>
        </p:nvSpPr>
        <p:spPr>
          <a:xfrm>
            <a:off x="10591797" y="6177180"/>
            <a:ext cx="914404"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FEMA.GOV</a:t>
            </a:r>
          </a:p>
        </p:txBody>
      </p:sp>
      <p:cxnSp>
        <p:nvCxnSpPr>
          <p:cNvPr id="15" name="Straight Connector 14">
            <a:extLst>
              <a:ext uri="{FF2B5EF4-FFF2-40B4-BE49-F238E27FC236}">
                <a16:creationId xmlns:a16="http://schemas.microsoft.com/office/drawing/2014/main" id="{673D7143-B41A-9EBF-F743-B49CE0C0915D}"/>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4632799" y="2510103"/>
            <a:ext cx="6873401" cy="1477881"/>
          </a:xfrm>
          <a:prstGeom prst="rect">
            <a:avLst/>
          </a:prstGeom>
        </p:spPr>
        <p:txBody>
          <a:bodyPr>
            <a:noAutofit/>
          </a:bodyPr>
          <a:lstStyle>
            <a:lvl1pPr algn="l">
              <a:defRPr sz="4400" b="0">
                <a:solidFill>
                  <a:schemeClr val="bg1"/>
                </a:solidFill>
                <a:latin typeface="Franklin Gothic Heavy" panose="020B0903020102020204" pitchFamily="34" charset="0"/>
                <a:cs typeface="Arial"/>
              </a:defRPr>
            </a:lvl1pPr>
          </a:lstStyle>
          <a:p>
            <a:r>
              <a:rPr lang="en-US"/>
              <a:t>DIVIDER SLIDE FOR FEMA PRESENTATION</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4632799" y="3987984"/>
            <a:ext cx="6873401" cy="359912"/>
          </a:xfrm>
          <a:prstGeom prst="rect">
            <a:avLst/>
          </a:prstGeom>
        </p:spPr>
        <p:txBody>
          <a:bodyPr>
            <a:noAutofit/>
          </a:bodyPr>
          <a:lstStyle>
            <a:lvl1pPr marL="0" indent="0" algn="l">
              <a:buNone/>
              <a:defRPr sz="1800">
                <a:solidFill>
                  <a:schemeClr val="bg1"/>
                </a:solidFill>
                <a:latin typeface="+mj-lt"/>
                <a:cs typeface="Arial"/>
              </a:defRPr>
            </a:lvl1pPr>
          </a:lstStyle>
          <a:p>
            <a:pPr lvl="0"/>
            <a:r>
              <a:rPr lang="en-US"/>
              <a:t>Click to edit Master text styles</a:t>
            </a:r>
          </a:p>
        </p:txBody>
      </p:sp>
      <p:sp>
        <p:nvSpPr>
          <p:cNvPr id="16" name="Rectangle 15">
            <a:extLst>
              <a:ext uri="{FF2B5EF4-FFF2-40B4-BE49-F238E27FC236}">
                <a16:creationId xmlns:a16="http://schemas.microsoft.com/office/drawing/2014/main" id="{F315C4A2-142A-0F7E-6AC7-7EFBEB574A50}"/>
              </a:ext>
            </a:extLst>
          </p:cNvPr>
          <p:cNvSpPr/>
          <p:nvPr userDrawn="1"/>
        </p:nvSpPr>
        <p:spPr>
          <a:xfrm>
            <a:off x="4073566" y="2288097"/>
            <a:ext cx="91440" cy="228180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7954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8B3BF6FD-FB50-1812-1828-BCE551E33CDE}"/>
              </a:ext>
            </a:extLst>
          </p:cNvPr>
          <p:cNvSpPr/>
          <p:nvPr userDrawn="1"/>
        </p:nvSpPr>
        <p:spPr>
          <a:xfrm>
            <a:off x="-1" y="0"/>
            <a:ext cx="4165007" cy="6858000"/>
          </a:xfrm>
          <a:prstGeom prst="rect">
            <a:avLst/>
          </a:prstGeom>
          <a:solidFill>
            <a:srgbClr val="003D67">
              <a:alpha val="8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3C7D0E6-61C8-9286-A8B9-08B6720EA5C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5" name="Footer Placeholder 4">
            <a:extLst>
              <a:ext uri="{FF2B5EF4-FFF2-40B4-BE49-F238E27FC236}">
                <a16:creationId xmlns:a16="http://schemas.microsoft.com/office/drawing/2014/main" id="{75371E5B-C450-EDAF-DE3D-D0E02BA0A8A4}"/>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Federal Emergency Management Agency</a:t>
            </a:r>
          </a:p>
        </p:txBody>
      </p:sp>
      <p:sp>
        <p:nvSpPr>
          <p:cNvPr id="7" name="Footer Placeholder 4">
            <a:extLst>
              <a:ext uri="{FF2B5EF4-FFF2-40B4-BE49-F238E27FC236}">
                <a16:creationId xmlns:a16="http://schemas.microsoft.com/office/drawing/2014/main" id="{6D585824-14B5-8B0B-BA94-2DC29C829042}"/>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8" name="Slide Number Placeholder 5">
            <a:extLst>
              <a:ext uri="{FF2B5EF4-FFF2-40B4-BE49-F238E27FC236}">
                <a16:creationId xmlns:a16="http://schemas.microsoft.com/office/drawing/2014/main" id="{7ADE267A-0BC5-4C0C-689F-9A1D82C795BB}"/>
              </a:ext>
            </a:extLst>
          </p:cNvPr>
          <p:cNvSpPr txBox="1">
            <a:spLocks/>
          </p:cNvSpPr>
          <p:nvPr userDrawn="1"/>
        </p:nvSpPr>
        <p:spPr>
          <a:xfrm>
            <a:off x="10594640"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FEMA.GOV</a:t>
            </a:r>
          </a:p>
        </p:txBody>
      </p:sp>
      <p:cxnSp>
        <p:nvCxnSpPr>
          <p:cNvPr id="9" name="Straight Connector 8">
            <a:extLst>
              <a:ext uri="{FF2B5EF4-FFF2-40B4-BE49-F238E27FC236}">
                <a16:creationId xmlns:a16="http://schemas.microsoft.com/office/drawing/2014/main" id="{FDC5FF88-E89B-46F1-5688-D242716E6B54}"/>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18" name="Title 2">
            <a:extLst>
              <a:ext uri="{FF2B5EF4-FFF2-40B4-BE49-F238E27FC236}">
                <a16:creationId xmlns:a16="http://schemas.microsoft.com/office/drawing/2014/main" id="{3FC437A4-3281-B48A-FF6B-262D67E6C901}"/>
              </a:ext>
            </a:extLst>
          </p:cNvPr>
          <p:cNvSpPr>
            <a:spLocks noGrp="1"/>
          </p:cNvSpPr>
          <p:nvPr>
            <p:ph type="title" hasCustomPrompt="1"/>
          </p:nvPr>
        </p:nvSpPr>
        <p:spPr>
          <a:xfrm>
            <a:off x="4632799" y="2510103"/>
            <a:ext cx="6873401" cy="1477881"/>
          </a:xfrm>
          <a:prstGeom prst="rect">
            <a:avLst/>
          </a:prstGeom>
        </p:spPr>
        <p:txBody>
          <a:bodyPr>
            <a:noAutofit/>
          </a:bodyPr>
          <a:lstStyle>
            <a:lvl1pPr algn="l">
              <a:defRPr sz="4400" b="0">
                <a:solidFill>
                  <a:schemeClr val="bg1"/>
                </a:solidFill>
                <a:latin typeface="Franklin Gothic Heavy" panose="020B0903020102020204" pitchFamily="34" charset="0"/>
                <a:cs typeface="Arial"/>
              </a:defRPr>
            </a:lvl1pPr>
          </a:lstStyle>
          <a:p>
            <a:r>
              <a:rPr lang="en-US"/>
              <a:t>DIVIDER SLIDE FOR FEMA PRESENTATION + IMAGE</a:t>
            </a:r>
          </a:p>
        </p:txBody>
      </p:sp>
      <p:sp>
        <p:nvSpPr>
          <p:cNvPr id="19" name="Text Placeholder 5">
            <a:extLst>
              <a:ext uri="{FF2B5EF4-FFF2-40B4-BE49-F238E27FC236}">
                <a16:creationId xmlns:a16="http://schemas.microsoft.com/office/drawing/2014/main" id="{BD25E123-4327-CE59-C051-1830C80A4647}"/>
              </a:ext>
            </a:extLst>
          </p:cNvPr>
          <p:cNvSpPr>
            <a:spLocks noGrp="1"/>
          </p:cNvSpPr>
          <p:nvPr>
            <p:ph type="body" sz="quarter" idx="10"/>
          </p:nvPr>
        </p:nvSpPr>
        <p:spPr>
          <a:xfrm>
            <a:off x="4632799" y="3987984"/>
            <a:ext cx="6873401" cy="359912"/>
          </a:xfrm>
          <a:prstGeom prst="rect">
            <a:avLst/>
          </a:prstGeom>
        </p:spPr>
        <p:txBody>
          <a:bodyPr>
            <a:noAutofit/>
          </a:bodyPr>
          <a:lstStyle>
            <a:lvl1pPr marL="0" indent="0" algn="l">
              <a:buNone/>
              <a:defRPr sz="1800">
                <a:solidFill>
                  <a:schemeClr val="bg1"/>
                </a:solidFill>
                <a:latin typeface="+mj-lt"/>
                <a:cs typeface="Arial"/>
              </a:defRPr>
            </a:lvl1pPr>
          </a:lstStyle>
          <a:p>
            <a:pPr lvl="0"/>
            <a:r>
              <a:rPr lang="en-US"/>
              <a:t>Click to edit Master text styles</a:t>
            </a:r>
          </a:p>
        </p:txBody>
      </p:sp>
      <p:sp>
        <p:nvSpPr>
          <p:cNvPr id="21" name="Rectangle 20">
            <a:extLst>
              <a:ext uri="{FF2B5EF4-FFF2-40B4-BE49-F238E27FC236}">
                <a16:creationId xmlns:a16="http://schemas.microsoft.com/office/drawing/2014/main" id="{F00DAE1C-8422-100D-773A-625642456239}"/>
              </a:ext>
            </a:extLst>
          </p:cNvPr>
          <p:cNvSpPr/>
          <p:nvPr userDrawn="1"/>
        </p:nvSpPr>
        <p:spPr>
          <a:xfrm>
            <a:off x="4073566" y="2288097"/>
            <a:ext cx="91440" cy="228180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380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F1F52D-DB4C-7045-E5EB-C712DBEFE8E8}"/>
              </a:ext>
            </a:extLst>
          </p:cNvPr>
          <p:cNvSpPr/>
          <p:nvPr userDrawn="1"/>
        </p:nvSpPr>
        <p:spPr>
          <a:xfrm>
            <a:off x="0" y="0"/>
            <a:ext cx="12192000" cy="5969151"/>
          </a:xfrm>
          <a:prstGeom prst="rect">
            <a:avLst/>
          </a:prstGeom>
          <a:solidFill>
            <a:srgbClr val="B8D9E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83C7D0E6-61C8-9286-A8B9-08B6720EA5C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3D67"/>
                </a:solidFill>
              </a:defRPr>
            </a:lvl1pPr>
          </a:lstStyle>
          <a:p>
            <a:fld id="{8FCC257D-A786-9244-9E17-CE618C8B9275}" type="slidenum">
              <a:rPr lang="en-US" smtClean="0"/>
              <a:pPr/>
              <a:t>‹#›</a:t>
            </a:fld>
            <a:endParaRPr lang="en-US"/>
          </a:p>
        </p:txBody>
      </p:sp>
      <p:sp>
        <p:nvSpPr>
          <p:cNvPr id="5" name="Footer Placeholder 4">
            <a:extLst>
              <a:ext uri="{FF2B5EF4-FFF2-40B4-BE49-F238E27FC236}">
                <a16:creationId xmlns:a16="http://schemas.microsoft.com/office/drawing/2014/main" id="{75371E5B-C450-EDAF-DE3D-D0E02BA0A8A4}"/>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3D67"/>
                </a:solidFill>
              </a:rPr>
              <a:t>Federal Emergency Management Agency</a:t>
            </a:r>
          </a:p>
        </p:txBody>
      </p:sp>
      <p:sp>
        <p:nvSpPr>
          <p:cNvPr id="7" name="Footer Placeholder 4">
            <a:extLst>
              <a:ext uri="{FF2B5EF4-FFF2-40B4-BE49-F238E27FC236}">
                <a16:creationId xmlns:a16="http://schemas.microsoft.com/office/drawing/2014/main" id="{6D585824-14B5-8B0B-BA94-2DC29C829042}"/>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8" name="Slide Number Placeholder 5">
            <a:extLst>
              <a:ext uri="{FF2B5EF4-FFF2-40B4-BE49-F238E27FC236}">
                <a16:creationId xmlns:a16="http://schemas.microsoft.com/office/drawing/2014/main" id="{7ADE267A-0BC5-4C0C-689F-9A1D82C795BB}"/>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9" name="Straight Connector 8">
            <a:extLst>
              <a:ext uri="{FF2B5EF4-FFF2-40B4-BE49-F238E27FC236}">
                <a16:creationId xmlns:a16="http://schemas.microsoft.com/office/drawing/2014/main" id="{FDC5FF88-E89B-46F1-5688-D242716E6B54}"/>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0" name="Title 2">
            <a:extLst>
              <a:ext uri="{FF2B5EF4-FFF2-40B4-BE49-F238E27FC236}">
                <a16:creationId xmlns:a16="http://schemas.microsoft.com/office/drawing/2014/main" id="{80B46D4C-CE88-FDFC-3BAD-F63125179D34}"/>
              </a:ext>
            </a:extLst>
          </p:cNvPr>
          <p:cNvSpPr>
            <a:spLocks noGrp="1"/>
          </p:cNvSpPr>
          <p:nvPr>
            <p:ph type="title" hasCustomPrompt="1"/>
          </p:nvPr>
        </p:nvSpPr>
        <p:spPr>
          <a:xfrm>
            <a:off x="683238" y="1023720"/>
            <a:ext cx="10822962" cy="4034691"/>
          </a:xfrm>
          <a:prstGeom prst="rect">
            <a:avLst/>
          </a:prstGeom>
        </p:spPr>
        <p:txBody>
          <a:bodyPr>
            <a:noAutofit/>
          </a:bodyPr>
          <a:lstStyle>
            <a:lvl1pPr>
              <a:lnSpc>
                <a:spcPts val="4000"/>
              </a:lnSpc>
              <a:defRPr sz="2800" b="0">
                <a:solidFill>
                  <a:srgbClr val="003D67"/>
                </a:solidFill>
                <a:latin typeface="+mj-lt"/>
                <a:cs typeface="Arial"/>
              </a:defRPr>
            </a:lvl1pPr>
          </a:lstStyle>
          <a:p>
            <a:r>
              <a:rPr lang="en-US"/>
              <a:t>Quote Goes Here</a:t>
            </a: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aliquipvel</a:t>
            </a:r>
            <a:r>
              <a:rPr lang="en-US"/>
              <a:t> illum dolore  fac </a:t>
            </a:r>
            <a:r>
              <a:rPr lang="en-US" err="1"/>
              <a:t>ut</a:t>
            </a:r>
            <a:r>
              <a:rPr lang="en-US"/>
              <a:t> </a:t>
            </a:r>
            <a:r>
              <a:rPr lang="en-US" err="1"/>
              <a:t>laoreet</a:t>
            </a:r>
            <a:r>
              <a:rPr lang="en-US"/>
              <a:t> dolore magna </a:t>
            </a:r>
            <a:r>
              <a:rPr lang="en-US" err="1"/>
              <a:t>aliquer</a:t>
            </a:r>
            <a:r>
              <a:rPr lang="en-US"/>
              <a:t> </a:t>
            </a:r>
            <a:r>
              <a:rPr lang="en-US" err="1"/>
              <a:t>suscipit</a:t>
            </a:r>
            <a:r>
              <a:rPr lang="en-US"/>
              <a:t> </a:t>
            </a:r>
            <a:r>
              <a:rPr lang="en-US" err="1"/>
              <a:t>lobortis</a:t>
            </a:r>
            <a:r>
              <a:rPr lang="en-US"/>
              <a:t>  </a:t>
            </a:r>
          </a:p>
        </p:txBody>
      </p:sp>
      <p:sp>
        <p:nvSpPr>
          <p:cNvPr id="11" name="Text Placeholder 5">
            <a:extLst>
              <a:ext uri="{FF2B5EF4-FFF2-40B4-BE49-F238E27FC236}">
                <a16:creationId xmlns:a16="http://schemas.microsoft.com/office/drawing/2014/main" id="{8F489992-8A9B-4235-C76D-D017C463935D}"/>
              </a:ext>
            </a:extLst>
          </p:cNvPr>
          <p:cNvSpPr>
            <a:spLocks noGrp="1"/>
          </p:cNvSpPr>
          <p:nvPr>
            <p:ph type="body" sz="quarter" idx="10" hasCustomPrompt="1"/>
          </p:nvPr>
        </p:nvSpPr>
        <p:spPr>
          <a:xfrm>
            <a:off x="683238" y="5197859"/>
            <a:ext cx="10822962" cy="359912"/>
          </a:xfrm>
          <a:prstGeom prst="rect">
            <a:avLst/>
          </a:prstGeom>
        </p:spPr>
        <p:txBody>
          <a:bodyPr>
            <a:noAutofit/>
          </a:bodyPr>
          <a:lstStyle>
            <a:lvl1pPr marL="0" indent="0" algn="r">
              <a:buNone/>
              <a:defRPr sz="2000">
                <a:solidFill>
                  <a:srgbClr val="003D67"/>
                </a:solidFill>
                <a:latin typeface="+mn-lt"/>
                <a:cs typeface="Arial"/>
              </a:defRPr>
            </a:lvl1pPr>
          </a:lstStyle>
          <a:p>
            <a:pPr lvl="0"/>
            <a:r>
              <a:rPr lang="en-US"/>
              <a:t>Name Goes Here</a:t>
            </a:r>
          </a:p>
        </p:txBody>
      </p:sp>
      <p:sp>
        <p:nvSpPr>
          <p:cNvPr id="12" name="Rectangle 11">
            <a:extLst>
              <a:ext uri="{FF2B5EF4-FFF2-40B4-BE49-F238E27FC236}">
                <a16:creationId xmlns:a16="http://schemas.microsoft.com/office/drawing/2014/main" id="{4C9DA7EC-7A43-92C6-6264-D14C31AA172D}"/>
              </a:ext>
            </a:extLst>
          </p:cNvPr>
          <p:cNvSpPr/>
          <p:nvPr userDrawn="1"/>
        </p:nvSpPr>
        <p:spPr>
          <a:xfrm>
            <a:off x="-2562" y="1023720"/>
            <a:ext cx="228600" cy="41148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709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7AC7BAD-7820-55D5-D6AD-078844BA9F6E}"/>
              </a:ext>
            </a:extLst>
          </p:cNvPr>
          <p:cNvSpPr/>
          <p:nvPr userDrawn="1"/>
        </p:nvSpPr>
        <p:spPr>
          <a:xfrm>
            <a:off x="0" y="0"/>
            <a:ext cx="12192000" cy="160029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914496"/>
            <a:ext cx="10822962" cy="457200"/>
          </a:xfrm>
          <a:prstGeom prst="rect">
            <a:avLst/>
          </a:prstGeom>
        </p:spPr>
        <p:txBody>
          <a:bodyPr anchor="ctr"/>
          <a:lstStyle>
            <a:lvl1pPr>
              <a:lnSpc>
                <a:spcPts val="4400"/>
              </a:lnSpc>
              <a:defRPr sz="3600">
                <a:solidFill>
                  <a:schemeClr val="bg1"/>
                </a:solidFill>
                <a:latin typeface="Franklin Gothic Heavy" panose="020B0903020102020204" pitchFamily="34" charset="0"/>
              </a:defRPr>
            </a:lvl1pPr>
          </a:lstStyle>
          <a:p>
            <a:r>
              <a:rPr lang="en-US"/>
              <a:t>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9" name="Footer Placeholder 4">
            <a:extLst>
              <a:ext uri="{FF2B5EF4-FFF2-40B4-BE49-F238E27FC236}">
                <a16:creationId xmlns:a16="http://schemas.microsoft.com/office/drawing/2014/main" id="{209B460A-EDE7-07F0-1661-D0EC7BD2768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20" name="Slide Number Placeholder 5">
            <a:extLst>
              <a:ext uri="{FF2B5EF4-FFF2-40B4-BE49-F238E27FC236}">
                <a16:creationId xmlns:a16="http://schemas.microsoft.com/office/drawing/2014/main" id="{80B54882-2840-2604-9037-D75D4A7CE4CF}"/>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21" name="Straight Connector 20">
            <a:extLst>
              <a:ext uri="{FF2B5EF4-FFF2-40B4-BE49-F238E27FC236}">
                <a16:creationId xmlns:a16="http://schemas.microsoft.com/office/drawing/2014/main" id="{DA4B131F-B9FF-70DF-DEDF-C0982BAEC01B}"/>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3" name="Content Placeholder 22">
            <a:extLst>
              <a:ext uri="{FF2B5EF4-FFF2-40B4-BE49-F238E27FC236}">
                <a16:creationId xmlns:a16="http://schemas.microsoft.com/office/drawing/2014/main" id="{A766F6E7-ABA0-199F-224A-9DAF39CEC326}"/>
              </a:ext>
            </a:extLst>
          </p:cNvPr>
          <p:cNvSpPr>
            <a:spLocks noGrp="1"/>
          </p:cNvSpPr>
          <p:nvPr>
            <p:ph sz="quarter" idx="13"/>
          </p:nvPr>
        </p:nvSpPr>
        <p:spPr>
          <a:xfrm>
            <a:off x="682625" y="1818045"/>
            <a:ext cx="10828338" cy="4141385"/>
          </a:xfrm>
          <a:prstGeom prst="rect">
            <a:avLst/>
          </a:prstGeom>
        </p:spPr>
        <p:txBody>
          <a:bodyPr/>
          <a:lstStyle>
            <a:lvl1pPr marL="0" indent="0">
              <a:buFont typeface="Arial" panose="020B0604020202020204" pitchFamily="34" charse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a:t>
            </a:r>
          </a:p>
        </p:txBody>
      </p:sp>
      <p:sp>
        <p:nvSpPr>
          <p:cNvPr id="26" name="Rectangle 25">
            <a:extLst>
              <a:ext uri="{FF2B5EF4-FFF2-40B4-BE49-F238E27FC236}">
                <a16:creationId xmlns:a16="http://schemas.microsoft.com/office/drawing/2014/main" id="{D45A9768-47B8-7F5A-2E8C-1D8C598A0CC5}"/>
              </a:ext>
            </a:extLst>
          </p:cNvPr>
          <p:cNvSpPr/>
          <p:nvPr userDrawn="1"/>
        </p:nvSpPr>
        <p:spPr>
          <a:xfrm rot="16200000">
            <a:off x="11346177" y="845915"/>
            <a:ext cx="91440" cy="160020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8045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841B45-1DEB-A79E-827B-BA5F1B92283F}"/>
              </a:ext>
            </a:extLst>
          </p:cNvPr>
          <p:cNvSpPr/>
          <p:nvPr userDrawn="1"/>
        </p:nvSpPr>
        <p:spPr>
          <a:xfrm>
            <a:off x="0" y="0"/>
            <a:ext cx="12192000" cy="2178423"/>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914495"/>
            <a:ext cx="10822962" cy="914400"/>
          </a:xfrm>
          <a:prstGeom prst="rect">
            <a:avLst/>
          </a:prstGeom>
        </p:spPr>
        <p:txBody>
          <a:bodyPr anchor="ctr"/>
          <a:lstStyle>
            <a:lvl1pPr>
              <a:lnSpc>
                <a:spcPts val="4400"/>
              </a:lnSpc>
              <a:defRPr sz="3200">
                <a:solidFill>
                  <a:schemeClr val="bg1"/>
                </a:solidFill>
                <a:latin typeface="Franklin Gothic Heavy" panose="020B0903020102020204" pitchFamily="34" charset="0"/>
              </a:defRPr>
            </a:lvl1pPr>
          </a:lstStyle>
          <a:p>
            <a:r>
              <a:rPr lang="en-US"/>
              <a:t>TWO LINE TITLE</a:t>
            </a:r>
            <a:br>
              <a:rPr lang="en-US"/>
            </a:br>
            <a:r>
              <a:rPr lang="en-US"/>
              <a:t>USE THIS LAYOUT </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9" name="Footer Placeholder 4">
            <a:extLst>
              <a:ext uri="{FF2B5EF4-FFF2-40B4-BE49-F238E27FC236}">
                <a16:creationId xmlns:a16="http://schemas.microsoft.com/office/drawing/2014/main" id="{209B460A-EDE7-07F0-1661-D0EC7BD2768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20" name="Slide Number Placeholder 5">
            <a:extLst>
              <a:ext uri="{FF2B5EF4-FFF2-40B4-BE49-F238E27FC236}">
                <a16:creationId xmlns:a16="http://schemas.microsoft.com/office/drawing/2014/main" id="{80B54882-2840-2604-9037-D75D4A7CE4CF}"/>
              </a:ext>
            </a:extLst>
          </p:cNvPr>
          <p:cNvSpPr txBox="1">
            <a:spLocks/>
          </p:cNvSpPr>
          <p:nvPr userDrawn="1"/>
        </p:nvSpPr>
        <p:spPr>
          <a:xfrm>
            <a:off x="10596414"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21" name="Straight Connector 20">
            <a:extLst>
              <a:ext uri="{FF2B5EF4-FFF2-40B4-BE49-F238E27FC236}">
                <a16:creationId xmlns:a16="http://schemas.microsoft.com/office/drawing/2014/main" id="{DA4B131F-B9FF-70DF-DEDF-C0982BAEC01B}"/>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3" name="Content Placeholder 22">
            <a:extLst>
              <a:ext uri="{FF2B5EF4-FFF2-40B4-BE49-F238E27FC236}">
                <a16:creationId xmlns:a16="http://schemas.microsoft.com/office/drawing/2014/main" id="{A766F6E7-ABA0-199F-224A-9DAF39CEC326}"/>
              </a:ext>
            </a:extLst>
          </p:cNvPr>
          <p:cNvSpPr>
            <a:spLocks noGrp="1"/>
          </p:cNvSpPr>
          <p:nvPr>
            <p:ph sz="quarter" idx="13"/>
          </p:nvPr>
        </p:nvSpPr>
        <p:spPr>
          <a:xfrm>
            <a:off x="682625" y="2412098"/>
            <a:ext cx="10828338" cy="3547332"/>
          </a:xfrm>
          <a:prstGeom prst="rect">
            <a:avLst/>
          </a:prstGeom>
        </p:spPr>
        <p:txBody>
          <a:bodyPr/>
          <a:lstStyle>
            <a:lvl1pPr marL="0" inden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a:t>
            </a:r>
          </a:p>
        </p:txBody>
      </p:sp>
    </p:spTree>
    <p:extLst>
      <p:ext uri="{BB962C8B-B14F-4D97-AF65-F5344CB8AC3E}">
        <p14:creationId xmlns:p14="http://schemas.microsoft.com/office/powerpoint/2010/main" val="52766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5210174" y="1138020"/>
            <a:ext cx="6981825" cy="5719980"/>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p:nvPr>
        </p:nvSpPr>
        <p:spPr>
          <a:xfrm>
            <a:off x="5431699" y="1380966"/>
            <a:ext cx="6559175" cy="4562835"/>
          </a:xfrm>
          <a:prstGeom prst="rect">
            <a:avLst/>
          </a:prstGeom>
        </p:spPr>
        <p:txBody>
          <a:bodyPr vert="horz" lIns="91440" tIns="45720" rIns="91440" bIns="45720" rtlCol="0">
            <a:normAutofit/>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0" y="2281021"/>
            <a:ext cx="5210175" cy="3662780"/>
          </a:xfrm>
          <a:prstGeom prst="rect">
            <a:avLst/>
          </a:prstGeom>
          <a:solidFill>
            <a:srgbClr val="EDEEEE"/>
          </a:solidFill>
        </p:spPr>
        <p:txBody>
          <a:bodyPr/>
          <a:lstStyle>
            <a:lvl1pPr>
              <a:defRPr sz="1800"/>
            </a:lvl1pPr>
          </a:lstStyle>
          <a:p>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4298335"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TABLE OF </a:t>
            </a:r>
            <a:br>
              <a:rPr lang="en-US"/>
            </a:br>
            <a:r>
              <a:rPr lang="en-US"/>
              <a:t>CONTENTS</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B4EEF33D-DAFF-8C23-22A4-72E086FB7CE0}"/>
              </a:ext>
            </a:extLst>
          </p:cNvPr>
          <p:cNvCxnSpPr>
            <a:cxnSpLocks/>
          </p:cNvCxnSpPr>
          <p:nvPr userDrawn="1"/>
        </p:nvCxnSpPr>
        <p:spPr>
          <a:xfrm>
            <a:off x="5210175" y="6312051"/>
            <a:ext cx="5149440"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7788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hoto w/ Caption,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2562" y="5029200"/>
            <a:ext cx="12194561" cy="1828799"/>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hasCustomPrompt="1"/>
          </p:nvPr>
        </p:nvSpPr>
        <p:spPr>
          <a:xfrm>
            <a:off x="5431699" y="1138021"/>
            <a:ext cx="6074501" cy="3662780"/>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Click to edit master text styles</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683238" y="2281021"/>
            <a:ext cx="4526937" cy="3662780"/>
          </a:xfrm>
          <a:prstGeom prst="rect">
            <a:avLst/>
          </a:prstGeom>
          <a:solidFill>
            <a:srgbClr val="EDEEEE"/>
          </a:solidFill>
        </p:spPr>
        <p:txBody>
          <a:bodyPr/>
          <a:lstStyle>
            <a:lvl1pPr>
              <a:defRPr sz="1800"/>
            </a:lvl1pPr>
          </a:lstStyle>
          <a:p>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4298335"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 Placeholder 2">
            <a:extLst>
              <a:ext uri="{FF2B5EF4-FFF2-40B4-BE49-F238E27FC236}">
                <a16:creationId xmlns:a16="http://schemas.microsoft.com/office/drawing/2014/main" id="{0A252B19-3E39-F109-516A-01A2CF3F94F8}"/>
              </a:ext>
            </a:extLst>
          </p:cNvPr>
          <p:cNvSpPr>
            <a:spLocks noGrp="1"/>
          </p:cNvSpPr>
          <p:nvPr>
            <p:ph idx="14" hasCustomPrompt="1"/>
          </p:nvPr>
        </p:nvSpPr>
        <p:spPr>
          <a:xfrm>
            <a:off x="5431699" y="5258001"/>
            <a:ext cx="6074501" cy="685597"/>
          </a:xfrm>
          <a:prstGeom prst="rect">
            <a:avLst/>
          </a:prstGeom>
        </p:spPr>
        <p:txBody>
          <a:bodyPr vert="horz" lIns="91440" tIns="45720" rIns="91440" bIns="45720" rtlCol="0">
            <a:normAutofit/>
          </a:bodyPr>
          <a:lstStyle>
            <a:lvl1pPr marL="0" indent="0">
              <a:buNone/>
              <a:defRPr sz="1400">
                <a:solidFill>
                  <a:schemeClr val="bg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Photo Caption goes here</a:t>
            </a:r>
          </a:p>
        </p:txBody>
      </p:sp>
    </p:spTree>
    <p:extLst>
      <p:ext uri="{BB962C8B-B14F-4D97-AF65-F5344CB8AC3E}">
        <p14:creationId xmlns:p14="http://schemas.microsoft.com/office/powerpoint/2010/main" val="2523495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683238" y="2286315"/>
            <a:ext cx="6013397" cy="3479789"/>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Click to edit master text styles</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29358"/>
            <a:ext cx="6013397"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THE TWO LINE 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FEMA PowerPoint Presentation Update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6923219" y="1129358"/>
            <a:ext cx="5268782" cy="4636745"/>
          </a:xfrm>
          <a:prstGeom prst="rect">
            <a:avLst/>
          </a:prstGeom>
          <a:solidFill>
            <a:srgbClr val="EDEEEE"/>
          </a:solidFill>
        </p:spPr>
        <p:txBody>
          <a:bodyPr/>
          <a:lstStyle>
            <a:lvl1pPr>
              <a:defRPr sz="1800"/>
            </a:lvl1pPr>
          </a:lstStyle>
          <a:p>
            <a:endParaRPr lang="en-US"/>
          </a:p>
        </p:txBody>
      </p:sp>
    </p:spTree>
    <p:extLst>
      <p:ext uri="{BB962C8B-B14F-4D97-AF65-F5344CB8AC3E}">
        <p14:creationId xmlns:p14="http://schemas.microsoft.com/office/powerpoint/2010/main" val="831173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6925236" y="1138021"/>
            <a:ext cx="4580963" cy="4831128"/>
          </a:xfrm>
          <a:prstGeom prst="rect">
            <a:avLst/>
          </a:prstGeom>
        </p:spPr>
        <p:txBody>
          <a:bodyPr vert="horz" lIns="91440" tIns="45720" rIns="91440" bIns="45720" rtlCol="0">
            <a:normAutofit/>
          </a:bodyP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stStyle>
          <a:p>
            <a:pPr lvl="0"/>
            <a:r>
              <a:rPr lang="en-US"/>
              <a:t>Click to edit master text styles</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6593" y="1369905"/>
            <a:ext cx="6013397"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THE TWO LINE TITLE GOES HERE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683238" y="1138020"/>
            <a:ext cx="6016752" cy="231885"/>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a:t>SUBTITLE</a:t>
            </a:r>
          </a:p>
        </p:txBody>
      </p:sp>
      <p:sp>
        <p:nvSpPr>
          <p:cNvPr id="4" name="Content Placeholder 3">
            <a:extLst>
              <a:ext uri="{FF2B5EF4-FFF2-40B4-BE49-F238E27FC236}">
                <a16:creationId xmlns:a16="http://schemas.microsoft.com/office/drawing/2014/main" id="{41AA1075-1A33-D11B-9DDA-495E686C0B6B}"/>
              </a:ext>
            </a:extLst>
          </p:cNvPr>
          <p:cNvSpPr>
            <a:spLocks noGrp="1"/>
          </p:cNvSpPr>
          <p:nvPr>
            <p:ph sz="quarter" idx="13"/>
          </p:nvPr>
        </p:nvSpPr>
        <p:spPr>
          <a:xfrm>
            <a:off x="682625" y="2512906"/>
            <a:ext cx="6013450" cy="3456242"/>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1192543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Content-2">
    <p:spTree>
      <p:nvGrpSpPr>
        <p:cNvPr id="1" name=""/>
        <p:cNvGrpSpPr/>
        <p:nvPr/>
      </p:nvGrpSpPr>
      <p:grpSpPr>
        <a:xfrm>
          <a:off x="0" y="0"/>
          <a:ext cx="0" cy="0"/>
          <a:chOff x="0" y="0"/>
          <a:chExt cx="0" cy="0"/>
        </a:xfrm>
      </p:grpSpPr>
      <p:sp>
        <p:nvSpPr>
          <p:cNvPr id="8" name="Text Placeholder 2"/>
          <p:cNvSpPr>
            <a:spLocks noGrp="1"/>
          </p:cNvSpPr>
          <p:nvPr>
            <p:ph idx="1"/>
          </p:nvPr>
        </p:nvSpPr>
        <p:spPr>
          <a:xfrm>
            <a:off x="5320552" y="2052419"/>
            <a:ext cx="6185647" cy="3916725"/>
          </a:xfrm>
          <a:prstGeom prst="rect">
            <a:avLst/>
          </a:prstGeom>
        </p:spPr>
        <p:txBody>
          <a:bodyPr vert="horz" lIns="91440" tIns="45720" rIns="91440" bIns="45720" rtlCol="0">
            <a:normAutofit/>
          </a:bodyPr>
          <a:lstStyle>
            <a:lvl1pPr marL="0" indent="0">
              <a:lnSpc>
                <a:spcPct val="100000"/>
              </a:lnSpc>
              <a:buNone/>
              <a:defRPr sz="1800">
                <a:solidFill>
                  <a:schemeClr val="tx1"/>
                </a:solidFill>
              </a:defRPr>
            </a:lvl1pPr>
            <a:lvl2pPr marL="457200" indent="0">
              <a:lnSpc>
                <a:spcPct val="100000"/>
              </a:lnSpc>
              <a:buNone/>
              <a:defRPr sz="1800">
                <a:solidFill>
                  <a:schemeClr val="tx1"/>
                </a:solidFill>
              </a:defRPr>
            </a:lvl2pPr>
            <a:lvl3pPr marL="914400" indent="0">
              <a:lnSpc>
                <a:spcPct val="100000"/>
              </a:lnSpc>
              <a:buNone/>
              <a:defRPr sz="18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5320552" y="1383398"/>
            <a:ext cx="6185647" cy="457200"/>
          </a:xfrm>
          <a:prstGeom prst="rect">
            <a:avLst/>
          </a:prstGeom>
        </p:spPr>
        <p:txBody>
          <a:bodyPr anchor="ctr"/>
          <a:lstStyle>
            <a:lvl1pPr>
              <a:lnSpc>
                <a:spcPct val="100000"/>
              </a:lnSpc>
              <a:defRPr sz="3600">
                <a:solidFill>
                  <a:srgbClr val="005288"/>
                </a:solidFill>
                <a:latin typeface="Franklin Gothic Heavy" panose="020B0903020102020204" pitchFamily="34" charset="0"/>
              </a:defRPr>
            </a:lvl1pPr>
          </a:lstStyle>
          <a:p>
            <a:r>
              <a:rPr lang="en-US"/>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5323318" y="1138020"/>
            <a:ext cx="6182882" cy="228600"/>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a:t>Subtitle</a:t>
            </a:r>
          </a:p>
        </p:txBody>
      </p:sp>
      <p:sp>
        <p:nvSpPr>
          <p:cNvPr id="3" name="Rectangle 2">
            <a:extLst>
              <a:ext uri="{FF2B5EF4-FFF2-40B4-BE49-F238E27FC236}">
                <a16:creationId xmlns:a16="http://schemas.microsoft.com/office/drawing/2014/main" id="{9FB85B6D-0B9C-8C4F-1713-1951698D2844}"/>
              </a:ext>
            </a:extLst>
          </p:cNvPr>
          <p:cNvSpPr/>
          <p:nvPr userDrawn="1"/>
        </p:nvSpPr>
        <p:spPr>
          <a:xfrm>
            <a:off x="-1" y="2649070"/>
            <a:ext cx="5091953" cy="332007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Picture Placeholder 15">
            <a:extLst>
              <a:ext uri="{FF2B5EF4-FFF2-40B4-BE49-F238E27FC236}">
                <a16:creationId xmlns:a16="http://schemas.microsoft.com/office/drawing/2014/main" id="{1BAE0020-C71C-4423-50AE-6FD966F514EF}"/>
              </a:ext>
            </a:extLst>
          </p:cNvPr>
          <p:cNvSpPr>
            <a:spLocks noGrp="1"/>
          </p:cNvSpPr>
          <p:nvPr>
            <p:ph type="pic" sz="quarter" idx="13"/>
          </p:nvPr>
        </p:nvSpPr>
        <p:spPr>
          <a:xfrm>
            <a:off x="683238" y="1138020"/>
            <a:ext cx="3713949" cy="4145327"/>
          </a:xfrm>
          <a:prstGeom prst="rect">
            <a:avLst/>
          </a:prstGeom>
          <a:solidFill>
            <a:srgbClr val="EDEEEE"/>
          </a:solidFill>
        </p:spPr>
        <p:txBody>
          <a:bodyPr/>
          <a:lstStyle/>
          <a:p>
            <a:endParaRPr lang="en-US"/>
          </a:p>
        </p:txBody>
      </p:sp>
    </p:spTree>
    <p:extLst>
      <p:ext uri="{BB962C8B-B14F-4D97-AF65-F5344CB8AC3E}">
        <p14:creationId xmlns:p14="http://schemas.microsoft.com/office/powerpoint/2010/main" val="1712424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Three Secti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8C72B96-D07C-C69A-8B31-012039E01E84}"/>
              </a:ext>
            </a:extLst>
          </p:cNvPr>
          <p:cNvSpPr/>
          <p:nvPr userDrawn="1"/>
        </p:nvSpPr>
        <p:spPr>
          <a:xfrm>
            <a:off x="697847"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97847" y="1383398"/>
            <a:ext cx="10863304" cy="457200"/>
          </a:xfrm>
          <a:prstGeom prst="rect">
            <a:avLst/>
          </a:prstGeom>
        </p:spPr>
        <p:txBody>
          <a:bodyPr anchor="ctr"/>
          <a:lstStyle>
            <a:lvl1pPr algn="ctr">
              <a:lnSpc>
                <a:spcPct val="100000"/>
              </a:lnSpc>
              <a:defRPr sz="3600">
                <a:solidFill>
                  <a:srgbClr val="005288"/>
                </a:solidFill>
                <a:latin typeface="Franklin Gothic Heavy" panose="020B0903020102020204" pitchFamily="34" charset="0"/>
              </a:defRPr>
            </a:lvl1pPr>
          </a:lstStyle>
          <a:p>
            <a:r>
              <a:rPr lang="en-US"/>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rgbClr val="005188"/>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646748"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 name="Text Placeholder 5">
            <a:extLst>
              <a:ext uri="{FF2B5EF4-FFF2-40B4-BE49-F238E27FC236}">
                <a16:creationId xmlns:a16="http://schemas.microsoft.com/office/drawing/2014/main" id="{743AFDE3-C781-1F82-0EBE-2D5BEA97229D}"/>
              </a:ext>
            </a:extLst>
          </p:cNvPr>
          <p:cNvSpPr>
            <a:spLocks noGrp="1"/>
          </p:cNvSpPr>
          <p:nvPr>
            <p:ph type="body" sz="quarter" idx="10" hasCustomPrompt="1"/>
          </p:nvPr>
        </p:nvSpPr>
        <p:spPr>
          <a:xfrm>
            <a:off x="697847" y="1138020"/>
            <a:ext cx="10863304" cy="228600"/>
          </a:xfrm>
          <a:prstGeom prst="rect">
            <a:avLst/>
          </a:prstGeom>
        </p:spPr>
        <p:txBody>
          <a:bodyPr anchor="ctr">
            <a:noAutofit/>
          </a:bodyPr>
          <a:lstStyle>
            <a:lvl1pPr marL="0" indent="0" algn="ctr">
              <a:buNone/>
              <a:defRPr sz="1800">
                <a:solidFill>
                  <a:srgbClr val="3D98C1"/>
                </a:solidFill>
                <a:latin typeface="+mj-lt"/>
                <a:cs typeface="Arial"/>
              </a:defRPr>
            </a:lvl1pPr>
          </a:lstStyle>
          <a:p>
            <a:pPr lvl="0"/>
            <a:r>
              <a:rPr lang="en-US"/>
              <a:t>Subtitle</a:t>
            </a:r>
          </a:p>
        </p:txBody>
      </p:sp>
      <p:sp>
        <p:nvSpPr>
          <p:cNvPr id="22" name="Picture Placeholder 21">
            <a:extLst>
              <a:ext uri="{FF2B5EF4-FFF2-40B4-BE49-F238E27FC236}">
                <a16:creationId xmlns:a16="http://schemas.microsoft.com/office/drawing/2014/main" id="{3F26BA31-FDC3-9147-DF50-DE7A6014F5D0}"/>
              </a:ext>
            </a:extLst>
          </p:cNvPr>
          <p:cNvSpPr>
            <a:spLocks noGrp="1"/>
          </p:cNvSpPr>
          <p:nvPr>
            <p:ph type="pic" sz="quarter" idx="16"/>
          </p:nvPr>
        </p:nvSpPr>
        <p:spPr>
          <a:xfrm>
            <a:off x="1817514" y="3113396"/>
            <a:ext cx="640080" cy="640080"/>
          </a:xfrm>
          <a:prstGeom prst="ellipse">
            <a:avLst/>
          </a:prstGeom>
          <a:solidFill>
            <a:schemeClr val="bg1"/>
          </a:solidFill>
        </p:spPr>
        <p:txBody>
          <a:bodyPr/>
          <a:lstStyle>
            <a:lvl1pPr marL="0" indent="0" algn="ctr">
              <a:buNone/>
              <a:defRPr sz="1000"/>
            </a:lvl1pPr>
          </a:lstStyle>
          <a:p>
            <a:endParaRPr lang="en-US"/>
          </a:p>
        </p:txBody>
      </p:sp>
      <p:sp>
        <p:nvSpPr>
          <p:cNvPr id="24" name="Text Placeholder 23">
            <a:extLst>
              <a:ext uri="{FF2B5EF4-FFF2-40B4-BE49-F238E27FC236}">
                <a16:creationId xmlns:a16="http://schemas.microsoft.com/office/drawing/2014/main" id="{D8BAF6D0-43E7-5F2D-A562-449C90307F8B}"/>
              </a:ext>
            </a:extLst>
          </p:cNvPr>
          <p:cNvSpPr>
            <a:spLocks noGrp="1"/>
          </p:cNvSpPr>
          <p:nvPr>
            <p:ph type="body" sz="quarter" idx="17"/>
          </p:nvPr>
        </p:nvSpPr>
        <p:spPr>
          <a:xfrm>
            <a:off x="926448"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5" name="Rectangle 24">
            <a:extLst>
              <a:ext uri="{FF2B5EF4-FFF2-40B4-BE49-F238E27FC236}">
                <a16:creationId xmlns:a16="http://schemas.microsoft.com/office/drawing/2014/main" id="{F560C553-E9DF-DC68-F0D3-619517FC7397}"/>
              </a:ext>
            </a:extLst>
          </p:cNvPr>
          <p:cNvSpPr/>
          <p:nvPr userDrawn="1"/>
        </p:nvSpPr>
        <p:spPr>
          <a:xfrm>
            <a:off x="4595834"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Picture Placeholder 21">
            <a:extLst>
              <a:ext uri="{FF2B5EF4-FFF2-40B4-BE49-F238E27FC236}">
                <a16:creationId xmlns:a16="http://schemas.microsoft.com/office/drawing/2014/main" id="{76676052-DFD7-1F40-A4EE-3A185ECFB3F9}"/>
              </a:ext>
            </a:extLst>
          </p:cNvPr>
          <p:cNvSpPr>
            <a:spLocks noGrp="1"/>
          </p:cNvSpPr>
          <p:nvPr>
            <p:ph type="pic" sz="quarter" idx="18"/>
          </p:nvPr>
        </p:nvSpPr>
        <p:spPr>
          <a:xfrm>
            <a:off x="5809458" y="3113396"/>
            <a:ext cx="640080" cy="640080"/>
          </a:xfrm>
          <a:prstGeom prst="ellipse">
            <a:avLst/>
          </a:prstGeom>
          <a:solidFill>
            <a:schemeClr val="bg1"/>
          </a:solidFill>
        </p:spPr>
        <p:txBody>
          <a:bodyPr/>
          <a:lstStyle>
            <a:lvl1pPr marL="0" indent="0" algn="ctr">
              <a:buNone/>
              <a:defRPr sz="1000"/>
            </a:lvl1pPr>
          </a:lstStyle>
          <a:p>
            <a:endParaRPr lang="en-US"/>
          </a:p>
        </p:txBody>
      </p:sp>
      <p:sp>
        <p:nvSpPr>
          <p:cNvPr id="27" name="Text Placeholder 23">
            <a:extLst>
              <a:ext uri="{FF2B5EF4-FFF2-40B4-BE49-F238E27FC236}">
                <a16:creationId xmlns:a16="http://schemas.microsoft.com/office/drawing/2014/main" id="{FC3F8B39-51CD-8CCF-5ACC-2E53188A61DF}"/>
              </a:ext>
            </a:extLst>
          </p:cNvPr>
          <p:cNvSpPr>
            <a:spLocks noGrp="1"/>
          </p:cNvSpPr>
          <p:nvPr>
            <p:ph type="body" sz="quarter" idx="19"/>
          </p:nvPr>
        </p:nvSpPr>
        <p:spPr>
          <a:xfrm>
            <a:off x="4827749"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8" name="Rectangle 27">
            <a:extLst>
              <a:ext uri="{FF2B5EF4-FFF2-40B4-BE49-F238E27FC236}">
                <a16:creationId xmlns:a16="http://schemas.microsoft.com/office/drawing/2014/main" id="{6462456F-D0C7-46F5-32BD-A6909740B1A6}"/>
              </a:ext>
            </a:extLst>
          </p:cNvPr>
          <p:cNvSpPr/>
          <p:nvPr userDrawn="1"/>
        </p:nvSpPr>
        <p:spPr>
          <a:xfrm>
            <a:off x="8493822" y="2901822"/>
            <a:ext cx="3067329" cy="3067329"/>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Picture Placeholder 21">
            <a:extLst>
              <a:ext uri="{FF2B5EF4-FFF2-40B4-BE49-F238E27FC236}">
                <a16:creationId xmlns:a16="http://schemas.microsoft.com/office/drawing/2014/main" id="{C8D0B3B9-1485-E8E8-F419-A661ED9C0A34}"/>
              </a:ext>
            </a:extLst>
          </p:cNvPr>
          <p:cNvSpPr>
            <a:spLocks noGrp="1"/>
          </p:cNvSpPr>
          <p:nvPr>
            <p:ph type="pic" sz="quarter" idx="20"/>
          </p:nvPr>
        </p:nvSpPr>
        <p:spPr>
          <a:xfrm>
            <a:off x="9613489" y="3113396"/>
            <a:ext cx="640080" cy="640080"/>
          </a:xfrm>
          <a:prstGeom prst="ellipse">
            <a:avLst/>
          </a:prstGeom>
          <a:solidFill>
            <a:schemeClr val="bg1"/>
          </a:solidFill>
        </p:spPr>
        <p:txBody>
          <a:bodyPr/>
          <a:lstStyle>
            <a:lvl1pPr marL="0" indent="0" algn="ctr">
              <a:buNone/>
              <a:defRPr sz="1000"/>
            </a:lvl1pPr>
          </a:lstStyle>
          <a:p>
            <a:endParaRPr lang="en-US"/>
          </a:p>
        </p:txBody>
      </p:sp>
      <p:sp>
        <p:nvSpPr>
          <p:cNvPr id="30" name="Text Placeholder 23">
            <a:extLst>
              <a:ext uri="{FF2B5EF4-FFF2-40B4-BE49-F238E27FC236}">
                <a16:creationId xmlns:a16="http://schemas.microsoft.com/office/drawing/2014/main" id="{69AB90A2-5602-D07B-7294-49D8892C2678}"/>
              </a:ext>
            </a:extLst>
          </p:cNvPr>
          <p:cNvSpPr>
            <a:spLocks noGrp="1"/>
          </p:cNvSpPr>
          <p:nvPr>
            <p:ph type="body" sz="quarter" idx="21"/>
          </p:nvPr>
        </p:nvSpPr>
        <p:spPr>
          <a:xfrm>
            <a:off x="8722423" y="3949690"/>
            <a:ext cx="2603499" cy="1805073"/>
          </a:xfrm>
          <a:prstGeom prst="rect">
            <a:avLst/>
          </a:prstGeom>
        </p:spPr>
        <p:txBody>
          <a:bodyPr/>
          <a:lstStyle>
            <a:lvl1pPr marL="0" indent="0" algn="ctr">
              <a:lnSpc>
                <a:spcPct val="100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cxnSp>
        <p:nvCxnSpPr>
          <p:cNvPr id="3" name="Straight Connector 2">
            <a:extLst>
              <a:ext uri="{FF2B5EF4-FFF2-40B4-BE49-F238E27FC236}">
                <a16:creationId xmlns:a16="http://schemas.microsoft.com/office/drawing/2014/main" id="{B807038D-72AC-289E-DC13-17934DF43AFD}"/>
              </a:ext>
            </a:extLst>
          </p:cNvPr>
          <p:cNvCxnSpPr/>
          <p:nvPr userDrawn="1"/>
        </p:nvCxnSpPr>
        <p:spPr>
          <a:xfrm>
            <a:off x="4724400" y="2097231"/>
            <a:ext cx="2743200" cy="0"/>
          </a:xfrm>
          <a:prstGeom prst="line">
            <a:avLst/>
          </a:prstGeom>
          <a:ln w="76200">
            <a:solidFill>
              <a:srgbClr val="D24B62"/>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172E2BA8-7D7E-58AE-3A59-D1CEE0C58CDF}"/>
              </a:ext>
            </a:extLst>
          </p:cNvPr>
          <p:cNvSpPr/>
          <p:nvPr userDrawn="1"/>
        </p:nvSpPr>
        <p:spPr>
          <a:xfrm>
            <a:off x="628918"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2B0025E3-18F5-E88B-67D5-1A8E1A1BE41E}"/>
              </a:ext>
            </a:extLst>
          </p:cNvPr>
          <p:cNvSpPr/>
          <p:nvPr userDrawn="1"/>
        </p:nvSpPr>
        <p:spPr>
          <a:xfrm>
            <a:off x="4546800"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6F8A215D-436C-E2BE-2BA1-22F62D160360}"/>
              </a:ext>
            </a:extLst>
          </p:cNvPr>
          <p:cNvSpPr/>
          <p:nvPr userDrawn="1"/>
        </p:nvSpPr>
        <p:spPr>
          <a:xfrm>
            <a:off x="8441474" y="2901822"/>
            <a:ext cx="91440" cy="306324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6243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ext, Three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0C9287-294F-4AE0-ED4B-B75EA839A03F}"/>
              </a:ext>
            </a:extLst>
          </p:cNvPr>
          <p:cNvSpPr/>
          <p:nvPr userDrawn="1"/>
        </p:nvSpPr>
        <p:spPr>
          <a:xfrm>
            <a:off x="0" y="0"/>
            <a:ext cx="12192000" cy="4470393"/>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138020"/>
            <a:ext cx="10822963" cy="457200"/>
          </a:xfrm>
          <a:prstGeom prst="rect">
            <a:avLst/>
          </a:prstGeom>
        </p:spPr>
        <p:txBody>
          <a:bodyPr anchor="ctr"/>
          <a:lstStyle>
            <a:lvl1pPr algn="ctr">
              <a:lnSpc>
                <a:spcPct val="100000"/>
              </a:lnSpc>
              <a:defRPr sz="3600">
                <a:solidFill>
                  <a:schemeClr val="bg1"/>
                </a:solidFill>
                <a:latin typeface="Franklin Gothic Heavy" panose="020B0903020102020204" pitchFamily="34" charset="0"/>
              </a:defRPr>
            </a:lvl1pPr>
          </a:lstStyle>
          <a:p>
            <a:r>
              <a:rPr lang="en-US"/>
              <a:t>ONE LINE TITLE</a:t>
            </a:r>
          </a:p>
        </p:txBody>
      </p:sp>
      <p:sp>
        <p:nvSpPr>
          <p:cNvPr id="5" name="Footer Placeholder 4">
            <a:extLst>
              <a:ext uri="{FF2B5EF4-FFF2-40B4-BE49-F238E27FC236}">
                <a16:creationId xmlns:a16="http://schemas.microsoft.com/office/drawing/2014/main" id="{5F8208D9-00DA-8E75-C792-227EDF67F028}"/>
              </a:ext>
            </a:extLst>
          </p:cNvPr>
          <p:cNvSpPr>
            <a:spLocks noGrp="1"/>
          </p:cNvSpPr>
          <p:nvPr>
            <p:ph type="ftr" sz="quarter" idx="11"/>
          </p:nvPr>
        </p:nvSpPr>
        <p:spPr>
          <a:xfrm>
            <a:off x="683238" y="406500"/>
            <a:ext cx="3840480" cy="274320"/>
          </a:xfrm>
          <a:prstGeom prst="rect">
            <a:avLst/>
          </a:prstGeom>
        </p:spPr>
        <p:txBody>
          <a:bodyPr/>
          <a:lstStyle>
            <a:lvl1pPr algn="l">
              <a:defRPr sz="1200">
                <a:solidFill>
                  <a:schemeClr val="bg1"/>
                </a:solidFill>
                <a:latin typeface="+mj-lt"/>
              </a:defRPr>
            </a:lvl1pPr>
          </a:lstStyle>
          <a:p>
            <a:r>
              <a:rPr lang="en-US"/>
              <a:t>Presentation Name Goes Here</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Picture Placeholder 21">
            <a:extLst>
              <a:ext uri="{FF2B5EF4-FFF2-40B4-BE49-F238E27FC236}">
                <a16:creationId xmlns:a16="http://schemas.microsoft.com/office/drawing/2014/main" id="{3F26BA31-FDC3-9147-DF50-DE7A6014F5D0}"/>
              </a:ext>
            </a:extLst>
          </p:cNvPr>
          <p:cNvSpPr>
            <a:spLocks noGrp="1"/>
          </p:cNvSpPr>
          <p:nvPr>
            <p:ph type="pic" sz="quarter" idx="16"/>
          </p:nvPr>
        </p:nvSpPr>
        <p:spPr>
          <a:xfrm>
            <a:off x="8497911" y="2951409"/>
            <a:ext cx="3063240" cy="3063240"/>
          </a:xfrm>
          <a:prstGeom prst="ellipse">
            <a:avLst/>
          </a:prstGeom>
          <a:solidFill>
            <a:srgbClr val="EDEEEE"/>
          </a:solidFill>
        </p:spPr>
        <p:txBody>
          <a:bodyPr/>
          <a:lstStyle>
            <a:lvl1pPr marL="0" indent="0">
              <a:buNone/>
              <a:defRPr sz="1800"/>
            </a:lvl1pPr>
          </a:lstStyle>
          <a:p>
            <a:endParaRPr lang="en-US"/>
          </a:p>
        </p:txBody>
      </p:sp>
      <p:sp>
        <p:nvSpPr>
          <p:cNvPr id="3" name="Text Placeholder 2">
            <a:extLst>
              <a:ext uri="{FF2B5EF4-FFF2-40B4-BE49-F238E27FC236}">
                <a16:creationId xmlns:a16="http://schemas.microsoft.com/office/drawing/2014/main" id="{C73CF584-0A5B-D610-8EE1-7EE1BCC7E578}"/>
              </a:ext>
            </a:extLst>
          </p:cNvPr>
          <p:cNvSpPr>
            <a:spLocks noGrp="1"/>
          </p:cNvSpPr>
          <p:nvPr>
            <p:ph idx="1" hasCustomPrompt="1"/>
          </p:nvPr>
        </p:nvSpPr>
        <p:spPr>
          <a:xfrm>
            <a:off x="683238" y="1757751"/>
            <a:ext cx="10822961" cy="965058"/>
          </a:xfrm>
          <a:prstGeom prst="rect">
            <a:avLst/>
          </a:prstGeom>
        </p:spPr>
        <p:txBody>
          <a:bodyPr vert="horz" lIns="91440" tIns="45720" rIns="91440" bIns="45720" rtlCol="0">
            <a:normAutofit/>
          </a:bodyPr>
          <a:lstStyle>
            <a:lvl1pPr marL="0" indent="0" algn="ctr">
              <a:buNone/>
              <a:defRPr sz="1800">
                <a:solidFill>
                  <a:schemeClr val="bg1"/>
                </a:solidFill>
              </a:defRPr>
            </a:lvl1pPr>
            <a:lvl2pPr marL="457200" indent="0" algn="ctr">
              <a:buNone/>
              <a:defRPr sz="1800">
                <a:solidFill>
                  <a:schemeClr val="tx1"/>
                </a:solidFill>
              </a:defRPr>
            </a:lvl2pPr>
            <a:lvl3pPr marL="914400" indent="0" algn="ctr">
              <a:buNone/>
              <a:defRPr sz="1800">
                <a:solidFill>
                  <a:schemeClr val="tx1"/>
                </a:solidFill>
              </a:defRPr>
            </a:lvl3pPr>
          </a:lstStyle>
          <a:p>
            <a:pPr lvl="0"/>
            <a:r>
              <a:rPr lang="en-US"/>
              <a:t>Click to edit master text style</a:t>
            </a:r>
          </a:p>
        </p:txBody>
      </p:sp>
      <p:sp>
        <p:nvSpPr>
          <p:cNvPr id="4" name="Picture Placeholder 21">
            <a:extLst>
              <a:ext uri="{FF2B5EF4-FFF2-40B4-BE49-F238E27FC236}">
                <a16:creationId xmlns:a16="http://schemas.microsoft.com/office/drawing/2014/main" id="{D1CF9D15-57F5-19BF-A52F-8BE9C0EAE45B}"/>
              </a:ext>
            </a:extLst>
          </p:cNvPr>
          <p:cNvSpPr>
            <a:spLocks noGrp="1"/>
          </p:cNvSpPr>
          <p:nvPr>
            <p:ph type="pic" sz="quarter" idx="17"/>
          </p:nvPr>
        </p:nvSpPr>
        <p:spPr>
          <a:xfrm>
            <a:off x="4590574" y="2951409"/>
            <a:ext cx="3063240" cy="3063240"/>
          </a:xfrm>
          <a:prstGeom prst="ellipse">
            <a:avLst/>
          </a:prstGeom>
          <a:solidFill>
            <a:srgbClr val="EDEEEE"/>
          </a:solidFill>
        </p:spPr>
        <p:txBody>
          <a:bodyPr/>
          <a:lstStyle>
            <a:lvl1pPr marL="0" indent="0">
              <a:buNone/>
              <a:defRPr sz="1800"/>
            </a:lvl1pPr>
          </a:lstStyle>
          <a:p>
            <a:endParaRPr lang="en-US"/>
          </a:p>
        </p:txBody>
      </p:sp>
      <p:sp>
        <p:nvSpPr>
          <p:cNvPr id="12" name="Picture Placeholder 21">
            <a:extLst>
              <a:ext uri="{FF2B5EF4-FFF2-40B4-BE49-F238E27FC236}">
                <a16:creationId xmlns:a16="http://schemas.microsoft.com/office/drawing/2014/main" id="{82C7A895-6BF9-9A4D-3A1A-DA1A65BBD977}"/>
              </a:ext>
            </a:extLst>
          </p:cNvPr>
          <p:cNvSpPr>
            <a:spLocks noGrp="1"/>
          </p:cNvSpPr>
          <p:nvPr>
            <p:ph type="pic" sz="quarter" idx="18"/>
          </p:nvPr>
        </p:nvSpPr>
        <p:spPr>
          <a:xfrm>
            <a:off x="683238" y="2951409"/>
            <a:ext cx="3063240" cy="3063240"/>
          </a:xfrm>
          <a:prstGeom prst="ellipse">
            <a:avLst/>
          </a:prstGeom>
          <a:solidFill>
            <a:srgbClr val="EDEEEE"/>
          </a:solidFill>
        </p:spPr>
        <p:txBody>
          <a:bodyPr/>
          <a:lstStyle>
            <a:lvl1pPr marL="0" indent="0">
              <a:buNone/>
              <a:defRPr sz="1800"/>
            </a:lvl1pPr>
          </a:lstStyle>
          <a:p>
            <a:endParaRPr lang="en-US"/>
          </a:p>
        </p:txBody>
      </p:sp>
    </p:spTree>
    <p:extLst>
      <p:ext uri="{BB962C8B-B14F-4D97-AF65-F5344CB8AC3E}">
        <p14:creationId xmlns:p14="http://schemas.microsoft.com/office/powerpoint/2010/main" val="2833601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683238" y="2898900"/>
            <a:ext cx="10877913" cy="457200"/>
          </a:xfrm>
          <a:prstGeom prst="rect">
            <a:avLst/>
          </a:prstGeom>
        </p:spPr>
        <p:txBody>
          <a:bodyPr lIns="64251" tIns="32125" rIns="64251" bIns="32125" anchor="ctr"/>
          <a:lstStyle>
            <a:lvl1pPr algn="ctr">
              <a:lnSpc>
                <a:spcPts val="5000"/>
              </a:lnSpc>
              <a:spcBef>
                <a:spcPts val="7500"/>
              </a:spcBef>
              <a:spcAft>
                <a:spcPts val="0"/>
              </a:spcAft>
              <a:defRPr sz="4000" baseline="0">
                <a:solidFill>
                  <a:srgbClr val="005288"/>
                </a:solidFill>
                <a:latin typeface="Franklin Gothic Heavy" panose="020B0903020102020204" pitchFamily="34" charset="0"/>
              </a:defRPr>
            </a:lvl1pPr>
          </a:lstStyle>
          <a:p>
            <a:r>
              <a:rPr lang="en-US"/>
              <a:t>SECTION HEADER GOES HERE</a:t>
            </a:r>
          </a:p>
        </p:txBody>
      </p:sp>
      <p:sp>
        <p:nvSpPr>
          <p:cNvPr id="22" name="Subtitle 2"/>
          <p:cNvSpPr>
            <a:spLocks noGrp="1"/>
          </p:cNvSpPr>
          <p:nvPr>
            <p:ph type="subTitle" idx="1" hasCustomPrompt="1"/>
          </p:nvPr>
        </p:nvSpPr>
        <p:spPr>
          <a:xfrm>
            <a:off x="683238" y="3752095"/>
            <a:ext cx="10877913" cy="341876"/>
          </a:xfrm>
          <a:prstGeom prst="rect">
            <a:avLst/>
          </a:prstGeom>
        </p:spPr>
        <p:txBody>
          <a:bodyPr wrap="square" lIns="64251" tIns="32125" rIns="64251" bIns="32125">
            <a:spAutoFit/>
          </a:bodyPr>
          <a:lstStyle>
            <a:lvl1pPr marL="0" indent="0" algn="ctr">
              <a:lnSpc>
                <a:spcPct val="100000"/>
              </a:lnSpc>
              <a:spcBef>
                <a:spcPts val="2109"/>
              </a:spcBef>
              <a:buClr>
                <a:schemeClr val="tx2"/>
              </a:buClr>
              <a:buSzPct val="100000"/>
              <a:buFontTx/>
              <a:buNone/>
              <a:defRPr sz="1800" cap="none" baseline="0">
                <a:solidFill>
                  <a:srgbClr val="3D98C1"/>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cxnSp>
        <p:nvCxnSpPr>
          <p:cNvPr id="6" name="Straight Connector 5">
            <a:extLst>
              <a:ext uri="{FF2B5EF4-FFF2-40B4-BE49-F238E27FC236}">
                <a16:creationId xmlns:a16="http://schemas.microsoft.com/office/drawing/2014/main" id="{7DC65CA8-500F-48D4-0AC5-DC4762A2E6FE}"/>
              </a:ext>
            </a:extLst>
          </p:cNvPr>
          <p:cNvCxnSpPr>
            <a:cxnSpLocks/>
          </p:cNvCxnSpPr>
          <p:nvPr userDrawn="1"/>
        </p:nvCxnSpPr>
        <p:spPr>
          <a:xfrm>
            <a:off x="4064794" y="3539228"/>
            <a:ext cx="4114800" cy="0"/>
          </a:xfrm>
          <a:prstGeom prst="line">
            <a:avLst/>
          </a:prstGeom>
          <a:ln w="76200">
            <a:solidFill>
              <a:srgbClr val="D24B62"/>
            </a:solidFill>
          </a:ln>
        </p:spPr>
        <p:style>
          <a:lnRef idx="1">
            <a:schemeClr val="accent3"/>
          </a:lnRef>
          <a:fillRef idx="0">
            <a:schemeClr val="accent3"/>
          </a:fillRef>
          <a:effectRef idx="0">
            <a:schemeClr val="accent3"/>
          </a:effectRef>
          <a:fontRef idx="minor">
            <a:schemeClr val="tx1"/>
          </a:fontRef>
        </p:style>
      </p:cxnSp>
      <p:sp>
        <p:nvSpPr>
          <p:cNvPr id="15" name="Slide Number Placeholder 5">
            <a:extLst>
              <a:ext uri="{FF2B5EF4-FFF2-40B4-BE49-F238E27FC236}">
                <a16:creationId xmlns:a16="http://schemas.microsoft.com/office/drawing/2014/main" id="{9E46107E-7A2A-250C-46E7-B56B8B977FE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17" name="Footer Placeholder 4">
            <a:extLst>
              <a:ext uri="{FF2B5EF4-FFF2-40B4-BE49-F238E27FC236}">
                <a16:creationId xmlns:a16="http://schemas.microsoft.com/office/drawing/2014/main" id="{9D802289-ED52-4616-F018-545E71FE5EF2}"/>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18" name="Footer Placeholder 4">
            <a:extLst>
              <a:ext uri="{FF2B5EF4-FFF2-40B4-BE49-F238E27FC236}">
                <a16:creationId xmlns:a16="http://schemas.microsoft.com/office/drawing/2014/main" id="{44E4743A-2687-77A3-5F1D-9EE9160197A9}"/>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9" name="Slide Number Placeholder 5">
            <a:extLst>
              <a:ext uri="{FF2B5EF4-FFF2-40B4-BE49-F238E27FC236}">
                <a16:creationId xmlns:a16="http://schemas.microsoft.com/office/drawing/2014/main" id="{0AEF40A1-1F59-4C0B-C352-90D77AB2D0BC}"/>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20" name="Straight Connector 19">
            <a:extLst>
              <a:ext uri="{FF2B5EF4-FFF2-40B4-BE49-F238E27FC236}">
                <a16:creationId xmlns:a16="http://schemas.microsoft.com/office/drawing/2014/main" id="{456CF8E3-4B8A-F4CC-E9F2-DBA0BB411CE2}"/>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378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1130139"/>
            <a:ext cx="6096000" cy="4839008"/>
          </a:xfrm>
          <a:prstGeom prst="rect">
            <a:avLst/>
          </a:prstGeom>
          <a:solidFill>
            <a:srgbClr val="D6E9F2"/>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686593" y="2252571"/>
            <a:ext cx="5180646" cy="3716575"/>
          </a:xfrm>
          <a:prstGeom prst="rect">
            <a:avLst/>
          </a:prstGeom>
        </p:spPr>
        <p:txBody>
          <a:bodyPr/>
          <a:lstStyle>
            <a:lvl1pPr>
              <a:lnSpc>
                <a:spcPts val="2400"/>
              </a:lnSpc>
              <a:spcBef>
                <a:spcPts val="1000"/>
              </a:spcBef>
              <a:defRPr sz="18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324440" y="1379318"/>
            <a:ext cx="5257962" cy="4348543"/>
          </a:xfrm>
          <a:prstGeom prst="rect">
            <a:avLst/>
          </a:prstGeom>
        </p:spPr>
        <p:txBody>
          <a:bodyPr/>
          <a:lstStyle>
            <a:lvl1pPr marL="0" indent="0">
              <a:buNone/>
              <a:defRPr sz="1800">
                <a:solidFill>
                  <a:srgbClr val="003D67"/>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sp>
        <p:nvSpPr>
          <p:cNvPr id="4" name="Slide Number Placeholder 5">
            <a:extLst>
              <a:ext uri="{FF2B5EF4-FFF2-40B4-BE49-F238E27FC236}">
                <a16:creationId xmlns:a16="http://schemas.microsoft.com/office/drawing/2014/main" id="{1DD302FC-E143-232F-4B89-87D19D7E5F81}"/>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8C538D4-57C8-276F-230E-E1B4C5E6E48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8" name="Footer Placeholder 4">
            <a:extLst>
              <a:ext uri="{FF2B5EF4-FFF2-40B4-BE49-F238E27FC236}">
                <a16:creationId xmlns:a16="http://schemas.microsoft.com/office/drawing/2014/main" id="{3C4275F6-B661-3AC7-4E64-07ED72025A4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32F96268-9F6D-B7C4-2E88-CAFD7FF012C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02981E66-FD99-912B-8622-449D06E986CE}"/>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5" name="Title 12">
            <a:extLst>
              <a:ext uri="{FF2B5EF4-FFF2-40B4-BE49-F238E27FC236}">
                <a16:creationId xmlns:a16="http://schemas.microsoft.com/office/drawing/2014/main" id="{23A86A49-3205-CCA8-1F08-9999A53DA502}"/>
              </a:ext>
            </a:extLst>
          </p:cNvPr>
          <p:cNvSpPr>
            <a:spLocks noGrp="1"/>
          </p:cNvSpPr>
          <p:nvPr>
            <p:ph type="title" hasCustomPrompt="1"/>
          </p:nvPr>
        </p:nvSpPr>
        <p:spPr>
          <a:xfrm>
            <a:off x="686593" y="1130139"/>
            <a:ext cx="5180646" cy="9144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THE TWO LINE TITLE GOES HERE</a:t>
            </a:r>
          </a:p>
        </p:txBody>
      </p:sp>
      <p:sp>
        <p:nvSpPr>
          <p:cNvPr id="17" name="Rectangle 16">
            <a:extLst>
              <a:ext uri="{FF2B5EF4-FFF2-40B4-BE49-F238E27FC236}">
                <a16:creationId xmlns:a16="http://schemas.microsoft.com/office/drawing/2014/main" id="{D2AE0455-A54A-A1F6-F438-32E83F7066C5}"/>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13941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o 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2B124E-1302-F2FA-C60D-1E138316DDEE}"/>
              </a:ext>
            </a:extLst>
          </p:cNvPr>
          <p:cNvSpPr/>
          <p:nvPr userDrawn="1"/>
        </p:nvSpPr>
        <p:spPr>
          <a:xfrm>
            <a:off x="0" y="0"/>
            <a:ext cx="12192000" cy="1828800"/>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Content Placeholder 2"/>
          <p:cNvSpPr>
            <a:spLocks noGrp="1"/>
          </p:cNvSpPr>
          <p:nvPr>
            <p:ph sz="half" idx="1" hasCustomPrompt="1"/>
          </p:nvPr>
        </p:nvSpPr>
        <p:spPr>
          <a:xfrm>
            <a:off x="726018" y="1130138"/>
            <a:ext cx="5268383" cy="4839005"/>
          </a:xfrm>
          <a:prstGeom prst="rect">
            <a:avLst/>
          </a:prstGeom>
          <a:solidFill>
            <a:schemeClr val="bg1"/>
          </a:solidFill>
        </p:spPr>
        <p:txBody>
          <a:bodyPr/>
          <a:lstStyle>
            <a:lvl1pPr>
              <a:defRPr sz="1800"/>
            </a:lvl1pPr>
            <a:lvl2pPr>
              <a:spcBef>
                <a:spcPts val="1000"/>
              </a:spcBef>
              <a:defRPr sz="1800"/>
            </a:lvl2pPr>
            <a:lvl3pPr>
              <a:spcBef>
                <a:spcPts val="1000"/>
              </a:spcBef>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130138"/>
            <a:ext cx="5268383" cy="4839005"/>
          </a:xfrm>
          <a:prstGeom prst="rect">
            <a:avLst/>
          </a:prstGeom>
          <a:solidFill>
            <a:schemeClr val="bg1"/>
          </a:solidFill>
        </p:spPr>
        <p:txBody>
          <a:bodyPr/>
          <a:lstStyle>
            <a:lvl1pPr>
              <a:defRPr sz="1800"/>
            </a:lvl1pPr>
            <a:lvl2pPr>
              <a:spcBef>
                <a:spcPts val="1000"/>
              </a:spcBef>
              <a:defRPr sz="1800"/>
            </a:lvl2pPr>
            <a:lvl3pPr>
              <a:spcBef>
                <a:spcPts val="1000"/>
              </a:spcBef>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AFDDF51C-031E-BA3B-8010-40977CA24D8E}"/>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8" name="Footer Placeholder 4">
            <a:extLst>
              <a:ext uri="{FF2B5EF4-FFF2-40B4-BE49-F238E27FC236}">
                <a16:creationId xmlns:a16="http://schemas.microsoft.com/office/drawing/2014/main" id="{67C50EF1-3987-5BC7-70C8-B11FC2AFAF21}"/>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14" name="Footer Placeholder 4">
            <a:extLst>
              <a:ext uri="{FF2B5EF4-FFF2-40B4-BE49-F238E27FC236}">
                <a16:creationId xmlns:a16="http://schemas.microsoft.com/office/drawing/2014/main" id="{6516D758-E3F4-68B9-18D4-8D6CF0DF8DE5}"/>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5" name="Slide Number Placeholder 5">
            <a:extLst>
              <a:ext uri="{FF2B5EF4-FFF2-40B4-BE49-F238E27FC236}">
                <a16:creationId xmlns:a16="http://schemas.microsoft.com/office/drawing/2014/main" id="{1C6F70BC-CBDC-9AF6-7743-3DD1BE03F3DA}"/>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6" name="Straight Connector 15">
            <a:extLst>
              <a:ext uri="{FF2B5EF4-FFF2-40B4-BE49-F238E27FC236}">
                <a16:creationId xmlns:a16="http://schemas.microsoft.com/office/drawing/2014/main" id="{312893C8-A50A-C8C8-CF40-26218FBF10F1}"/>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9" name="Rectangle 18">
            <a:extLst>
              <a:ext uri="{FF2B5EF4-FFF2-40B4-BE49-F238E27FC236}">
                <a16:creationId xmlns:a16="http://schemas.microsoft.com/office/drawing/2014/main" id="{F516853A-72C1-7230-F779-0F090CB6C914}"/>
              </a:ext>
            </a:extLst>
          </p:cNvPr>
          <p:cNvSpPr/>
          <p:nvPr userDrawn="1"/>
        </p:nvSpPr>
        <p:spPr>
          <a:xfrm>
            <a:off x="637518" y="1130138"/>
            <a:ext cx="91440" cy="483717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BF0052B5-05DF-9ABD-AAE8-ED25B6DE63DE}"/>
              </a:ext>
            </a:extLst>
          </p:cNvPr>
          <p:cNvSpPr/>
          <p:nvPr userDrawn="1"/>
        </p:nvSpPr>
        <p:spPr>
          <a:xfrm>
            <a:off x="6222578" y="1131967"/>
            <a:ext cx="91440" cy="4837176"/>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32293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E699EF9-52F4-410D-ED01-57F736BE2764}"/>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4" name="Footer Placeholder 4">
            <a:extLst>
              <a:ext uri="{FF2B5EF4-FFF2-40B4-BE49-F238E27FC236}">
                <a16:creationId xmlns:a16="http://schemas.microsoft.com/office/drawing/2014/main" id="{B17AD8DE-DB8C-B2B0-B69C-1F3978C2BC2B}"/>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5" name="Footer Placeholder 4">
            <a:extLst>
              <a:ext uri="{FF2B5EF4-FFF2-40B4-BE49-F238E27FC236}">
                <a16:creationId xmlns:a16="http://schemas.microsoft.com/office/drawing/2014/main" id="{D308ACF4-21C6-CE3F-6145-740A2C08C091}"/>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6" name="Slide Number Placeholder 5">
            <a:extLst>
              <a:ext uri="{FF2B5EF4-FFF2-40B4-BE49-F238E27FC236}">
                <a16:creationId xmlns:a16="http://schemas.microsoft.com/office/drawing/2014/main" id="{7CC9F2CA-B8A0-323E-5457-183C7944C11A}"/>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7" name="Straight Connector 6">
            <a:extLst>
              <a:ext uri="{FF2B5EF4-FFF2-40B4-BE49-F238E27FC236}">
                <a16:creationId xmlns:a16="http://schemas.microsoft.com/office/drawing/2014/main" id="{056C01E1-CE9A-46A3-9AA9-4DF09A79E39E}"/>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11" name="Rectangle 10">
            <a:extLst>
              <a:ext uri="{FF2B5EF4-FFF2-40B4-BE49-F238E27FC236}">
                <a16:creationId xmlns:a16="http://schemas.microsoft.com/office/drawing/2014/main" id="{D2E4E0A0-CED8-8317-1D6C-BCE57BF9B787}"/>
              </a:ext>
            </a:extLst>
          </p:cNvPr>
          <p:cNvSpPr/>
          <p:nvPr userDrawn="1"/>
        </p:nvSpPr>
        <p:spPr>
          <a:xfrm>
            <a:off x="4397188" y="896473"/>
            <a:ext cx="7794812" cy="5072674"/>
          </a:xfrm>
          <a:prstGeom prst="rect">
            <a:avLst/>
          </a:prstGeom>
          <a:solidFill>
            <a:srgbClr val="D6E9F2"/>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Content Placeholder 3">
            <a:extLst>
              <a:ext uri="{FF2B5EF4-FFF2-40B4-BE49-F238E27FC236}">
                <a16:creationId xmlns:a16="http://schemas.microsoft.com/office/drawing/2014/main" id="{25C6D8D2-7D1D-C23D-9518-646A80E7093E}"/>
              </a:ext>
            </a:extLst>
          </p:cNvPr>
          <p:cNvSpPr>
            <a:spLocks noGrp="1"/>
          </p:cNvSpPr>
          <p:nvPr>
            <p:ph sz="half" idx="13" hasCustomPrompt="1"/>
          </p:nvPr>
        </p:nvSpPr>
        <p:spPr>
          <a:xfrm>
            <a:off x="4867836" y="2252572"/>
            <a:ext cx="6638364" cy="3475289"/>
          </a:xfrm>
          <a:prstGeom prst="rect">
            <a:avLst/>
          </a:prstGeom>
        </p:spPr>
        <p:txBody>
          <a:bodyPr/>
          <a:lstStyle>
            <a:lvl1pPr marL="0" indent="0">
              <a:lnSpc>
                <a:spcPct val="100000"/>
              </a:lnSpc>
              <a:buNone/>
              <a:defRPr sz="1800">
                <a:solidFill>
                  <a:srgbClr val="003D67"/>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Content</a:t>
            </a:r>
          </a:p>
        </p:txBody>
      </p:sp>
      <p:sp>
        <p:nvSpPr>
          <p:cNvPr id="17" name="Rectangle 16">
            <a:extLst>
              <a:ext uri="{FF2B5EF4-FFF2-40B4-BE49-F238E27FC236}">
                <a16:creationId xmlns:a16="http://schemas.microsoft.com/office/drawing/2014/main" id="{A6222519-922C-27A0-DCF5-9069E8C56E39}"/>
              </a:ext>
            </a:extLst>
          </p:cNvPr>
          <p:cNvSpPr/>
          <p:nvPr userDrawn="1"/>
        </p:nvSpPr>
        <p:spPr>
          <a:xfrm>
            <a:off x="4397188" y="1138020"/>
            <a:ext cx="228600" cy="914400"/>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Title 21">
            <a:extLst>
              <a:ext uri="{FF2B5EF4-FFF2-40B4-BE49-F238E27FC236}">
                <a16:creationId xmlns:a16="http://schemas.microsoft.com/office/drawing/2014/main" id="{C2C4FB7E-9173-A538-6611-7109EBAA5AAE}"/>
              </a:ext>
            </a:extLst>
          </p:cNvPr>
          <p:cNvSpPr>
            <a:spLocks noGrp="1"/>
          </p:cNvSpPr>
          <p:nvPr>
            <p:ph type="title" hasCustomPrompt="1"/>
          </p:nvPr>
        </p:nvSpPr>
        <p:spPr>
          <a:xfrm>
            <a:off x="4867836" y="1146253"/>
            <a:ext cx="6638364" cy="906519"/>
          </a:xfrm>
          <a:prstGeom prst="rect">
            <a:avLst/>
          </a:prstGeom>
        </p:spPr>
        <p:txBody>
          <a:bodyPr/>
          <a:lstStyle>
            <a:lvl1pPr>
              <a:lnSpc>
                <a:spcPts val="3600"/>
              </a:lnSpc>
              <a:defRPr sz="3600">
                <a:solidFill>
                  <a:srgbClr val="003D67"/>
                </a:solidFill>
                <a:latin typeface="Franklin Gothic Heavy" panose="020B0903020102020204" pitchFamily="34" charset="0"/>
              </a:defRPr>
            </a:lvl1pPr>
          </a:lstStyle>
          <a:p>
            <a:r>
              <a:rPr lang="en-US"/>
              <a:t>THE TWO LINE TITLE GOES HERE</a:t>
            </a:r>
          </a:p>
        </p:txBody>
      </p:sp>
    </p:spTree>
    <p:extLst>
      <p:ext uri="{BB962C8B-B14F-4D97-AF65-F5344CB8AC3E}">
        <p14:creationId xmlns:p14="http://schemas.microsoft.com/office/powerpoint/2010/main" val="4019084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332F2-6FCD-D94C-1516-FC50C5F3E980}"/>
              </a:ext>
            </a:extLst>
          </p:cNvPr>
          <p:cNvSpPr/>
          <p:nvPr userDrawn="1"/>
        </p:nvSpPr>
        <p:spPr>
          <a:xfrm>
            <a:off x="0" y="-1"/>
            <a:ext cx="12192000" cy="215333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Content Placeholder 3"/>
          <p:cNvSpPr>
            <a:spLocks noGrp="1"/>
          </p:cNvSpPr>
          <p:nvPr>
            <p:ph sz="half" idx="2" hasCustomPrompt="1"/>
          </p:nvPr>
        </p:nvSpPr>
        <p:spPr>
          <a:xfrm>
            <a:off x="683238" y="2672869"/>
            <a:ext cx="5297638" cy="3297609"/>
          </a:xfrm>
          <a:prstGeom prst="rect">
            <a:avLst/>
          </a:prstGeom>
          <a:solidFill>
            <a:srgbClr val="D6E9F2">
              <a:alpha val="50000"/>
            </a:srgbClr>
          </a:solidFill>
        </p:spPr>
        <p:txBody>
          <a:bodyPr/>
          <a:lstStyle>
            <a:lvl1pPr>
              <a:lnSpc>
                <a:spcPts val="2400"/>
              </a:lnSpc>
              <a:spcBef>
                <a:spcPts val="1000"/>
              </a:spcBef>
              <a:defRPr sz="18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209116" y="1662990"/>
            <a:ext cx="5297084" cy="1009880"/>
          </a:xfrm>
          <a:prstGeom prst="rect">
            <a:avLst/>
          </a:prstGeom>
          <a:solidFill>
            <a:srgbClr val="B8D9E8"/>
          </a:solidFill>
        </p:spPr>
        <p:txBody>
          <a:bodyPr anchor="ctr">
            <a:noAutofit/>
          </a:bodyPr>
          <a:lstStyle>
            <a:lvl1pPr marL="0" indent="0" algn="l">
              <a:buNone/>
              <a:defRPr sz="2800" b="1">
                <a:solidFill>
                  <a:srgbClr val="003D67"/>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209116" y="2672869"/>
            <a:ext cx="5297084" cy="3297609"/>
          </a:xfrm>
          <a:prstGeom prst="rect">
            <a:avLst/>
          </a:prstGeom>
          <a:solidFill>
            <a:srgbClr val="D6E9F2">
              <a:alpha val="50000"/>
            </a:srgbClr>
          </a:solidFill>
        </p:spPr>
        <p:txBody>
          <a:bodyPr/>
          <a:lstStyle>
            <a:lvl1pPr>
              <a:lnSpc>
                <a:spcPts val="2400"/>
              </a:lnSpc>
              <a:spcBef>
                <a:spcPts val="1000"/>
              </a:spcBef>
              <a:defRPr sz="1800" baseline="0"/>
            </a:lvl1pPr>
            <a:lvl2pPr>
              <a:spcBef>
                <a:spcPts val="1000"/>
              </a:spcBef>
              <a:defRPr sz="180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683238" y="1662990"/>
            <a:ext cx="5297638" cy="1009880"/>
          </a:xfrm>
          <a:prstGeom prst="rect">
            <a:avLst/>
          </a:prstGeom>
          <a:solidFill>
            <a:srgbClr val="B8D9E8"/>
          </a:solidFill>
        </p:spPr>
        <p:txBody>
          <a:bodyPr anchor="ctr">
            <a:noAutofit/>
          </a:bodyPr>
          <a:lstStyle>
            <a:lvl1pPr marL="0" indent="0" algn="l">
              <a:buNone/>
              <a:defRPr sz="2800" b="1" u="none">
                <a:solidFill>
                  <a:srgbClr val="003D67"/>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8" name="Slide Number Placeholder 5">
            <a:extLst>
              <a:ext uri="{FF2B5EF4-FFF2-40B4-BE49-F238E27FC236}">
                <a16:creationId xmlns:a16="http://schemas.microsoft.com/office/drawing/2014/main" id="{DB364FF8-7FFA-5E58-ECFC-3B9DA9651175}"/>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9" name="Footer Placeholder 4">
            <a:extLst>
              <a:ext uri="{FF2B5EF4-FFF2-40B4-BE49-F238E27FC236}">
                <a16:creationId xmlns:a16="http://schemas.microsoft.com/office/drawing/2014/main" id="{A28DBD12-F45A-04E3-900B-105522635C9D}"/>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1" name="Footer Placeholder 4">
            <a:extLst>
              <a:ext uri="{FF2B5EF4-FFF2-40B4-BE49-F238E27FC236}">
                <a16:creationId xmlns:a16="http://schemas.microsoft.com/office/drawing/2014/main" id="{6A272B80-BDB7-41DE-F207-A1D03D96F36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4E0EBCF8-C9FC-B826-E764-B48EAC255FE8}"/>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03F7EAF3-C21A-2D81-A006-1D67C6D0D873}"/>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Title 20">
            <a:extLst>
              <a:ext uri="{FF2B5EF4-FFF2-40B4-BE49-F238E27FC236}">
                <a16:creationId xmlns:a16="http://schemas.microsoft.com/office/drawing/2014/main" id="{6C6A0C5D-245C-FF97-94A5-BA3749EC1629}"/>
              </a:ext>
            </a:extLst>
          </p:cNvPr>
          <p:cNvSpPr>
            <a:spLocks noGrp="1"/>
          </p:cNvSpPr>
          <p:nvPr>
            <p:ph type="title" hasCustomPrompt="1"/>
          </p:nvPr>
        </p:nvSpPr>
        <p:spPr>
          <a:xfrm>
            <a:off x="683238" y="914497"/>
            <a:ext cx="10822962" cy="457200"/>
          </a:xfrm>
          <a:prstGeom prst="rect">
            <a:avLst/>
          </a:prstGeom>
        </p:spPr>
        <p:txBody>
          <a:bodyPr anchor="ctr"/>
          <a:lstStyle>
            <a:lvl1pPr algn="l">
              <a:defRPr sz="3600">
                <a:solidFill>
                  <a:schemeClr val="bg1"/>
                </a:solidFill>
                <a:latin typeface="Franklin Gothic Heavy" panose="020B0903020102020204" pitchFamily="34" charset="0"/>
              </a:defRPr>
            </a:lvl1pPr>
          </a:lstStyle>
          <a:p>
            <a:r>
              <a:rPr lang="en-US">
                <a:solidFill>
                  <a:srgbClr val="003D67"/>
                </a:solidFill>
              </a:rPr>
              <a:t>Title goes here</a:t>
            </a:r>
          </a:p>
        </p:txBody>
      </p:sp>
    </p:spTree>
    <p:extLst>
      <p:ext uri="{BB962C8B-B14F-4D97-AF65-F5344CB8AC3E}">
        <p14:creationId xmlns:p14="http://schemas.microsoft.com/office/powerpoint/2010/main" val="3799350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332F2-6FCD-D94C-1516-FC50C5F3E980}"/>
              </a:ext>
            </a:extLst>
          </p:cNvPr>
          <p:cNvSpPr/>
          <p:nvPr userDrawn="1"/>
        </p:nvSpPr>
        <p:spPr>
          <a:xfrm>
            <a:off x="0" y="-1"/>
            <a:ext cx="12192000" cy="215333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DB364FF8-7FFA-5E58-ECFC-3B9DA9651175}"/>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9" name="Footer Placeholder 4">
            <a:extLst>
              <a:ext uri="{FF2B5EF4-FFF2-40B4-BE49-F238E27FC236}">
                <a16:creationId xmlns:a16="http://schemas.microsoft.com/office/drawing/2014/main" id="{A28DBD12-F45A-04E3-900B-105522635C9D}"/>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1" name="Footer Placeholder 4">
            <a:extLst>
              <a:ext uri="{FF2B5EF4-FFF2-40B4-BE49-F238E27FC236}">
                <a16:creationId xmlns:a16="http://schemas.microsoft.com/office/drawing/2014/main" id="{6A272B80-BDB7-41DE-F207-A1D03D96F363}"/>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4E0EBCF8-C9FC-B826-E764-B48EAC255FE8}"/>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03F7EAF3-C21A-2D81-A006-1D67C6D0D873}"/>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22" name="Title 20">
            <a:extLst>
              <a:ext uri="{FF2B5EF4-FFF2-40B4-BE49-F238E27FC236}">
                <a16:creationId xmlns:a16="http://schemas.microsoft.com/office/drawing/2014/main" id="{6C6A0C5D-245C-FF97-94A5-BA3749EC1629}"/>
              </a:ext>
            </a:extLst>
          </p:cNvPr>
          <p:cNvSpPr>
            <a:spLocks noGrp="1"/>
          </p:cNvSpPr>
          <p:nvPr>
            <p:ph type="title" hasCustomPrompt="1"/>
          </p:nvPr>
        </p:nvSpPr>
        <p:spPr>
          <a:xfrm>
            <a:off x="683238" y="914496"/>
            <a:ext cx="10822962" cy="748049"/>
          </a:xfrm>
          <a:prstGeom prst="rect">
            <a:avLst/>
          </a:prstGeom>
        </p:spPr>
        <p:txBody>
          <a:bodyPr anchor="ctr"/>
          <a:lstStyle>
            <a:lvl1pPr algn="l">
              <a:defRPr sz="3600">
                <a:solidFill>
                  <a:schemeClr val="bg1"/>
                </a:solidFill>
                <a:latin typeface="Franklin Gothic Heavy" panose="020B0903020102020204" pitchFamily="34" charset="0"/>
              </a:defRPr>
            </a:lvl1pPr>
          </a:lstStyle>
          <a:p>
            <a:r>
              <a:rPr lang="en-US"/>
              <a:t>Best practices for presentation design</a:t>
            </a:r>
            <a:endParaRPr lang="en-US">
              <a:solidFill>
                <a:srgbClr val="003D67"/>
              </a:solidFill>
            </a:endParaRPr>
          </a:p>
        </p:txBody>
      </p:sp>
    </p:spTree>
    <p:extLst>
      <p:ext uri="{BB962C8B-B14F-4D97-AF65-F5344CB8AC3E}">
        <p14:creationId xmlns:p14="http://schemas.microsoft.com/office/powerpoint/2010/main" val="3975039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89951F2C-7AC9-61F9-FB5F-23CB5A1D0653}"/>
              </a:ext>
            </a:extLst>
          </p:cNvPr>
          <p:cNvSpPr/>
          <p:nvPr userDrawn="1"/>
        </p:nvSpPr>
        <p:spPr>
          <a:xfrm>
            <a:off x="6099047" y="1"/>
            <a:ext cx="6089957" cy="6857999"/>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29133A22-87FE-8303-2CA2-2E244FF7E4A5}"/>
              </a:ext>
            </a:extLst>
          </p:cNvPr>
          <p:cNvSpPr/>
          <p:nvPr userDrawn="1"/>
        </p:nvSpPr>
        <p:spPr>
          <a:xfrm>
            <a:off x="0" y="-1"/>
            <a:ext cx="6099048" cy="6857999"/>
          </a:xfrm>
          <a:prstGeom prst="rect">
            <a:avLst/>
          </a:prstGeom>
          <a:solidFill>
            <a:srgbClr val="003D67">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793F786A-0C1F-ED01-C472-C403FEA56533}"/>
              </a:ext>
            </a:extLst>
          </p:cNvPr>
          <p:cNvSpPr>
            <a:spLocks noGrp="1"/>
          </p:cNvSpPr>
          <p:nvPr>
            <p:ph sz="half" idx="2" hasCustomPrompt="1"/>
          </p:nvPr>
        </p:nvSpPr>
        <p:spPr>
          <a:xfrm>
            <a:off x="683238" y="2672869"/>
            <a:ext cx="5181116" cy="3297609"/>
          </a:xfrm>
          <a:prstGeom prst="rect">
            <a:avLst/>
          </a:prstGeom>
        </p:spPr>
        <p:txBody>
          <a:bodyPr/>
          <a:lstStyle>
            <a:lvl1pPr marL="0" indent="0">
              <a:lnSpc>
                <a:spcPts val="2400"/>
              </a:lnSpc>
              <a:spcBef>
                <a:spcPts val="1000"/>
              </a:spcBef>
              <a:buNone/>
              <a:defRPr sz="1800" baseline="0">
                <a:solidFill>
                  <a:schemeClr val="bg1"/>
                </a:solidFill>
              </a:defRPr>
            </a:lvl1pPr>
            <a:lvl2pPr marL="457200" indent="0">
              <a:spcBef>
                <a:spcPts val="1000"/>
              </a:spcBef>
              <a:buNone/>
              <a:defRPr sz="1800" baseline="0">
                <a:solidFill>
                  <a:schemeClr val="bg1"/>
                </a:solidFill>
              </a:defRPr>
            </a:lvl2pPr>
            <a:lvl3pPr marL="914400" indent="0">
              <a:spcBef>
                <a:spcPts val="1000"/>
              </a:spcBef>
              <a:buNone/>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6" name="Text Placeholder 4">
            <a:extLst>
              <a:ext uri="{FF2B5EF4-FFF2-40B4-BE49-F238E27FC236}">
                <a16:creationId xmlns:a16="http://schemas.microsoft.com/office/drawing/2014/main" id="{66CB6218-57D8-5F5D-80DE-7A1077EFDE9B}"/>
              </a:ext>
            </a:extLst>
          </p:cNvPr>
          <p:cNvSpPr>
            <a:spLocks noGrp="1"/>
          </p:cNvSpPr>
          <p:nvPr>
            <p:ph type="body" sz="quarter" idx="3" hasCustomPrompt="1"/>
          </p:nvPr>
        </p:nvSpPr>
        <p:spPr>
          <a:xfrm>
            <a:off x="6327648" y="1662990"/>
            <a:ext cx="5178552" cy="1009880"/>
          </a:xfrm>
          <a:prstGeom prst="rect">
            <a:avLst/>
          </a:prstGeom>
          <a:noFill/>
        </p:spPr>
        <p:txBody>
          <a:bodyPr anchor="ctr">
            <a:noAutofit/>
          </a:bodyPr>
          <a:lstStyle>
            <a:lvl1pPr marL="0" indent="0">
              <a:buNone/>
              <a:defRPr sz="2800" b="0">
                <a:solidFill>
                  <a:schemeClr val="bg1"/>
                </a:solidFill>
                <a:latin typeface="Franklin Gothic Heavy" panose="020B0903020102020204" pitchFamily="34" charset="0"/>
                <a:cs typeface="Franklin Gothic Heavy" panose="020B09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7" name="Content Placeholder 5">
            <a:extLst>
              <a:ext uri="{FF2B5EF4-FFF2-40B4-BE49-F238E27FC236}">
                <a16:creationId xmlns:a16="http://schemas.microsoft.com/office/drawing/2014/main" id="{5AA03321-9122-4781-0C08-151C56147AEE}"/>
              </a:ext>
            </a:extLst>
          </p:cNvPr>
          <p:cNvSpPr>
            <a:spLocks noGrp="1"/>
          </p:cNvSpPr>
          <p:nvPr>
            <p:ph sz="quarter" idx="4" hasCustomPrompt="1"/>
          </p:nvPr>
        </p:nvSpPr>
        <p:spPr>
          <a:xfrm>
            <a:off x="6327648" y="2672869"/>
            <a:ext cx="5178552" cy="3297609"/>
          </a:xfrm>
          <a:prstGeom prst="rect">
            <a:avLst/>
          </a:prstGeom>
        </p:spPr>
        <p:txBody>
          <a:bodyPr/>
          <a:lstStyle>
            <a:lvl1pPr marL="0" indent="0" algn="l">
              <a:lnSpc>
                <a:spcPts val="2400"/>
              </a:lnSpc>
              <a:spcBef>
                <a:spcPts val="1000"/>
              </a:spcBef>
              <a:buNone/>
              <a:defRPr sz="1800" baseline="0">
                <a:solidFill>
                  <a:schemeClr val="bg1"/>
                </a:solidFill>
              </a:defRPr>
            </a:lvl1pPr>
            <a:lvl2pPr marL="457200" indent="0" algn="l">
              <a:spcBef>
                <a:spcPts val="1000"/>
              </a:spcBef>
              <a:buNone/>
              <a:defRPr sz="1800">
                <a:solidFill>
                  <a:schemeClr val="bg1"/>
                </a:solidFill>
              </a:defRPr>
            </a:lvl2pPr>
            <a:lvl3pPr marL="914400" indent="0" algn="l">
              <a:spcBef>
                <a:spcPts val="1000"/>
              </a:spcBef>
              <a:buNone/>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20" name="Text Placeholder 4">
            <a:extLst>
              <a:ext uri="{FF2B5EF4-FFF2-40B4-BE49-F238E27FC236}">
                <a16:creationId xmlns:a16="http://schemas.microsoft.com/office/drawing/2014/main" id="{0199ABB1-6096-1E9F-838B-9413BE54D3E2}"/>
              </a:ext>
            </a:extLst>
          </p:cNvPr>
          <p:cNvSpPr>
            <a:spLocks noGrp="1"/>
          </p:cNvSpPr>
          <p:nvPr>
            <p:ph type="body" sz="quarter" idx="12" hasCustomPrompt="1"/>
          </p:nvPr>
        </p:nvSpPr>
        <p:spPr>
          <a:xfrm>
            <a:off x="683238" y="1662990"/>
            <a:ext cx="5181116" cy="1009880"/>
          </a:xfrm>
          <a:prstGeom prst="rect">
            <a:avLst/>
          </a:prstGeom>
          <a:noFill/>
        </p:spPr>
        <p:txBody>
          <a:bodyPr anchor="ctr">
            <a:noAutofit/>
          </a:bodyPr>
          <a:lstStyle>
            <a:lvl1pPr marL="0" indent="0">
              <a:buNone/>
              <a:defRPr sz="2800" b="0">
                <a:solidFill>
                  <a:schemeClr val="bg1"/>
                </a:solidFill>
                <a:latin typeface="Franklin Gothic Heavy" panose="020B0903020102020204" pitchFamily="34" charset="0"/>
                <a:cs typeface="Franklin Gothic Heavy" panose="020B09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22" name="Slide Number Placeholder 5">
            <a:extLst>
              <a:ext uri="{FF2B5EF4-FFF2-40B4-BE49-F238E27FC236}">
                <a16:creationId xmlns:a16="http://schemas.microsoft.com/office/drawing/2014/main" id="{B32A6D66-C327-B814-8070-6F2ACD5BB5BA}"/>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23" name="Footer Placeholder 4">
            <a:extLst>
              <a:ext uri="{FF2B5EF4-FFF2-40B4-BE49-F238E27FC236}">
                <a16:creationId xmlns:a16="http://schemas.microsoft.com/office/drawing/2014/main" id="{86E36CD6-1E0E-B94D-1944-B379483B8A8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24" name="Footer Placeholder 4">
            <a:extLst>
              <a:ext uri="{FF2B5EF4-FFF2-40B4-BE49-F238E27FC236}">
                <a16:creationId xmlns:a16="http://schemas.microsoft.com/office/drawing/2014/main" id="{E6417A04-E1DF-838D-5A64-568864AEA39F}"/>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chemeClr val="bg1"/>
                </a:solidFill>
                <a:effectLst/>
                <a:latin typeface="+mj-lt"/>
              </a:rPr>
              <a:t>Helping people before, during and after disasters</a:t>
            </a:r>
            <a:endParaRPr lang="en-US">
              <a:solidFill>
                <a:schemeClr val="bg1"/>
              </a:solidFill>
              <a:latin typeface="+mj-lt"/>
            </a:endParaRPr>
          </a:p>
        </p:txBody>
      </p:sp>
      <p:sp>
        <p:nvSpPr>
          <p:cNvPr id="25" name="Slide Number Placeholder 5">
            <a:extLst>
              <a:ext uri="{FF2B5EF4-FFF2-40B4-BE49-F238E27FC236}">
                <a16:creationId xmlns:a16="http://schemas.microsoft.com/office/drawing/2014/main" id="{09F775DA-0403-EEA6-DE63-2F05FE14557E}"/>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26" name="Straight Connector 25">
            <a:extLst>
              <a:ext uri="{FF2B5EF4-FFF2-40B4-BE49-F238E27FC236}">
                <a16:creationId xmlns:a16="http://schemas.microsoft.com/office/drawing/2014/main" id="{0B1C3410-BC65-44AF-D444-9BAE1B59ABCB}"/>
              </a:ext>
            </a:extLst>
          </p:cNvPr>
          <p:cNvCxnSpPr>
            <a:cxnSpLocks/>
          </p:cNvCxnSpPr>
          <p:nvPr userDrawn="1"/>
        </p:nvCxnSpPr>
        <p:spPr>
          <a:xfrm>
            <a:off x="4397188" y="6314340"/>
            <a:ext cx="5962427"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0" name="Title 29">
            <a:extLst>
              <a:ext uri="{FF2B5EF4-FFF2-40B4-BE49-F238E27FC236}">
                <a16:creationId xmlns:a16="http://schemas.microsoft.com/office/drawing/2014/main" id="{5CB446BD-F0ED-886C-89BF-41E906B78623}"/>
              </a:ext>
            </a:extLst>
          </p:cNvPr>
          <p:cNvSpPr>
            <a:spLocks noGrp="1"/>
          </p:cNvSpPr>
          <p:nvPr>
            <p:ph type="title"/>
          </p:nvPr>
        </p:nvSpPr>
        <p:spPr>
          <a:xfrm>
            <a:off x="680242" y="927109"/>
            <a:ext cx="10825958" cy="457200"/>
          </a:xfrm>
          <a:prstGeom prst="rect">
            <a:avLst/>
          </a:prstGeom>
        </p:spPr>
        <p:txBody>
          <a:bodyPr anchor="ctr"/>
          <a:lstStyle>
            <a:lvl1pPr>
              <a:defRPr sz="3600" baseline="0">
                <a:solidFill>
                  <a:schemeClr val="bg1"/>
                </a:solidFill>
                <a:latin typeface="Franklin Gothic Heavy" panose="020B0903020102020204" pitchFamily="34" charset="0"/>
              </a:defRPr>
            </a:lvl1pPr>
          </a:lstStyle>
          <a:p>
            <a:r>
              <a:rPr lang="en-US"/>
              <a:t>Click to edit Master title style</a:t>
            </a:r>
          </a:p>
        </p:txBody>
      </p:sp>
    </p:spTree>
    <p:extLst>
      <p:ext uri="{BB962C8B-B14F-4D97-AF65-F5344CB8AC3E}">
        <p14:creationId xmlns:p14="http://schemas.microsoft.com/office/powerpoint/2010/main" val="2521116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2">
            <a:extLst>
              <a:ext uri="{FF2B5EF4-FFF2-40B4-BE49-F238E27FC236}">
                <a16:creationId xmlns:a16="http://schemas.microsoft.com/office/drawing/2014/main" id="{A9C0CC1D-67A4-95F5-3447-427BA1A3F107}"/>
              </a:ext>
            </a:extLst>
          </p:cNvPr>
          <p:cNvSpPr txBox="1">
            <a:spLocks/>
          </p:cNvSpPr>
          <p:nvPr userDrawn="1"/>
        </p:nvSpPr>
        <p:spPr>
          <a:xfrm>
            <a:off x="683238" y="914496"/>
            <a:ext cx="10822962" cy="457200"/>
          </a:xfrm>
          <a:prstGeom prst="rect">
            <a:avLst/>
          </a:prstGeom>
        </p:spPr>
        <p:txBody>
          <a:bodyPr anchor="ctr"/>
          <a:lstStyle>
            <a:lvl1pPr algn="l" defTabSz="457200" rtl="0" eaLnBrk="1" latinLnBrk="0" hangingPunct="1">
              <a:lnSpc>
                <a:spcPts val="4400"/>
              </a:lnSpc>
              <a:spcBef>
                <a:spcPct val="0"/>
              </a:spcBef>
              <a:buNone/>
              <a:defRPr sz="3600" kern="1200">
                <a:solidFill>
                  <a:schemeClr val="bg1"/>
                </a:solidFill>
                <a:latin typeface="Franklin Gothic Heavy" panose="020B0903020102020204" pitchFamily="34" charset="0"/>
                <a:ea typeface="+mj-ea"/>
                <a:cs typeface="+mj-cs"/>
              </a:defRPr>
            </a:lvl1pPr>
          </a:lstStyle>
          <a:p>
            <a:r>
              <a:rPr lang="en-US">
                <a:solidFill>
                  <a:srgbClr val="003D67"/>
                </a:solidFill>
              </a:rPr>
              <a:t>Title goes here</a:t>
            </a:r>
          </a:p>
        </p:txBody>
      </p:sp>
      <p:sp>
        <p:nvSpPr>
          <p:cNvPr id="3" name="Slide Number Placeholder 5">
            <a:extLst>
              <a:ext uri="{FF2B5EF4-FFF2-40B4-BE49-F238E27FC236}">
                <a16:creationId xmlns:a16="http://schemas.microsoft.com/office/drawing/2014/main" id="{AD7761D9-17AE-DFFE-4D17-4C54B5775E03}"/>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DDF8B82-CBBD-95C4-5244-D0C748153BCE}"/>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8" name="Footer Placeholder 4">
            <a:extLst>
              <a:ext uri="{FF2B5EF4-FFF2-40B4-BE49-F238E27FC236}">
                <a16:creationId xmlns:a16="http://schemas.microsoft.com/office/drawing/2014/main" id="{2B4EBBA6-DDFC-1D2C-34DA-CA53921B9E06}"/>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9" name="Slide Number Placeholder 5">
            <a:extLst>
              <a:ext uri="{FF2B5EF4-FFF2-40B4-BE49-F238E27FC236}">
                <a16:creationId xmlns:a16="http://schemas.microsoft.com/office/drawing/2014/main" id="{4D7068FD-8AA4-5FEF-CC0E-7A4E63901245}"/>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0" name="Straight Connector 9">
            <a:extLst>
              <a:ext uri="{FF2B5EF4-FFF2-40B4-BE49-F238E27FC236}">
                <a16:creationId xmlns:a16="http://schemas.microsoft.com/office/drawing/2014/main" id="{60D4A32A-8CD2-94AD-0897-927933B8ADFF}"/>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92771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814FCF-B85D-E8B1-84DB-9B5BAFEA5212}"/>
              </a:ext>
            </a:extLst>
          </p:cNvPr>
          <p:cNvSpPr/>
          <p:nvPr userDrawn="1"/>
        </p:nvSpPr>
        <p:spPr>
          <a:xfrm>
            <a:off x="6707084" y="1585649"/>
            <a:ext cx="5484915" cy="4383502"/>
          </a:xfrm>
          <a:prstGeom prst="rect">
            <a:avLst/>
          </a:prstGeom>
          <a:solidFill>
            <a:srgbClr val="B8D9E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6D31A20D-B6C1-FBA1-45E4-8DB59D655AF6}"/>
              </a:ext>
            </a:extLst>
          </p:cNvPr>
          <p:cNvSpPr/>
          <p:nvPr userDrawn="1"/>
        </p:nvSpPr>
        <p:spPr>
          <a:xfrm>
            <a:off x="0" y="0"/>
            <a:ext cx="12192000" cy="1600297"/>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 Placeholder 3"/>
          <p:cNvSpPr>
            <a:spLocks noGrp="1"/>
          </p:cNvSpPr>
          <p:nvPr>
            <p:ph type="body" sz="half" idx="10" hasCustomPrompt="1"/>
          </p:nvPr>
        </p:nvSpPr>
        <p:spPr>
          <a:xfrm>
            <a:off x="6935686" y="1814674"/>
            <a:ext cx="4575278" cy="3930735"/>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683238" y="1818045"/>
            <a:ext cx="5795245" cy="4141385"/>
          </a:xfrm>
          <a:prstGeom prst="rect">
            <a:avLst/>
          </a:prstGeom>
        </p:spPr>
        <p:txBody>
          <a:bodyPr/>
          <a:lstStyle>
            <a:lvl1pPr marL="0" indent="0">
              <a:buNone/>
              <a:defRPr/>
            </a:lvl1pPr>
          </a:lstStyle>
          <a:p>
            <a:pPr lvl="0"/>
            <a:r>
              <a:rPr lang="en-US"/>
              <a:t>Insert chart here</a:t>
            </a:r>
          </a:p>
        </p:txBody>
      </p:sp>
      <p:sp>
        <p:nvSpPr>
          <p:cNvPr id="9" name="Slide Number Placeholder 5">
            <a:extLst>
              <a:ext uri="{FF2B5EF4-FFF2-40B4-BE49-F238E27FC236}">
                <a16:creationId xmlns:a16="http://schemas.microsoft.com/office/drawing/2014/main" id="{D11437B8-EA35-D67D-20E0-14AA38FCECFB}"/>
              </a:ext>
            </a:extLst>
          </p:cNvPr>
          <p:cNvSpPr>
            <a:spLocks noGrp="1"/>
          </p:cNvSpPr>
          <p:nvPr>
            <p:ph type="sldNum" sz="quarter" idx="13"/>
          </p:nvPr>
        </p:nvSpPr>
        <p:spPr>
          <a:xfrm>
            <a:off x="10591797" y="406500"/>
            <a:ext cx="914403" cy="274320"/>
          </a:xfrm>
          <a:prstGeom prst="rect">
            <a:avLst/>
          </a:prstGeom>
        </p:spPr>
        <p:txBody>
          <a:bodyPr/>
          <a:lstStyle>
            <a:lvl1pPr algn="r">
              <a:defRPr sz="1200">
                <a:solidFill>
                  <a:schemeClr val="bg1"/>
                </a:solidFill>
              </a:defRPr>
            </a:lvl1pPr>
          </a:lstStyle>
          <a:p>
            <a:fld id="{8FCC257D-A786-9244-9E17-CE618C8B9275}" type="slidenum">
              <a:rPr lang="en-US" smtClean="0"/>
              <a:pPr/>
              <a:t>‹#›</a:t>
            </a:fld>
            <a:endParaRPr lang="en-US"/>
          </a:p>
        </p:txBody>
      </p:sp>
      <p:sp>
        <p:nvSpPr>
          <p:cNvPr id="10" name="Footer Placeholder 4">
            <a:extLst>
              <a:ext uri="{FF2B5EF4-FFF2-40B4-BE49-F238E27FC236}">
                <a16:creationId xmlns:a16="http://schemas.microsoft.com/office/drawing/2014/main" id="{4A7C8E54-5472-08D2-125D-7D37591DC8CE}"/>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chemeClr val="bg1"/>
                </a:solidFill>
              </a:rPr>
              <a:t>Federal Emergency Management Agency</a:t>
            </a:r>
          </a:p>
        </p:txBody>
      </p:sp>
      <p:sp>
        <p:nvSpPr>
          <p:cNvPr id="11" name="Footer Placeholder 4">
            <a:extLst>
              <a:ext uri="{FF2B5EF4-FFF2-40B4-BE49-F238E27FC236}">
                <a16:creationId xmlns:a16="http://schemas.microsoft.com/office/drawing/2014/main" id="{FC0D1CF2-94BA-63E6-CF6D-98D1EE2C8EC7}"/>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2" name="Slide Number Placeholder 5">
            <a:extLst>
              <a:ext uri="{FF2B5EF4-FFF2-40B4-BE49-F238E27FC236}">
                <a16:creationId xmlns:a16="http://schemas.microsoft.com/office/drawing/2014/main" id="{B3AF5D92-58AD-024D-6C47-C21D8E375E01}"/>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13" name="Straight Connector 12">
            <a:extLst>
              <a:ext uri="{FF2B5EF4-FFF2-40B4-BE49-F238E27FC236}">
                <a16:creationId xmlns:a16="http://schemas.microsoft.com/office/drawing/2014/main" id="{48864A8E-E129-71E4-3155-0BF76E0A75BD}"/>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4" name="Title 3">
            <a:extLst>
              <a:ext uri="{FF2B5EF4-FFF2-40B4-BE49-F238E27FC236}">
                <a16:creationId xmlns:a16="http://schemas.microsoft.com/office/drawing/2014/main" id="{7BB4805E-985C-7E04-4390-0B5340F3233C}"/>
              </a:ext>
            </a:extLst>
          </p:cNvPr>
          <p:cNvSpPr>
            <a:spLocks noGrp="1"/>
          </p:cNvSpPr>
          <p:nvPr>
            <p:ph type="title"/>
          </p:nvPr>
        </p:nvSpPr>
        <p:spPr>
          <a:xfrm>
            <a:off x="683239" y="910698"/>
            <a:ext cx="10827725" cy="457201"/>
          </a:xfrm>
          <a:prstGeom prst="rect">
            <a:avLst/>
          </a:prstGeom>
        </p:spPr>
        <p:txBody>
          <a:bodyPr anchor="ctr"/>
          <a:lstStyle>
            <a:lvl1pPr>
              <a:defRPr sz="3600">
                <a:solidFill>
                  <a:schemeClr val="bg1"/>
                </a:solidFill>
                <a:latin typeface="Franklin Gothic Heavy" panose="020B0903020102020204" pitchFamily="34" charset="0"/>
              </a:defRPr>
            </a:lvl1pPr>
          </a:lstStyle>
          <a:p>
            <a:r>
              <a:rPr lang="en-US"/>
              <a:t>Click to edit Master title style</a:t>
            </a:r>
          </a:p>
        </p:txBody>
      </p:sp>
    </p:spTree>
    <p:extLst>
      <p:ext uri="{BB962C8B-B14F-4D97-AF65-F5344CB8AC3E}">
        <p14:creationId xmlns:p14="http://schemas.microsoft.com/office/powerpoint/2010/main" val="3085061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rt with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F69C2C-5904-51E2-1530-FAD55CEC7FF4}"/>
              </a:ext>
            </a:extLst>
          </p:cNvPr>
          <p:cNvSpPr/>
          <p:nvPr userDrawn="1"/>
        </p:nvSpPr>
        <p:spPr>
          <a:xfrm>
            <a:off x="0" y="-98611"/>
            <a:ext cx="12192000" cy="3527612"/>
          </a:xfrm>
          <a:prstGeom prst="rect">
            <a:avLst/>
          </a:prstGeom>
          <a:solidFill>
            <a:srgbClr val="D6E9F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9C62C417-9A33-9EED-801F-F9A8A1B080A0}"/>
              </a:ext>
            </a:extLst>
          </p:cNvPr>
          <p:cNvSpPr/>
          <p:nvPr userDrawn="1"/>
        </p:nvSpPr>
        <p:spPr>
          <a:xfrm>
            <a:off x="682625" y="2043955"/>
            <a:ext cx="10823575" cy="394106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485E3278-5035-0FF7-4778-AD96CE893392}"/>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6" name="Footer Placeholder 4">
            <a:extLst>
              <a:ext uri="{FF2B5EF4-FFF2-40B4-BE49-F238E27FC236}">
                <a16:creationId xmlns:a16="http://schemas.microsoft.com/office/drawing/2014/main" id="{EC60DACD-B816-8A79-749B-3FE916723AEA}"/>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7" name="Footer Placeholder 4">
            <a:extLst>
              <a:ext uri="{FF2B5EF4-FFF2-40B4-BE49-F238E27FC236}">
                <a16:creationId xmlns:a16="http://schemas.microsoft.com/office/drawing/2014/main" id="{C82EC50B-A568-643B-9459-47ADE7156C1E}"/>
              </a:ext>
            </a:extLst>
          </p:cNvPr>
          <p:cNvSpPr txBox="1">
            <a:spLocks/>
          </p:cNvSpPr>
          <p:nvPr userDrawn="1"/>
        </p:nvSpPr>
        <p:spPr>
          <a:xfrm>
            <a:off x="683238"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8" name="Slide Number Placeholder 5">
            <a:extLst>
              <a:ext uri="{FF2B5EF4-FFF2-40B4-BE49-F238E27FC236}">
                <a16:creationId xmlns:a16="http://schemas.microsoft.com/office/drawing/2014/main" id="{830E3154-BE26-C14F-11B0-5335A746F244}"/>
              </a:ext>
            </a:extLst>
          </p:cNvPr>
          <p:cNvSpPr txBox="1">
            <a:spLocks/>
          </p:cNvSpPr>
          <p:nvPr userDrawn="1"/>
        </p:nvSpPr>
        <p:spPr>
          <a:xfrm>
            <a:off x="10591797"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5188"/>
                </a:solidFill>
              </a:rPr>
              <a:t>FEMA.GOV</a:t>
            </a:r>
          </a:p>
        </p:txBody>
      </p:sp>
      <p:cxnSp>
        <p:nvCxnSpPr>
          <p:cNvPr id="9" name="Straight Connector 8">
            <a:extLst>
              <a:ext uri="{FF2B5EF4-FFF2-40B4-BE49-F238E27FC236}">
                <a16:creationId xmlns:a16="http://schemas.microsoft.com/office/drawing/2014/main" id="{453FA4D5-260F-29EF-D98D-2308B231AAD4}"/>
              </a:ext>
            </a:extLst>
          </p:cNvPr>
          <p:cNvCxnSpPr>
            <a:cxnSpLocks/>
          </p:cNvCxnSpPr>
          <p:nvPr userDrawn="1"/>
        </p:nvCxnSpPr>
        <p:spPr>
          <a:xfrm>
            <a:off x="4397188" y="6314340"/>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sp>
        <p:nvSpPr>
          <p:cNvPr id="4" name="Title 12">
            <a:extLst>
              <a:ext uri="{FF2B5EF4-FFF2-40B4-BE49-F238E27FC236}">
                <a16:creationId xmlns:a16="http://schemas.microsoft.com/office/drawing/2014/main" id="{8F104947-6421-9F45-4E11-83230EAB323F}"/>
              </a:ext>
            </a:extLst>
          </p:cNvPr>
          <p:cNvSpPr>
            <a:spLocks noGrp="1"/>
          </p:cNvSpPr>
          <p:nvPr>
            <p:ph type="title" hasCustomPrompt="1"/>
          </p:nvPr>
        </p:nvSpPr>
        <p:spPr>
          <a:xfrm>
            <a:off x="682625" y="1383398"/>
            <a:ext cx="10823575" cy="457200"/>
          </a:xfrm>
          <a:prstGeom prst="rect">
            <a:avLst/>
          </a:prstGeom>
        </p:spPr>
        <p:txBody>
          <a:bodyPr anchor="ctr"/>
          <a:lstStyle>
            <a:lvl1pPr algn="ctr">
              <a:lnSpc>
                <a:spcPct val="100000"/>
              </a:lnSpc>
              <a:defRPr sz="3600">
                <a:solidFill>
                  <a:srgbClr val="005288"/>
                </a:solidFill>
                <a:latin typeface="Franklin Gothic Heavy" panose="020B0903020102020204" pitchFamily="34" charset="0"/>
              </a:defRPr>
            </a:lvl1pPr>
          </a:lstStyle>
          <a:p>
            <a:r>
              <a:rPr lang="en-US"/>
              <a:t>Chart with Title</a:t>
            </a:r>
          </a:p>
        </p:txBody>
      </p:sp>
      <p:sp>
        <p:nvSpPr>
          <p:cNvPr id="5" name="Text Placeholder 5">
            <a:extLst>
              <a:ext uri="{FF2B5EF4-FFF2-40B4-BE49-F238E27FC236}">
                <a16:creationId xmlns:a16="http://schemas.microsoft.com/office/drawing/2014/main" id="{5DB672FF-0C96-54AA-E62D-3365409F1325}"/>
              </a:ext>
            </a:extLst>
          </p:cNvPr>
          <p:cNvSpPr>
            <a:spLocks noGrp="1"/>
          </p:cNvSpPr>
          <p:nvPr>
            <p:ph type="body" sz="quarter" idx="10" hasCustomPrompt="1"/>
          </p:nvPr>
        </p:nvSpPr>
        <p:spPr>
          <a:xfrm>
            <a:off x="682625" y="1138020"/>
            <a:ext cx="10823575" cy="228600"/>
          </a:xfrm>
          <a:prstGeom prst="rect">
            <a:avLst/>
          </a:prstGeom>
        </p:spPr>
        <p:txBody>
          <a:bodyPr anchor="ctr">
            <a:noAutofit/>
          </a:bodyPr>
          <a:lstStyle>
            <a:lvl1pPr marL="0" indent="0" algn="ctr">
              <a:buNone/>
              <a:defRPr sz="1800">
                <a:solidFill>
                  <a:srgbClr val="3D98C1"/>
                </a:solidFill>
                <a:latin typeface="+mj-lt"/>
                <a:cs typeface="Arial"/>
              </a:defRPr>
            </a:lvl1pPr>
          </a:lstStyle>
          <a:p>
            <a:pPr lvl="0"/>
            <a:r>
              <a:rPr lang="en-US"/>
              <a:t>Example</a:t>
            </a:r>
          </a:p>
        </p:txBody>
      </p:sp>
      <p:sp>
        <p:nvSpPr>
          <p:cNvPr id="10" name="Content Placeholder 22">
            <a:extLst>
              <a:ext uri="{FF2B5EF4-FFF2-40B4-BE49-F238E27FC236}">
                <a16:creationId xmlns:a16="http://schemas.microsoft.com/office/drawing/2014/main" id="{66A3A184-7861-F681-FE22-4BC9635D77DF}"/>
              </a:ext>
            </a:extLst>
          </p:cNvPr>
          <p:cNvSpPr>
            <a:spLocks noGrp="1"/>
          </p:cNvSpPr>
          <p:nvPr>
            <p:ph sz="quarter" idx="13" hasCustomPrompt="1"/>
          </p:nvPr>
        </p:nvSpPr>
        <p:spPr>
          <a:xfrm>
            <a:off x="682625" y="2043955"/>
            <a:ext cx="10823575" cy="3938028"/>
          </a:xfrm>
          <a:prstGeom prst="rect">
            <a:avLst/>
          </a:prstGeom>
          <a:solidFill>
            <a:schemeClr val="bg1"/>
          </a:solidFill>
        </p:spPr>
        <p:txBody>
          <a:bodyPr/>
          <a:lstStyle>
            <a:lvl1pPr marL="0" indent="0">
              <a:buFont typeface="Arial" panose="020B0604020202020204" pitchFamily="34" charset="0"/>
              <a:buNone/>
              <a:defRPr sz="18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here to add chart</a:t>
            </a:r>
          </a:p>
        </p:txBody>
      </p:sp>
      <p:sp>
        <p:nvSpPr>
          <p:cNvPr id="12" name="Rectangle 11">
            <a:extLst>
              <a:ext uri="{FF2B5EF4-FFF2-40B4-BE49-F238E27FC236}">
                <a16:creationId xmlns:a16="http://schemas.microsoft.com/office/drawing/2014/main" id="{3644CB01-3C12-6B8A-724F-33CEF3EAD0D7}"/>
              </a:ext>
            </a:extLst>
          </p:cNvPr>
          <p:cNvSpPr/>
          <p:nvPr userDrawn="1"/>
        </p:nvSpPr>
        <p:spPr>
          <a:xfrm>
            <a:off x="591798" y="2043955"/>
            <a:ext cx="91440" cy="3941064"/>
          </a:xfrm>
          <a:prstGeom prst="rect">
            <a:avLst/>
          </a:prstGeom>
          <a:solidFill>
            <a:srgbClr val="3D98C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0440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 Multi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748126-777C-5CE9-8208-25F07E61DBF9}"/>
              </a:ext>
            </a:extLst>
          </p:cNvPr>
          <p:cNvSpPr/>
          <p:nvPr userDrawn="1"/>
        </p:nvSpPr>
        <p:spPr>
          <a:xfrm>
            <a:off x="5210174" y="1138020"/>
            <a:ext cx="6981825" cy="5719980"/>
          </a:xfrm>
          <a:prstGeom prst="rect">
            <a:avLst/>
          </a:prstGeom>
          <a:solidFill>
            <a:srgbClr val="003D6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p:cNvSpPr>
            <a:spLocks noGrp="1"/>
          </p:cNvSpPr>
          <p:nvPr>
            <p:ph idx="1" hasCustomPrompt="1"/>
          </p:nvPr>
        </p:nvSpPr>
        <p:spPr>
          <a:xfrm>
            <a:off x="7131343" y="1602393"/>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
        <p:nvSpPr>
          <p:cNvPr id="16" name="Picture Placeholder 15">
            <a:extLst>
              <a:ext uri="{FF2B5EF4-FFF2-40B4-BE49-F238E27FC236}">
                <a16:creationId xmlns:a16="http://schemas.microsoft.com/office/drawing/2014/main" id="{83F2EFF1-E97C-2A0D-25D9-679E7335D922}"/>
              </a:ext>
            </a:extLst>
          </p:cNvPr>
          <p:cNvSpPr>
            <a:spLocks noGrp="1"/>
          </p:cNvSpPr>
          <p:nvPr>
            <p:ph type="pic" sz="quarter" idx="13"/>
          </p:nvPr>
        </p:nvSpPr>
        <p:spPr>
          <a:xfrm>
            <a:off x="0" y="2281021"/>
            <a:ext cx="5210175" cy="3766631"/>
          </a:xfrm>
          <a:prstGeom prst="rect">
            <a:avLst/>
          </a:prstGeom>
          <a:solidFill>
            <a:srgbClr val="EDEEEE"/>
          </a:solidFill>
        </p:spPr>
        <p:txBody>
          <a:bodyPr/>
          <a:lstStyle>
            <a:lvl1pPr>
              <a:defRPr sz="1800"/>
            </a:lvl1pPr>
          </a:lstStyle>
          <a:p>
            <a:endParaRPr lang="en-US"/>
          </a:p>
        </p:txBody>
      </p:sp>
      <p:sp>
        <p:nvSpPr>
          <p:cNvPr id="13" name="Title 12">
            <a:extLst>
              <a:ext uri="{FF2B5EF4-FFF2-40B4-BE49-F238E27FC236}">
                <a16:creationId xmlns:a16="http://schemas.microsoft.com/office/drawing/2014/main" id="{C5415B20-894C-9F4F-8C45-42C9CA8DDC43}"/>
              </a:ext>
            </a:extLst>
          </p:cNvPr>
          <p:cNvSpPr>
            <a:spLocks noGrp="1"/>
          </p:cNvSpPr>
          <p:nvPr>
            <p:ph type="title" hasCustomPrompt="1"/>
          </p:nvPr>
        </p:nvSpPr>
        <p:spPr>
          <a:xfrm>
            <a:off x="683238" y="1486451"/>
            <a:ext cx="4298335" cy="457200"/>
          </a:xfrm>
          <a:prstGeom prst="rect">
            <a:avLst/>
          </a:prstGeom>
        </p:spPr>
        <p:txBody>
          <a:bodyPr anchor="t"/>
          <a:lstStyle>
            <a:lvl1pPr>
              <a:lnSpc>
                <a:spcPts val="3600"/>
              </a:lnSpc>
              <a:defRPr sz="3600">
                <a:solidFill>
                  <a:srgbClr val="005288"/>
                </a:solidFill>
                <a:latin typeface="Franklin Gothic Heavy" panose="020B0903020102020204" pitchFamily="34" charset="0"/>
              </a:defRPr>
            </a:lvl1pPr>
          </a:lstStyle>
          <a:p>
            <a:r>
              <a:rPr lang="en-US"/>
              <a:t>WITH US</a:t>
            </a:r>
          </a:p>
        </p:txBody>
      </p:sp>
      <p:sp>
        <p:nvSpPr>
          <p:cNvPr id="6" name="Slide Number Placeholder 5">
            <a:extLst>
              <a:ext uri="{FF2B5EF4-FFF2-40B4-BE49-F238E27FC236}">
                <a16:creationId xmlns:a16="http://schemas.microsoft.com/office/drawing/2014/main" id="{BC85C5DE-B688-4495-07A7-4148D30D9D9B}"/>
              </a:ext>
            </a:extLst>
          </p:cNvPr>
          <p:cNvSpPr>
            <a:spLocks noGrp="1"/>
          </p:cNvSpPr>
          <p:nvPr>
            <p:ph type="sldNum" sz="quarter" idx="12"/>
          </p:nvPr>
        </p:nvSpPr>
        <p:spPr>
          <a:xfrm>
            <a:off x="10591797" y="406500"/>
            <a:ext cx="914403" cy="274320"/>
          </a:xfrm>
          <a:prstGeom prst="rect">
            <a:avLst/>
          </a:prstGeom>
        </p:spPr>
        <p:txBody>
          <a:bodyPr/>
          <a:lstStyle>
            <a:lvl1pPr algn="r">
              <a:defRPr sz="1200">
                <a:solidFill>
                  <a:srgbClr val="005188"/>
                </a:solidFill>
              </a:defRPr>
            </a:lvl1pPr>
          </a:lstStyle>
          <a:p>
            <a:fld id="{8FCC257D-A786-9244-9E17-CE618C8B9275}" type="slidenum">
              <a:rPr lang="en-US" smtClean="0"/>
              <a:pPr/>
              <a:t>‹#›</a:t>
            </a:fld>
            <a:endParaRPr lang="en-US"/>
          </a:p>
        </p:txBody>
      </p:sp>
      <p:sp>
        <p:nvSpPr>
          <p:cNvPr id="7" name="Footer Placeholder 4">
            <a:extLst>
              <a:ext uri="{FF2B5EF4-FFF2-40B4-BE49-F238E27FC236}">
                <a16:creationId xmlns:a16="http://schemas.microsoft.com/office/drawing/2014/main" id="{D5585C0B-1CC5-4DF6-E0D7-5EE3749B83EC}"/>
              </a:ext>
            </a:extLst>
          </p:cNvPr>
          <p:cNvSpPr txBox="1">
            <a:spLocks/>
          </p:cNvSpPr>
          <p:nvPr userDrawn="1"/>
        </p:nvSpPr>
        <p:spPr>
          <a:xfrm>
            <a:off x="4632799" y="406500"/>
            <a:ext cx="29260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solidFill>
                  <a:srgbClr val="005188"/>
                </a:solidFill>
              </a:rPr>
              <a:t>Federal Emergency Management Agency</a:t>
            </a:r>
          </a:p>
        </p:txBody>
      </p:sp>
      <p:sp>
        <p:nvSpPr>
          <p:cNvPr id="9" name="Footer Placeholder 4">
            <a:extLst>
              <a:ext uri="{FF2B5EF4-FFF2-40B4-BE49-F238E27FC236}">
                <a16:creationId xmlns:a16="http://schemas.microsoft.com/office/drawing/2014/main" id="{4F22C56A-106C-0E5F-1D4F-7E175AD10A3C}"/>
              </a:ext>
            </a:extLst>
          </p:cNvPr>
          <p:cNvSpPr txBox="1">
            <a:spLocks/>
          </p:cNvSpPr>
          <p:nvPr userDrawn="1"/>
        </p:nvSpPr>
        <p:spPr>
          <a:xfrm>
            <a:off x="738189" y="6177180"/>
            <a:ext cx="3840480" cy="27432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solidFill>
                  <a:srgbClr val="005188"/>
                </a:solidFill>
                <a:effectLst/>
                <a:latin typeface="+mj-lt"/>
              </a:rPr>
              <a:t>Helping people before, during and after disasters</a:t>
            </a:r>
            <a:endParaRPr lang="en-US">
              <a:solidFill>
                <a:srgbClr val="005188"/>
              </a:solidFill>
              <a:latin typeface="+mj-lt"/>
            </a:endParaRPr>
          </a:p>
        </p:txBody>
      </p:sp>
      <p:sp>
        <p:nvSpPr>
          <p:cNvPr id="10" name="Slide Number Placeholder 5">
            <a:extLst>
              <a:ext uri="{FF2B5EF4-FFF2-40B4-BE49-F238E27FC236}">
                <a16:creationId xmlns:a16="http://schemas.microsoft.com/office/drawing/2014/main" id="{9E19CA39-588F-8A10-B614-E723AB88A4C1}"/>
              </a:ext>
            </a:extLst>
          </p:cNvPr>
          <p:cNvSpPr txBox="1">
            <a:spLocks/>
          </p:cNvSpPr>
          <p:nvPr userDrawn="1"/>
        </p:nvSpPr>
        <p:spPr>
          <a:xfrm>
            <a:off x="10646748" y="6177180"/>
            <a:ext cx="914403" cy="27432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FEMA.GOV</a:t>
            </a:r>
          </a:p>
        </p:txBody>
      </p:sp>
      <p:cxnSp>
        <p:nvCxnSpPr>
          <p:cNvPr id="11" name="Straight Connector 10">
            <a:extLst>
              <a:ext uri="{FF2B5EF4-FFF2-40B4-BE49-F238E27FC236}">
                <a16:creationId xmlns:a16="http://schemas.microsoft.com/office/drawing/2014/main" id="{AE0306DA-98AD-A0E2-B943-F4F33785C7E5}"/>
              </a:ext>
            </a:extLst>
          </p:cNvPr>
          <p:cNvCxnSpPr>
            <a:cxnSpLocks/>
          </p:cNvCxnSpPr>
          <p:nvPr userDrawn="1"/>
        </p:nvCxnSpPr>
        <p:spPr>
          <a:xfrm>
            <a:off x="4397188" y="6312051"/>
            <a:ext cx="5962427" cy="0"/>
          </a:xfrm>
          <a:prstGeom prst="line">
            <a:avLst/>
          </a:prstGeom>
          <a:ln w="19050">
            <a:solidFill>
              <a:srgbClr val="005188"/>
            </a:solidFill>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B4EEF33D-DAFF-8C23-22A4-72E086FB7CE0}"/>
              </a:ext>
            </a:extLst>
          </p:cNvPr>
          <p:cNvCxnSpPr>
            <a:cxnSpLocks/>
          </p:cNvCxnSpPr>
          <p:nvPr userDrawn="1"/>
        </p:nvCxnSpPr>
        <p:spPr>
          <a:xfrm>
            <a:off x="5210175" y="6312051"/>
            <a:ext cx="5149440" cy="0"/>
          </a:xfrm>
          <a:prstGeom prst="line">
            <a:avLst/>
          </a:prstGeom>
          <a:ln w="19050">
            <a:solidFill>
              <a:schemeClr val="bg1"/>
            </a:solidFill>
          </a:ln>
        </p:spPr>
        <p:style>
          <a:lnRef idx="1">
            <a:schemeClr val="accent3"/>
          </a:lnRef>
          <a:fillRef idx="0">
            <a:schemeClr val="accent3"/>
          </a:fillRef>
          <a:effectRef idx="0">
            <a:schemeClr val="accent3"/>
          </a:effectRef>
          <a:fontRef idx="minor">
            <a:schemeClr val="tx1"/>
          </a:fontRef>
        </p:style>
      </p:cxnSp>
      <p:sp>
        <p:nvSpPr>
          <p:cNvPr id="3" name="Rectangle 2">
            <a:extLst>
              <a:ext uri="{FF2B5EF4-FFF2-40B4-BE49-F238E27FC236}">
                <a16:creationId xmlns:a16="http://schemas.microsoft.com/office/drawing/2014/main" id="{8C5310AB-8CEC-0439-AA42-00BCD3439538}"/>
              </a:ext>
            </a:extLst>
          </p:cNvPr>
          <p:cNvSpPr/>
          <p:nvPr userDrawn="1"/>
        </p:nvSpPr>
        <p:spPr>
          <a:xfrm>
            <a:off x="-2562" y="1138020"/>
            <a:ext cx="228600" cy="914400"/>
          </a:xfrm>
          <a:prstGeom prst="rect">
            <a:avLst/>
          </a:prstGeom>
          <a:solidFill>
            <a:srgbClr val="D24B6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 Placeholder 5">
            <a:extLst>
              <a:ext uri="{FF2B5EF4-FFF2-40B4-BE49-F238E27FC236}">
                <a16:creationId xmlns:a16="http://schemas.microsoft.com/office/drawing/2014/main" id="{9152C2B9-9F35-9871-091F-0D0BABFD1CA3}"/>
              </a:ext>
            </a:extLst>
          </p:cNvPr>
          <p:cNvSpPr>
            <a:spLocks noGrp="1"/>
          </p:cNvSpPr>
          <p:nvPr>
            <p:ph type="body" sz="quarter" idx="10" hasCustomPrompt="1"/>
          </p:nvPr>
        </p:nvSpPr>
        <p:spPr>
          <a:xfrm>
            <a:off x="683238" y="1243505"/>
            <a:ext cx="4297680" cy="231885"/>
          </a:xfrm>
          <a:prstGeom prst="rect">
            <a:avLst/>
          </a:prstGeom>
        </p:spPr>
        <p:txBody>
          <a:bodyPr anchor="ctr">
            <a:noAutofit/>
          </a:bodyPr>
          <a:lstStyle>
            <a:lvl1pPr marL="0" indent="0">
              <a:buNone/>
              <a:defRPr sz="1800">
                <a:solidFill>
                  <a:srgbClr val="3D98C1"/>
                </a:solidFill>
                <a:latin typeface="+mj-lt"/>
                <a:cs typeface="Arial"/>
              </a:defRPr>
            </a:lvl1pPr>
          </a:lstStyle>
          <a:p>
            <a:pPr lvl="0"/>
            <a:r>
              <a:rPr lang="en-US"/>
              <a:t>Connect	</a:t>
            </a:r>
          </a:p>
        </p:txBody>
      </p:sp>
      <p:sp>
        <p:nvSpPr>
          <p:cNvPr id="20" name="Picture Placeholder 19">
            <a:extLst>
              <a:ext uri="{FF2B5EF4-FFF2-40B4-BE49-F238E27FC236}">
                <a16:creationId xmlns:a16="http://schemas.microsoft.com/office/drawing/2014/main" id="{54437238-B0F9-CF92-2E69-1E0EE7E27C4A}"/>
              </a:ext>
            </a:extLst>
          </p:cNvPr>
          <p:cNvSpPr>
            <a:spLocks noGrp="1"/>
          </p:cNvSpPr>
          <p:nvPr>
            <p:ph type="pic" sz="quarter" idx="14"/>
          </p:nvPr>
        </p:nvSpPr>
        <p:spPr>
          <a:xfrm>
            <a:off x="5529553" y="1366620"/>
            <a:ext cx="1371600" cy="1371600"/>
          </a:xfrm>
          <a:prstGeom prst="ellipse">
            <a:avLst/>
          </a:prstGeom>
          <a:solidFill>
            <a:srgbClr val="3D98C1"/>
          </a:solidFill>
        </p:spPr>
        <p:txBody>
          <a:bodyPr anchor="ctr"/>
          <a:lstStyle>
            <a:lvl1pPr marL="0" indent="0">
              <a:buNone/>
              <a:defRPr sz="1800"/>
            </a:lvl1pPr>
          </a:lstStyle>
          <a:p>
            <a:endParaRPr lang="en-US"/>
          </a:p>
        </p:txBody>
      </p:sp>
      <p:sp>
        <p:nvSpPr>
          <p:cNvPr id="22" name="Text Placeholder 2">
            <a:extLst>
              <a:ext uri="{FF2B5EF4-FFF2-40B4-BE49-F238E27FC236}">
                <a16:creationId xmlns:a16="http://schemas.microsoft.com/office/drawing/2014/main" id="{22965DE6-C84D-A2E6-8A1E-0C0F49ABA33F}"/>
              </a:ext>
            </a:extLst>
          </p:cNvPr>
          <p:cNvSpPr>
            <a:spLocks noGrp="1"/>
          </p:cNvSpPr>
          <p:nvPr>
            <p:ph idx="15" hasCustomPrompt="1"/>
          </p:nvPr>
        </p:nvSpPr>
        <p:spPr>
          <a:xfrm>
            <a:off x="7131343" y="3257109"/>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
        <p:nvSpPr>
          <p:cNvPr id="23" name="Picture Placeholder 19">
            <a:extLst>
              <a:ext uri="{FF2B5EF4-FFF2-40B4-BE49-F238E27FC236}">
                <a16:creationId xmlns:a16="http://schemas.microsoft.com/office/drawing/2014/main" id="{6A2A1E15-FCDC-1304-44B4-0B47B8D8DB3A}"/>
              </a:ext>
            </a:extLst>
          </p:cNvPr>
          <p:cNvSpPr>
            <a:spLocks noGrp="1"/>
          </p:cNvSpPr>
          <p:nvPr>
            <p:ph type="pic" sz="quarter" idx="16"/>
          </p:nvPr>
        </p:nvSpPr>
        <p:spPr>
          <a:xfrm>
            <a:off x="5529553" y="3021336"/>
            <a:ext cx="1371600" cy="1371600"/>
          </a:xfrm>
          <a:prstGeom prst="ellipse">
            <a:avLst/>
          </a:prstGeom>
          <a:solidFill>
            <a:srgbClr val="3D98C1"/>
          </a:solidFill>
        </p:spPr>
        <p:txBody>
          <a:bodyPr anchor="ctr"/>
          <a:lstStyle>
            <a:lvl1pPr marL="0" indent="0">
              <a:buNone/>
              <a:defRPr sz="1800"/>
            </a:lvl1pPr>
          </a:lstStyle>
          <a:p>
            <a:endParaRPr lang="en-US"/>
          </a:p>
        </p:txBody>
      </p:sp>
      <p:sp>
        <p:nvSpPr>
          <p:cNvPr id="24" name="Text Placeholder 2">
            <a:extLst>
              <a:ext uri="{FF2B5EF4-FFF2-40B4-BE49-F238E27FC236}">
                <a16:creationId xmlns:a16="http://schemas.microsoft.com/office/drawing/2014/main" id="{216C009E-167A-FD15-3ACE-F95EBC108FE4}"/>
              </a:ext>
            </a:extLst>
          </p:cNvPr>
          <p:cNvSpPr>
            <a:spLocks noGrp="1"/>
          </p:cNvSpPr>
          <p:nvPr>
            <p:ph idx="17" hasCustomPrompt="1"/>
          </p:nvPr>
        </p:nvSpPr>
        <p:spPr>
          <a:xfrm>
            <a:off x="7186293" y="4911825"/>
            <a:ext cx="4374858" cy="900055"/>
          </a:xfrm>
          <a:prstGeom prst="rect">
            <a:avLst/>
          </a:prstGeom>
        </p:spPr>
        <p:txBody>
          <a:bodyPr vert="horz" lIns="91440" tIns="45720" rIns="91440" bIns="45720" rtlCol="0">
            <a:normAutofit/>
          </a:bodyPr>
          <a:lstStyle>
            <a:lvl1pPr marL="0" indent="0">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
        <p:nvSpPr>
          <p:cNvPr id="25" name="Picture Placeholder 19">
            <a:extLst>
              <a:ext uri="{FF2B5EF4-FFF2-40B4-BE49-F238E27FC236}">
                <a16:creationId xmlns:a16="http://schemas.microsoft.com/office/drawing/2014/main" id="{CD8CDBBC-A1FD-58C4-08B2-BD70E9A4A27D}"/>
              </a:ext>
            </a:extLst>
          </p:cNvPr>
          <p:cNvSpPr>
            <a:spLocks noGrp="1"/>
          </p:cNvSpPr>
          <p:nvPr>
            <p:ph type="pic" sz="quarter" idx="18"/>
          </p:nvPr>
        </p:nvSpPr>
        <p:spPr>
          <a:xfrm>
            <a:off x="5529553" y="4676052"/>
            <a:ext cx="1371600" cy="1371600"/>
          </a:xfrm>
          <a:prstGeom prst="ellipse">
            <a:avLst/>
          </a:prstGeom>
          <a:solidFill>
            <a:srgbClr val="3D98C1"/>
          </a:solidFill>
        </p:spPr>
        <p:txBody>
          <a:bodyPr anchor="ctr"/>
          <a:lstStyle>
            <a:lvl1pPr marL="0" indent="0">
              <a:buNone/>
              <a:defRPr sz="1800"/>
            </a:lvl1pPr>
          </a:lstStyle>
          <a:p>
            <a:endParaRPr lang="en-US"/>
          </a:p>
        </p:txBody>
      </p:sp>
    </p:spTree>
    <p:extLst>
      <p:ext uri="{BB962C8B-B14F-4D97-AF65-F5344CB8AC3E}">
        <p14:creationId xmlns:p14="http://schemas.microsoft.com/office/powerpoint/2010/main" val="29709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act Single">
    <p:bg>
      <p:bgPr>
        <a:solidFill>
          <a:srgbClr val="3D98C1"/>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2667001" y="2596295"/>
            <a:ext cx="6858000" cy="457200"/>
          </a:xfrm>
          <a:prstGeom prst="rect">
            <a:avLst/>
          </a:prstGeom>
        </p:spPr>
        <p:txBody>
          <a:bodyPr anchor="ctr">
            <a:noAutofit/>
          </a:bodyPr>
          <a:lstStyle>
            <a:lvl1pPr algn="ctr">
              <a:lnSpc>
                <a:spcPct val="100000"/>
              </a:lnSpc>
              <a:defRPr sz="3600" b="0">
                <a:solidFill>
                  <a:schemeClr val="bg1"/>
                </a:solidFill>
                <a:latin typeface="Franklin Gothic Heavy" panose="020B0903020102020204" pitchFamily="34" charset="0"/>
                <a:cs typeface="Arial"/>
              </a:defRPr>
            </a:lvl1pPr>
          </a:lstStyle>
          <a:p>
            <a:r>
              <a:rPr lang="en-US"/>
              <a:t>WITH US</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5638801" y="3297230"/>
            <a:ext cx="914400" cy="0"/>
          </a:xfrm>
          <a:prstGeom prst="line">
            <a:avLst/>
          </a:prstGeom>
          <a:ln w="76200">
            <a:solidFill>
              <a:srgbClr val="D24B62"/>
            </a:solidFill>
          </a:ln>
        </p:spPr>
        <p:style>
          <a:lnRef idx="1">
            <a:schemeClr val="accent3"/>
          </a:lnRef>
          <a:fillRef idx="0">
            <a:schemeClr val="accent3"/>
          </a:fillRef>
          <a:effectRef idx="0">
            <a:schemeClr val="accent3"/>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a:stretch>
            <a:fillRect/>
          </a:stretch>
        </p:blipFill>
        <p:spPr>
          <a:xfrm>
            <a:off x="5062895" y="4979832"/>
            <a:ext cx="2066212" cy="731520"/>
          </a:xfrm>
          <a:prstGeom prst="rect">
            <a:avLst/>
          </a:prstGeom>
        </p:spPr>
      </p:pic>
      <p:sp>
        <p:nvSpPr>
          <p:cNvPr id="6" name="Text Placeholder 5">
            <a:extLst>
              <a:ext uri="{FF2B5EF4-FFF2-40B4-BE49-F238E27FC236}">
                <a16:creationId xmlns:a16="http://schemas.microsoft.com/office/drawing/2014/main" id="{A8D28ECB-CA68-2DA6-0583-A15002662092}"/>
              </a:ext>
            </a:extLst>
          </p:cNvPr>
          <p:cNvSpPr>
            <a:spLocks noGrp="1"/>
          </p:cNvSpPr>
          <p:nvPr>
            <p:ph type="body" sz="quarter" idx="11" hasCustomPrompt="1"/>
          </p:nvPr>
        </p:nvSpPr>
        <p:spPr>
          <a:xfrm>
            <a:off x="3947161" y="2361007"/>
            <a:ext cx="4297680" cy="231885"/>
          </a:xfrm>
          <a:prstGeom prst="rect">
            <a:avLst/>
          </a:prstGeom>
        </p:spPr>
        <p:txBody>
          <a:bodyPr anchor="ctr">
            <a:noAutofit/>
          </a:bodyPr>
          <a:lstStyle>
            <a:lvl1pPr marL="0" indent="0" algn="ctr">
              <a:buNone/>
              <a:defRPr sz="1800">
                <a:solidFill>
                  <a:srgbClr val="003D67"/>
                </a:solidFill>
                <a:latin typeface="+mj-lt"/>
                <a:cs typeface="Arial"/>
              </a:defRPr>
            </a:lvl1pPr>
          </a:lstStyle>
          <a:p>
            <a:pPr lvl="0"/>
            <a:r>
              <a:rPr lang="en-US"/>
              <a:t>Connect</a:t>
            </a:r>
          </a:p>
        </p:txBody>
      </p:sp>
      <p:sp>
        <p:nvSpPr>
          <p:cNvPr id="7" name="Text Placeholder 2">
            <a:extLst>
              <a:ext uri="{FF2B5EF4-FFF2-40B4-BE49-F238E27FC236}">
                <a16:creationId xmlns:a16="http://schemas.microsoft.com/office/drawing/2014/main" id="{BDDA8D4F-A0D6-191F-F488-3C36E163C5C2}"/>
              </a:ext>
            </a:extLst>
          </p:cNvPr>
          <p:cNvSpPr>
            <a:spLocks noGrp="1"/>
          </p:cNvSpPr>
          <p:nvPr>
            <p:ph idx="1" hasCustomPrompt="1"/>
          </p:nvPr>
        </p:nvSpPr>
        <p:spPr>
          <a:xfrm>
            <a:off x="3908572" y="3566636"/>
            <a:ext cx="4374858" cy="900055"/>
          </a:xfrm>
          <a:prstGeom prst="rect">
            <a:avLst/>
          </a:prstGeom>
        </p:spPr>
        <p:txBody>
          <a:bodyPr vert="horz" lIns="91440" tIns="45720" rIns="91440" bIns="45720" rtlCol="0">
            <a:normAutofit/>
          </a:bodyPr>
          <a:lstStyle>
            <a:lvl1pPr marL="0" indent="0" algn="ctr">
              <a:lnSpc>
                <a:spcPct val="100000"/>
              </a:lnSpc>
              <a:spcBef>
                <a:spcPts val="0"/>
              </a:spcBef>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a:t>First Last Name </a:t>
            </a:r>
          </a:p>
          <a:p>
            <a:pPr lvl="0"/>
            <a:r>
              <a:rPr lang="en-US"/>
              <a:t>Title </a:t>
            </a:r>
          </a:p>
          <a:p>
            <a:pPr lvl="0"/>
            <a:r>
              <a:rPr lang="en-US"/>
              <a:t>Email/ Phone</a:t>
            </a:r>
          </a:p>
        </p:txBody>
      </p:sp>
    </p:spTree>
    <p:extLst>
      <p:ext uri="{BB962C8B-B14F-4D97-AF65-F5344CB8AC3E}">
        <p14:creationId xmlns:p14="http://schemas.microsoft.com/office/powerpoint/2010/main" val="55300144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w/o Image">
    <p:bg>
      <p:bgPr>
        <a:solidFill>
          <a:srgbClr val="005188"/>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25A2850-52BB-81ED-890C-DD762F25E87E}"/>
              </a:ext>
            </a:extLst>
          </p:cNvPr>
          <p:cNvSpPr>
            <a:spLocks noGrp="1"/>
          </p:cNvSpPr>
          <p:nvPr>
            <p:ph type="title" hasCustomPrompt="1"/>
          </p:nvPr>
        </p:nvSpPr>
        <p:spPr>
          <a:xfrm>
            <a:off x="2667001" y="1707756"/>
            <a:ext cx="6858000" cy="914400"/>
          </a:xfrm>
          <a:prstGeom prst="rect">
            <a:avLst/>
          </a:prstGeom>
        </p:spPr>
        <p:txBody>
          <a:bodyPr anchor="ctr">
            <a:noAutofit/>
          </a:bodyPr>
          <a:lstStyle>
            <a:lvl1pPr algn="ctr">
              <a:lnSpc>
                <a:spcPct val="100000"/>
              </a:lnSpc>
              <a:defRPr sz="10000" b="0">
                <a:solidFill>
                  <a:schemeClr val="bg1"/>
                </a:solidFill>
                <a:latin typeface="Franklin Gothic Heavy" panose="020B0903020102020204" pitchFamily="34" charset="0"/>
                <a:cs typeface="Arial"/>
              </a:defRPr>
            </a:lvl1pPr>
          </a:lstStyle>
          <a:p>
            <a:r>
              <a:rPr lang="en-US"/>
              <a:t>THE END</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hasCustomPrompt="1"/>
          </p:nvPr>
        </p:nvSpPr>
        <p:spPr>
          <a:xfrm>
            <a:off x="2667001" y="3361051"/>
            <a:ext cx="6858000" cy="410936"/>
          </a:xfrm>
          <a:prstGeom prst="rect">
            <a:avLst/>
          </a:prstGeom>
        </p:spPr>
        <p:txBody>
          <a:bodyPr anchor="ctr">
            <a:noAutofit/>
          </a:bodyPr>
          <a:lstStyle>
            <a:lvl1pPr marL="0" indent="0" algn="ctr">
              <a:buNone/>
              <a:defRPr sz="2800">
                <a:solidFill>
                  <a:schemeClr val="bg1"/>
                </a:solidFill>
                <a:latin typeface="+mj-lt"/>
                <a:cs typeface="Arial"/>
              </a:defRPr>
            </a:lvl1pPr>
          </a:lstStyle>
          <a:p>
            <a:pPr lvl="0"/>
            <a:r>
              <a:rPr lang="en-US"/>
              <a:t>Thank You</a:t>
            </a:r>
          </a:p>
        </p:txBody>
      </p:sp>
      <p:cxnSp>
        <p:nvCxnSpPr>
          <p:cNvPr id="13" name="Straight Connector 12">
            <a:extLst>
              <a:ext uri="{FF2B5EF4-FFF2-40B4-BE49-F238E27FC236}">
                <a16:creationId xmlns:a16="http://schemas.microsoft.com/office/drawing/2014/main" id="{6B5201C8-7CAA-7C42-838D-C5DE0E04D695}"/>
              </a:ext>
            </a:extLst>
          </p:cNvPr>
          <p:cNvCxnSpPr>
            <a:cxnSpLocks/>
          </p:cNvCxnSpPr>
          <p:nvPr userDrawn="1"/>
        </p:nvCxnSpPr>
        <p:spPr>
          <a:xfrm>
            <a:off x="3078481" y="3002818"/>
            <a:ext cx="6035040" cy="0"/>
          </a:xfrm>
          <a:prstGeom prst="line">
            <a:avLst/>
          </a:prstGeom>
          <a:ln w="76200">
            <a:solidFill>
              <a:srgbClr val="3D98C1"/>
            </a:solidFill>
          </a:ln>
        </p:spPr>
        <p:style>
          <a:lnRef idx="1">
            <a:schemeClr val="accent3"/>
          </a:lnRef>
          <a:fillRef idx="0">
            <a:schemeClr val="accent3"/>
          </a:fillRef>
          <a:effectRef idx="0">
            <a:schemeClr val="accent3"/>
          </a:effectRef>
          <a:fontRef idx="minor">
            <a:schemeClr val="tx1"/>
          </a:fontRef>
        </p:style>
      </p:cxnSp>
      <p:pic>
        <p:nvPicPr>
          <p:cNvPr id="4" name="Picture 3" descr="A picture containing qr code&#10;&#10;Description automatically generated">
            <a:extLst>
              <a:ext uri="{FF2B5EF4-FFF2-40B4-BE49-F238E27FC236}">
                <a16:creationId xmlns:a16="http://schemas.microsoft.com/office/drawing/2014/main" id="{7FF45BEC-92F7-F6C6-B39B-3464B35D9482}"/>
              </a:ext>
            </a:extLst>
          </p:cNvPr>
          <p:cNvPicPr>
            <a:picLocks noChangeAspect="1"/>
          </p:cNvPicPr>
          <p:nvPr userDrawn="1"/>
        </p:nvPicPr>
        <p:blipFill>
          <a:blip r:embed="rId2"/>
          <a:stretch>
            <a:fillRect/>
          </a:stretch>
        </p:blipFill>
        <p:spPr>
          <a:xfrm>
            <a:off x="4437291" y="4180297"/>
            <a:ext cx="3317421" cy="1174497"/>
          </a:xfrm>
          <a:prstGeom prst="rect">
            <a:avLst/>
          </a:prstGeom>
        </p:spPr>
      </p:pic>
    </p:spTree>
    <p:extLst>
      <p:ext uri="{BB962C8B-B14F-4D97-AF65-F5344CB8AC3E}">
        <p14:creationId xmlns:p14="http://schemas.microsoft.com/office/powerpoint/2010/main" val="271408373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38184" y="2895600"/>
            <a:ext cx="10715631" cy="41093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38185" y="3792666"/>
            <a:ext cx="3276604" cy="1165157"/>
          </a:xfrm>
          <a:prstGeom prst="rect">
            <a:avLst/>
          </a:prstGeom>
        </p:spPr>
      </p:pic>
    </p:spTree>
    <p:extLst>
      <p:ext uri="{BB962C8B-B14F-4D97-AF65-F5344CB8AC3E}">
        <p14:creationId xmlns:p14="http://schemas.microsoft.com/office/powerpoint/2010/main" val="1968875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Slide (low ink)">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061912-18C8-41D6-8A7B-B688E67B5E5B}"/>
              </a:ext>
            </a:extLst>
          </p:cNvPr>
          <p:cNvPicPr>
            <a:picLocks noChangeAspect="1"/>
          </p:cNvPicPr>
          <p:nvPr userDrawn="1"/>
        </p:nvPicPr>
        <p:blipFill>
          <a:blip r:embed="rId2"/>
          <a:srcRect/>
          <a:stretch/>
        </p:blipFill>
        <p:spPr>
          <a:xfrm>
            <a:off x="3833" y="0"/>
            <a:ext cx="12184334"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0"/>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descr="A picture containing qr code&#10;&#10;Description automatically generated">
            <a:extLst>
              <a:ext uri="{FF2B5EF4-FFF2-40B4-BE49-F238E27FC236}">
                <a16:creationId xmlns:a16="http://schemas.microsoft.com/office/drawing/2014/main" id="{0DB439AC-DE17-AF36-577F-A1AD8FC08AED}"/>
              </a:ext>
            </a:extLst>
          </p:cNvPr>
          <p:cNvPicPr>
            <a:picLocks noChangeAspect="1"/>
          </p:cNvPicPr>
          <p:nvPr userDrawn="1"/>
        </p:nvPicPr>
        <p:blipFill>
          <a:blip r:embed="rId3"/>
          <a:stretch>
            <a:fillRect/>
          </a:stretch>
        </p:blipFill>
        <p:spPr>
          <a:xfrm>
            <a:off x="730026" y="3780731"/>
            <a:ext cx="3317421" cy="1174497"/>
          </a:xfrm>
          <a:prstGeom prst="rect">
            <a:avLst/>
          </a:prstGeom>
        </p:spPr>
      </p:pic>
      <p:sp>
        <p:nvSpPr>
          <p:cNvPr id="9" name="Title 2">
            <a:extLst>
              <a:ext uri="{FF2B5EF4-FFF2-40B4-BE49-F238E27FC236}">
                <a16:creationId xmlns:a16="http://schemas.microsoft.com/office/drawing/2014/main" id="{725A2850-52BB-81ED-890C-DD762F25E87E}"/>
              </a:ext>
            </a:extLst>
          </p:cNvPr>
          <p:cNvSpPr>
            <a:spLocks noGrp="1"/>
          </p:cNvSpPr>
          <p:nvPr>
            <p:ph type="title"/>
          </p:nvPr>
        </p:nvSpPr>
        <p:spPr>
          <a:xfrm>
            <a:off x="738189" y="2164956"/>
            <a:ext cx="10715627" cy="743347"/>
          </a:xfrm>
        </p:spPr>
        <p:txBody>
          <a:bodyPr>
            <a:normAutofit/>
          </a:bodyPr>
          <a:lstStyle>
            <a:lvl1pPr>
              <a:defRPr sz="4000" b="0">
                <a:solidFill>
                  <a:schemeClr val="bg1"/>
                </a:solidFill>
                <a:latin typeface="+mj-lt"/>
                <a:cs typeface="Arial"/>
              </a:defRPr>
            </a:lvl1pPr>
          </a:lstStyle>
          <a:p>
            <a:r>
              <a:rPr lang="en-US"/>
              <a:t>Click to edit Master title style</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p:nvPr>
        </p:nvSpPr>
        <p:spPr>
          <a:xfrm>
            <a:off x="745067" y="2895600"/>
            <a:ext cx="10708748" cy="41093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291965850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24" name="Footer Placeholder 10">
            <a:extLst>
              <a:ext uri="{FF2B5EF4-FFF2-40B4-BE49-F238E27FC236}">
                <a16:creationId xmlns:a16="http://schemas.microsoft.com/office/drawing/2014/main" id="{EBCE6F1D-4512-4F04-0213-BCE4117160B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3179634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03733"/>
            <a:ext cx="10715627" cy="319088"/>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a:extLst>
              <a:ext uri="{FF2B5EF4-FFF2-40B4-BE49-F238E27FC236}">
                <a16:creationId xmlns:a16="http://schemas.microsoft.com/office/drawing/2014/main" id="{B8FF4EC7-5AD6-077C-DCE5-20A08368A35A}"/>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7" name="Footer Placeholder 10">
            <a:extLst>
              <a:ext uri="{FF2B5EF4-FFF2-40B4-BE49-F238E27FC236}">
                <a16:creationId xmlns:a16="http://schemas.microsoft.com/office/drawing/2014/main" id="{3D4360EA-2E53-1F97-8194-73AA40BB23DD}"/>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2778344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457849" y="1463675"/>
            <a:ext cx="5124552" cy="416560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457849" y="691884"/>
            <a:ext cx="5124552"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0" name="Date Placeholder 9">
            <a:extLst>
              <a:ext uri="{FF2B5EF4-FFF2-40B4-BE49-F238E27FC236}">
                <a16:creationId xmlns:a16="http://schemas.microsoft.com/office/drawing/2014/main" id="{7B1C80DA-BDD6-89FB-0C86-E91468794A89}"/>
              </a:ext>
            </a:extLst>
          </p:cNvPr>
          <p:cNvSpPr>
            <a:spLocks noGrp="1"/>
          </p:cNvSpPr>
          <p:nvPr>
            <p:ph type="dt" sz="half" idx="10"/>
          </p:nvPr>
        </p:nvSpPr>
        <p:spPr>
          <a:xfrm>
            <a:off x="3251200" y="6173791"/>
            <a:ext cx="2844800" cy="365125"/>
          </a:xfrm>
          <a:prstGeom prst="rect">
            <a:avLst/>
          </a:prstGeom>
        </p:spPr>
        <p:txBody>
          <a:bodyPr/>
          <a:lstStyle/>
          <a:p>
            <a:fld id="{08CCC229-AB65-5F40-B719-1933DA0A7CB3}" type="datetime1">
              <a:rPr lang="en-US" smtClean="0"/>
              <a:t>2/26/2026</a:t>
            </a:fld>
            <a:endParaRPr lang="en-US"/>
          </a:p>
        </p:txBody>
      </p:sp>
      <p:sp>
        <p:nvSpPr>
          <p:cNvPr id="15" name="Footer Placeholder 10">
            <a:extLst>
              <a:ext uri="{FF2B5EF4-FFF2-40B4-BE49-F238E27FC236}">
                <a16:creationId xmlns:a16="http://schemas.microsoft.com/office/drawing/2014/main" id="{011EFF9B-03F3-D55F-12EF-15C293A69AFE}"/>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1764870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Footer Placeholder 10">
            <a:extLst>
              <a:ext uri="{FF2B5EF4-FFF2-40B4-BE49-F238E27FC236}">
                <a16:creationId xmlns:a16="http://schemas.microsoft.com/office/drawing/2014/main" id="{83E3B04E-B55B-76EC-2FD2-61531E9F9A39}"/>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Federal Emergency Management Agency	 </a:t>
            </a:r>
            <a:fld id="{8FCC257D-A786-9244-9E17-CE618C8B927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175534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374059"/>
            <a:ext cx="10715627" cy="365125"/>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2BE564A2-0BDB-6508-9377-CD4B4F77E069}"/>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F6954497-62B3-198E-40D1-FABE5D8A04F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3774558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000754"/>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5" y="452440"/>
            <a:ext cx="10715632" cy="23553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9E48B6E0-CF4B-1618-090C-525E345B212F}"/>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1B813468-B685-D2BF-19AF-2EDE51DB72A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166544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19066C02-708D-8BF4-6F79-ECC191E27503}"/>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93736E4E-C7F2-6EDB-8F56-94242926064A}"/>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3949308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mn-lt"/>
              </a:defRPr>
            </a:lvl1pPr>
          </a:lstStyle>
          <a:p>
            <a:fld id="{D6D3D1D7-0742-4C50-BC26-2671AEFA80FC}" type="datetimeFigureOut">
              <a:rPr lang="en-US" smtClean="0"/>
              <a:t>2/26/2026</a:t>
            </a:fld>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51629F4A-BF58-4D9C-955F-9F91E41672D5}" type="slidenum">
              <a:rPr lang="en-US" smtClean="0"/>
              <a:t>‹#›</a:t>
            </a:fld>
            <a:endParaRPr lang="en-US"/>
          </a:p>
        </p:txBody>
      </p:sp>
    </p:spTree>
    <p:extLst>
      <p:ext uri="{BB962C8B-B14F-4D97-AF65-F5344CB8AC3E}">
        <p14:creationId xmlns:p14="http://schemas.microsoft.com/office/powerpoint/2010/main" val="3495419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702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A25933EF-00E1-480E-BD15-775EB283A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91" cy="6858000"/>
          </a:xfrm>
          <a:prstGeom prst="rect">
            <a:avLst/>
          </a:prstGeom>
        </p:spPr>
      </p:pic>
      <p:sp>
        <p:nvSpPr>
          <p:cNvPr id="2" name="Title 1"/>
          <p:cNvSpPr>
            <a:spLocks noGrp="1"/>
          </p:cNvSpPr>
          <p:nvPr>
            <p:ph type="ctrTitle"/>
          </p:nvPr>
        </p:nvSpPr>
        <p:spPr>
          <a:xfrm>
            <a:off x="304800" y="304800"/>
            <a:ext cx="5994400" cy="2209800"/>
          </a:xfrm>
        </p:spPr>
        <p:txBody>
          <a:bodyPr>
            <a:normAutofit/>
          </a:bodyPr>
          <a:lstStyle>
            <a:lvl1pPr algn="l">
              <a:defRPr sz="5333" b="0">
                <a:solidFill>
                  <a:schemeClr val="bg1"/>
                </a:solidFill>
                <a:latin typeface="+mj-lt"/>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04800" y="4191000"/>
            <a:ext cx="5892800" cy="1143000"/>
          </a:xfrm>
        </p:spPr>
        <p:txBody>
          <a:bodyPr anchor="ctr">
            <a:normAutofit/>
          </a:bodyPr>
          <a:lstStyle>
            <a:lvl1pPr marL="0" indent="0" algn="l">
              <a:buNone/>
              <a:defRPr sz="3733">
                <a:solidFill>
                  <a:schemeClr val="tx1">
                    <a:tint val="75000"/>
                  </a:schemeClr>
                </a:solidFill>
                <a:latin typeface="+mj-lt"/>
                <a:cs typeface="Arial" panose="020B0604020202020204" pitchFamily="34" charset="0"/>
              </a:defRPr>
            </a:lvl1pPr>
            <a:lvl2pPr marL="609498" indent="0" algn="ctr">
              <a:buNone/>
              <a:defRPr>
                <a:solidFill>
                  <a:schemeClr val="tx1">
                    <a:tint val="75000"/>
                  </a:schemeClr>
                </a:solidFill>
              </a:defRPr>
            </a:lvl2pPr>
            <a:lvl3pPr marL="1218995" indent="0" algn="ctr">
              <a:buNone/>
              <a:defRPr>
                <a:solidFill>
                  <a:schemeClr val="tx1">
                    <a:tint val="75000"/>
                  </a:schemeClr>
                </a:solidFill>
              </a:defRPr>
            </a:lvl3pPr>
            <a:lvl4pPr marL="1828493" indent="0" algn="ctr">
              <a:buNone/>
              <a:defRPr>
                <a:solidFill>
                  <a:schemeClr val="tx1">
                    <a:tint val="75000"/>
                  </a:schemeClr>
                </a:solidFill>
              </a:defRPr>
            </a:lvl4pPr>
            <a:lvl5pPr marL="2437991" indent="0" algn="ctr">
              <a:buNone/>
              <a:defRPr>
                <a:solidFill>
                  <a:schemeClr val="tx1">
                    <a:tint val="75000"/>
                  </a:schemeClr>
                </a:solidFill>
              </a:defRPr>
            </a:lvl5pPr>
            <a:lvl6pPr marL="3047489" indent="0" algn="ctr">
              <a:buNone/>
              <a:defRPr>
                <a:solidFill>
                  <a:schemeClr val="tx1">
                    <a:tint val="75000"/>
                  </a:schemeClr>
                </a:solidFill>
              </a:defRPr>
            </a:lvl6pPr>
            <a:lvl7pPr marL="3656987" indent="0" algn="ctr">
              <a:buNone/>
              <a:defRPr>
                <a:solidFill>
                  <a:schemeClr val="tx1">
                    <a:tint val="75000"/>
                  </a:schemeClr>
                </a:solidFill>
              </a:defRPr>
            </a:lvl7pPr>
            <a:lvl8pPr marL="4266485" indent="0" algn="ctr">
              <a:buNone/>
              <a:defRPr>
                <a:solidFill>
                  <a:schemeClr val="tx1">
                    <a:tint val="75000"/>
                  </a:schemeClr>
                </a:solidFill>
              </a:defRPr>
            </a:lvl8pPr>
            <a:lvl9pPr marL="4875982" indent="0" algn="ctr">
              <a:buNone/>
              <a:defRPr>
                <a:solidFill>
                  <a:schemeClr val="tx1">
                    <a:tint val="75000"/>
                  </a:schemeClr>
                </a:solidFill>
              </a:defRPr>
            </a:lvl9pPr>
          </a:lstStyle>
          <a:p>
            <a:r>
              <a:rPr lang="en-US"/>
              <a:t>Click to edit Master subtitle style</a:t>
            </a:r>
          </a:p>
        </p:txBody>
      </p:sp>
      <p:pic>
        <p:nvPicPr>
          <p:cNvPr id="12" name="Picture 11">
            <a:extLst>
              <a:ext uri="{FF2B5EF4-FFF2-40B4-BE49-F238E27FC236}">
                <a16:creationId xmlns:a16="http://schemas.microsoft.com/office/drawing/2014/main" id="{23E654C8-7855-406F-8E05-0CE1802A30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1" y="5851016"/>
            <a:ext cx="3196963" cy="702185"/>
          </a:xfrm>
          <a:prstGeom prst="rect">
            <a:avLst/>
          </a:prstGeom>
        </p:spPr>
      </p:pic>
    </p:spTree>
    <p:extLst>
      <p:ext uri="{BB962C8B-B14F-4D97-AF65-F5344CB8AC3E}">
        <p14:creationId xmlns:p14="http://schemas.microsoft.com/office/powerpoint/2010/main" val="3120116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mn-lt"/>
              </a:defRPr>
            </a:lvl1pPr>
          </a:lstStyle>
          <a:p>
            <a:fld id="{D6D3D1D7-0742-4C50-BC26-2671AEFA80FC}" type="datetimeFigureOut">
              <a:rPr lang="en-US" smtClean="0"/>
              <a:t>2/26/2026</a:t>
            </a:fld>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51629F4A-BF58-4D9C-955F-9F91E41672D5}" type="slidenum">
              <a:rPr lang="en-US" smtClean="0"/>
              <a:t>‹#›</a:t>
            </a:fld>
            <a:endParaRPr lang="en-US"/>
          </a:p>
        </p:txBody>
      </p:sp>
    </p:spTree>
    <p:extLst>
      <p:ext uri="{BB962C8B-B14F-4D97-AF65-F5344CB8AC3E}">
        <p14:creationId xmlns:p14="http://schemas.microsoft.com/office/powerpoint/2010/main" val="1070633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p:spPr>
        <p:txBody>
          <a:bodyPr anchor="t"/>
          <a:lstStyle>
            <a:lvl1pPr algn="l">
              <a:defRPr sz="5333" b="1" cap="all">
                <a:latin typeface="+mj-lt"/>
              </a:defRPr>
            </a:lvl1pPr>
          </a:lstStyle>
          <a:p>
            <a:r>
              <a:rPr lang="en-US"/>
              <a:t>Click to edit Master title style</a:t>
            </a:r>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667">
                <a:solidFill>
                  <a:schemeClr val="tx1">
                    <a:tint val="75000"/>
                  </a:schemeClr>
                </a:solidFill>
                <a:latin typeface="+mj-lt"/>
              </a:defRPr>
            </a:lvl1pPr>
            <a:lvl2pPr marL="609498" indent="0">
              <a:buNone/>
              <a:defRPr sz="2400">
                <a:solidFill>
                  <a:schemeClr val="tx1">
                    <a:tint val="75000"/>
                  </a:schemeClr>
                </a:solidFill>
              </a:defRPr>
            </a:lvl2pPr>
            <a:lvl3pPr marL="1218995" indent="0">
              <a:buNone/>
              <a:defRPr sz="2133">
                <a:solidFill>
                  <a:schemeClr val="tx1">
                    <a:tint val="75000"/>
                  </a:schemeClr>
                </a:solidFill>
              </a:defRPr>
            </a:lvl3pPr>
            <a:lvl4pPr marL="1828493" indent="0">
              <a:buNone/>
              <a:defRPr sz="1867">
                <a:solidFill>
                  <a:schemeClr val="tx1">
                    <a:tint val="75000"/>
                  </a:schemeClr>
                </a:solidFill>
              </a:defRPr>
            </a:lvl4pPr>
            <a:lvl5pPr marL="2437991" indent="0">
              <a:buNone/>
              <a:defRPr sz="1867">
                <a:solidFill>
                  <a:schemeClr val="tx1">
                    <a:tint val="75000"/>
                  </a:schemeClr>
                </a:solidFill>
              </a:defRPr>
            </a:lvl5pPr>
            <a:lvl6pPr marL="3047489" indent="0">
              <a:buNone/>
              <a:defRPr sz="1867">
                <a:solidFill>
                  <a:schemeClr val="tx1">
                    <a:tint val="75000"/>
                  </a:schemeClr>
                </a:solidFill>
              </a:defRPr>
            </a:lvl6pPr>
            <a:lvl7pPr marL="3656987" indent="0">
              <a:buNone/>
              <a:defRPr sz="1867">
                <a:solidFill>
                  <a:schemeClr val="tx1">
                    <a:tint val="75000"/>
                  </a:schemeClr>
                </a:solidFill>
              </a:defRPr>
            </a:lvl7pPr>
            <a:lvl8pPr marL="4266485" indent="0">
              <a:buNone/>
              <a:defRPr sz="1867">
                <a:solidFill>
                  <a:schemeClr val="tx1">
                    <a:tint val="75000"/>
                  </a:schemeClr>
                </a:solidFill>
              </a:defRPr>
            </a:lvl8pPr>
            <a:lvl9pPr marL="4875982"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fld id="{D6D3D1D7-0742-4C50-BC26-2671AEFA80FC}" type="datetimeFigureOut">
              <a:rPr lang="en-US" smtClean="0"/>
              <a:t>2/26/2026</a:t>
            </a:fld>
            <a:endParaRPr lang="en-US"/>
          </a:p>
        </p:txBody>
      </p:sp>
      <p:sp>
        <p:nvSpPr>
          <p:cNvPr id="6" name="Slide Number Placeholder 5"/>
          <p:cNvSpPr>
            <a:spLocks noGrp="1"/>
          </p:cNvSpPr>
          <p:nvPr>
            <p:ph type="sldNum" sz="quarter" idx="12"/>
          </p:nvPr>
        </p:nvSpPr>
        <p:spPr/>
        <p:txBody>
          <a:bodyPr/>
          <a:lstStyle>
            <a:lvl1pPr>
              <a:defRPr>
                <a:latin typeface="+mn-lt"/>
              </a:defRPr>
            </a:lvl1pPr>
          </a:lstStyle>
          <a:p>
            <a:fld id="{51629F4A-BF58-4D9C-955F-9F91E41672D5}" type="slidenum">
              <a:rPr lang="en-US" smtClean="0"/>
              <a:t>‹#›</a:t>
            </a:fld>
            <a:endParaRPr lang="en-US"/>
          </a:p>
        </p:txBody>
      </p:sp>
    </p:spTree>
    <p:extLst>
      <p:ext uri="{BB962C8B-B14F-4D97-AF65-F5344CB8AC3E}">
        <p14:creationId xmlns:p14="http://schemas.microsoft.com/office/powerpoint/2010/main" val="2000369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atin typeface="+mn-lt"/>
              </a:defRPr>
            </a:lvl1pPr>
            <a:lvl2pPr>
              <a:defRPr sz="3200">
                <a:latin typeface="+mn-lt"/>
              </a:defRPr>
            </a:lvl2pPr>
            <a:lvl3pPr>
              <a:defRPr sz="2667">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atin typeface="+mn-lt"/>
              </a:defRPr>
            </a:lvl1pPr>
            <a:lvl2pPr>
              <a:defRPr sz="3200">
                <a:latin typeface="+mn-lt"/>
              </a:defRPr>
            </a:lvl2pPr>
            <a:lvl3pPr>
              <a:defRPr sz="2667">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mn-lt"/>
              </a:defRPr>
            </a:lvl1pPr>
          </a:lstStyle>
          <a:p>
            <a:fld id="{D6D3D1D7-0742-4C50-BC26-2671AEFA80FC}" type="datetimeFigureOut">
              <a:rPr lang="en-US" smtClean="0"/>
              <a:t>2/26/2026</a:t>
            </a:fld>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51629F4A-BF58-4D9C-955F-9F91E41672D5}" type="slidenum">
              <a:rPr lang="en-US" smtClean="0"/>
              <a:t>‹#›</a:t>
            </a:fld>
            <a:endParaRPr lang="en-US"/>
          </a:p>
        </p:txBody>
      </p:sp>
    </p:spTree>
    <p:extLst>
      <p:ext uri="{BB962C8B-B14F-4D97-AF65-F5344CB8AC3E}">
        <p14:creationId xmlns:p14="http://schemas.microsoft.com/office/powerpoint/2010/main" val="3819625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atin typeface="+mn-lt"/>
              </a:defRPr>
            </a:lvl1pPr>
            <a:lvl2pPr marL="609498" indent="0">
              <a:buNone/>
              <a:defRPr sz="2667" b="1"/>
            </a:lvl2pPr>
            <a:lvl3pPr marL="1218995" indent="0">
              <a:buNone/>
              <a:defRPr sz="2400" b="1"/>
            </a:lvl3pPr>
            <a:lvl4pPr marL="1828493" indent="0">
              <a:buNone/>
              <a:defRPr sz="2133" b="1"/>
            </a:lvl4pPr>
            <a:lvl5pPr marL="2437991" indent="0">
              <a:buNone/>
              <a:defRPr sz="2133" b="1"/>
            </a:lvl5pPr>
            <a:lvl6pPr marL="3047489" indent="0">
              <a:buNone/>
              <a:defRPr sz="2133" b="1"/>
            </a:lvl6pPr>
            <a:lvl7pPr marL="3656987" indent="0">
              <a:buNone/>
              <a:defRPr sz="2133" b="1"/>
            </a:lvl7pPr>
            <a:lvl8pPr marL="4266485" indent="0">
              <a:buNone/>
              <a:defRPr sz="2133" b="1"/>
            </a:lvl8pPr>
            <a:lvl9pPr marL="4875982"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atin typeface="+mn-lt"/>
              </a:defRPr>
            </a:lvl1pPr>
            <a:lvl2pPr marL="609498" indent="0">
              <a:buNone/>
              <a:defRPr sz="2667" b="1"/>
            </a:lvl2pPr>
            <a:lvl3pPr marL="1218995" indent="0">
              <a:buNone/>
              <a:defRPr sz="2400" b="1"/>
            </a:lvl3pPr>
            <a:lvl4pPr marL="1828493" indent="0">
              <a:buNone/>
              <a:defRPr sz="2133" b="1"/>
            </a:lvl4pPr>
            <a:lvl5pPr marL="2437991" indent="0">
              <a:buNone/>
              <a:defRPr sz="2133" b="1"/>
            </a:lvl5pPr>
            <a:lvl6pPr marL="3047489" indent="0">
              <a:buNone/>
              <a:defRPr sz="2133" b="1"/>
            </a:lvl6pPr>
            <a:lvl7pPr marL="3656987" indent="0">
              <a:buNone/>
              <a:defRPr sz="2133" b="1"/>
            </a:lvl7pPr>
            <a:lvl8pPr marL="4266485" indent="0">
              <a:buNone/>
              <a:defRPr sz="2133" b="1"/>
            </a:lvl8pPr>
            <a:lvl9pPr marL="4875982"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mn-lt"/>
              </a:defRPr>
            </a:lvl1pPr>
          </a:lstStyle>
          <a:p>
            <a:fld id="{D6D3D1D7-0742-4C50-BC26-2671AEFA80FC}" type="datetimeFigureOut">
              <a:rPr lang="en-US" smtClean="0"/>
              <a:t>2/26/2026</a:t>
            </a:fld>
            <a:endParaRPr lang="en-US"/>
          </a:p>
        </p:txBody>
      </p:sp>
      <p:sp>
        <p:nvSpPr>
          <p:cNvPr id="9" name="Slide Number Placeholder 8"/>
          <p:cNvSpPr>
            <a:spLocks noGrp="1"/>
          </p:cNvSpPr>
          <p:nvPr>
            <p:ph type="sldNum" sz="quarter" idx="12"/>
          </p:nvPr>
        </p:nvSpPr>
        <p:spPr/>
        <p:txBody>
          <a:bodyPr/>
          <a:lstStyle/>
          <a:p>
            <a:fld id="{51629F4A-BF58-4D9C-955F-9F91E41672D5}" type="slidenum">
              <a:rPr lang="en-US" smtClean="0"/>
              <a:t>‹#›</a:t>
            </a:fld>
            <a:endParaRPr lang="en-US"/>
          </a:p>
        </p:txBody>
      </p:sp>
    </p:spTree>
    <p:extLst>
      <p:ext uri="{BB962C8B-B14F-4D97-AF65-F5344CB8AC3E}">
        <p14:creationId xmlns:p14="http://schemas.microsoft.com/office/powerpoint/2010/main" val="4282784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D3D1D7-0742-4C50-BC26-2671AEFA80FC}" type="datetimeFigureOut">
              <a:rPr lang="en-US" smtClean="0"/>
              <a:t>2/26/2026</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1629F4A-BF58-4D9C-955F-9F91E41672D5}" type="slidenum">
              <a:rPr lang="en-US" smtClean="0"/>
              <a:t>‹#›</a:t>
            </a:fld>
            <a:endParaRPr lang="en-US"/>
          </a:p>
        </p:txBody>
      </p:sp>
    </p:spTree>
    <p:extLst>
      <p:ext uri="{BB962C8B-B14F-4D97-AF65-F5344CB8AC3E}">
        <p14:creationId xmlns:p14="http://schemas.microsoft.com/office/powerpoint/2010/main" val="3557371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4DE13F-5776-4FF6-8CD5-32032F43AD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91" cy="6858000"/>
          </a:xfrm>
          <a:prstGeom prst="rect">
            <a:avLst/>
          </a:prstGeom>
        </p:spPr>
      </p:pic>
      <p:pic>
        <p:nvPicPr>
          <p:cNvPr id="7" name="Picture 6">
            <a:extLst>
              <a:ext uri="{FF2B5EF4-FFF2-40B4-BE49-F238E27FC236}">
                <a16:creationId xmlns:a16="http://schemas.microsoft.com/office/drawing/2014/main" id="{F2D27A0A-5E58-43A7-ADC1-4F9B322689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4805" y="6050165"/>
            <a:ext cx="2290255" cy="503035"/>
          </a:xfrm>
          <a:prstGeom prst="rect">
            <a:avLst/>
          </a:prstGeom>
        </p:spPr>
      </p:pic>
    </p:spTree>
    <p:extLst>
      <p:ext uri="{BB962C8B-B14F-4D97-AF65-F5344CB8AC3E}">
        <p14:creationId xmlns:p14="http://schemas.microsoft.com/office/powerpoint/2010/main" val="297844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7.png"/><Relationship Id="rId5" Type="http://schemas.openxmlformats.org/officeDocument/2006/relationships/slideLayout" Target="../slideLayouts/slideLayout57.xml"/><Relationship Id="rId10" Type="http://schemas.openxmlformats.org/officeDocument/2006/relationships/image" Target="../media/image6.png"/><Relationship Id="rId4" Type="http://schemas.openxmlformats.org/officeDocument/2006/relationships/slideLayout" Target="../slideLayouts/slideLayout5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961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3" r:id="rId37"/>
    <p:sldLayoutId id="2147483714" r:id="rId38"/>
    <p:sldLayoutId id="2147483724" r:id="rId39"/>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095" y="-3544"/>
            <a:ext cx="11781904" cy="1226288"/>
          </a:xfrm>
          <a:prstGeom prst="rect">
            <a:avLst/>
          </a:prstGeom>
        </p:spPr>
        <p:txBody>
          <a:bodyPr vert="horz" lIns="91427" tIns="45713" rIns="91427" bIns="45713" rtlCol="0" anchor="ctr">
            <a:normAutofit/>
          </a:bodyPr>
          <a:lstStyle/>
          <a:p>
            <a:r>
              <a:rPr lang="en-US"/>
              <a:t>Click to edit Master title style</a:t>
            </a:r>
          </a:p>
        </p:txBody>
      </p:sp>
      <p:sp>
        <p:nvSpPr>
          <p:cNvPr id="3" name="Text Placeholder 2"/>
          <p:cNvSpPr>
            <a:spLocks noGrp="1"/>
          </p:cNvSpPr>
          <p:nvPr>
            <p:ph type="body" idx="1"/>
          </p:nvPr>
        </p:nvSpPr>
        <p:spPr>
          <a:xfrm>
            <a:off x="609600" y="1221971"/>
            <a:ext cx="10972800" cy="4987636"/>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5961" y="6408739"/>
            <a:ext cx="2844800" cy="365125"/>
          </a:xfrm>
          <a:prstGeom prst="rect">
            <a:avLst/>
          </a:prstGeom>
        </p:spPr>
        <p:txBody>
          <a:bodyPr vert="horz" lIns="91427" tIns="45713" rIns="91427" bIns="45713" rtlCol="0" anchor="ctr"/>
          <a:lstStyle>
            <a:lvl1pPr algn="l">
              <a:defRPr sz="1067">
                <a:solidFill>
                  <a:schemeClr val="accent1"/>
                </a:solidFill>
                <a:latin typeface="+mn-lt"/>
                <a:cs typeface="Arial" panose="020B0604020202020204" pitchFamily="34" charset="0"/>
              </a:defRPr>
            </a:lvl1pPr>
          </a:lstStyle>
          <a:p>
            <a:fld id="{D6D3D1D7-0742-4C50-BC26-2671AEFA80FC}" type="datetimeFigureOut">
              <a:rPr lang="en-US" smtClean="0"/>
              <a:t>2/26/2026</a:t>
            </a:fld>
            <a:endParaRPr lang="en-US"/>
          </a:p>
        </p:txBody>
      </p:sp>
      <p:sp>
        <p:nvSpPr>
          <p:cNvPr id="6" name="Slide Number Placeholder 5"/>
          <p:cNvSpPr>
            <a:spLocks noGrp="1"/>
          </p:cNvSpPr>
          <p:nvPr>
            <p:ph type="sldNum" sz="quarter" idx="4"/>
          </p:nvPr>
        </p:nvSpPr>
        <p:spPr>
          <a:xfrm>
            <a:off x="4673600" y="6408739"/>
            <a:ext cx="2844800" cy="365125"/>
          </a:xfrm>
          <a:prstGeom prst="rect">
            <a:avLst/>
          </a:prstGeom>
        </p:spPr>
        <p:txBody>
          <a:bodyPr vert="horz" lIns="91427" tIns="45713" rIns="91427" bIns="45713" rtlCol="0" anchor="ctr"/>
          <a:lstStyle>
            <a:lvl1pPr algn="ctr">
              <a:defRPr sz="1067">
                <a:solidFill>
                  <a:schemeClr val="accent1"/>
                </a:solidFill>
                <a:latin typeface="+mn-lt"/>
                <a:cs typeface="Arial" panose="020B0604020202020204" pitchFamily="34" charset="0"/>
              </a:defRPr>
            </a:lvl1pPr>
          </a:lstStyle>
          <a:p>
            <a:fld id="{51629F4A-BF58-4D9C-955F-9F91E41672D5}" type="slidenum">
              <a:rPr lang="en-US" smtClean="0"/>
              <a:t>‹#›</a:t>
            </a:fld>
            <a:endParaRPr lang="en-US"/>
          </a:p>
        </p:txBody>
      </p:sp>
      <p:sp>
        <p:nvSpPr>
          <p:cNvPr id="7" name="Rectangle 6"/>
          <p:cNvSpPr/>
          <p:nvPr/>
        </p:nvSpPr>
        <p:spPr>
          <a:xfrm>
            <a:off x="-1" y="0"/>
            <a:ext cx="262468" cy="6858000"/>
          </a:xfrm>
          <a:prstGeom prst="rect">
            <a:avLst/>
          </a:prstGeom>
          <a:solidFill>
            <a:srgbClr val="2E7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6D4BFA05-79B3-4691-B884-FAEBD979178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951429" y="141939"/>
            <a:ext cx="1110576" cy="1662997"/>
          </a:xfrm>
          <a:prstGeom prst="rect">
            <a:avLst/>
          </a:prstGeom>
        </p:spPr>
      </p:pic>
      <p:pic>
        <p:nvPicPr>
          <p:cNvPr id="10" name="Picture 9">
            <a:extLst>
              <a:ext uri="{FF2B5EF4-FFF2-40B4-BE49-F238E27FC236}">
                <a16:creationId xmlns:a16="http://schemas.microsoft.com/office/drawing/2014/main" id="{0FFF6DA4-F153-490E-A627-A81F83CC745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335061" y="6328898"/>
            <a:ext cx="1524000" cy="334733"/>
          </a:xfrm>
          <a:prstGeom prst="rect">
            <a:avLst/>
          </a:prstGeom>
        </p:spPr>
      </p:pic>
    </p:spTree>
    <p:extLst>
      <p:ext uri="{BB962C8B-B14F-4D97-AF65-F5344CB8AC3E}">
        <p14:creationId xmlns:p14="http://schemas.microsoft.com/office/powerpoint/2010/main" val="1566247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marL="156629" indent="0" algn="l" defTabSz="1218995" rtl="0" eaLnBrk="1" latinLnBrk="0" hangingPunct="1">
        <a:spcBef>
          <a:spcPct val="0"/>
        </a:spcBef>
        <a:buNone/>
        <a:defRPr sz="4800" b="1" kern="1200">
          <a:solidFill>
            <a:schemeClr val="accent1"/>
          </a:solidFill>
          <a:latin typeface="+mj-lt"/>
          <a:ea typeface="+mj-ea"/>
          <a:cs typeface="Arial" panose="020B0604020202020204" pitchFamily="34" charset="0"/>
        </a:defRPr>
      </a:lvl1pPr>
    </p:titleStyle>
    <p:bodyStyle>
      <a:lvl1pPr marL="311143" indent="-311143" algn="l" defTabSz="1218995" rtl="0" eaLnBrk="1" latinLnBrk="0" hangingPunct="1">
        <a:spcBef>
          <a:spcPct val="20000"/>
        </a:spcBef>
        <a:buClr>
          <a:schemeClr val="accent3"/>
        </a:buClr>
        <a:buFont typeface="Arial" panose="020B0604020202020204" pitchFamily="34" charset="0"/>
        <a:buChar char="•"/>
        <a:defRPr sz="4267" kern="1200">
          <a:solidFill>
            <a:schemeClr val="accent1"/>
          </a:solidFill>
          <a:latin typeface="+mn-lt"/>
          <a:ea typeface="+mn-ea"/>
          <a:cs typeface="Arial" panose="020B0604020202020204" pitchFamily="34" charset="0"/>
        </a:defRPr>
      </a:lvl1pPr>
      <a:lvl2pPr marL="766214" indent="-313259" algn="l" defTabSz="1218995" rtl="0" eaLnBrk="1" latinLnBrk="0" hangingPunct="1">
        <a:spcBef>
          <a:spcPct val="20000"/>
        </a:spcBef>
        <a:buClr>
          <a:schemeClr val="accent3"/>
        </a:buClr>
        <a:buFont typeface="Arial" panose="020B0604020202020204" pitchFamily="34" charset="0"/>
        <a:buChar char="–"/>
        <a:defRPr sz="3733" kern="1200">
          <a:solidFill>
            <a:schemeClr val="accent1"/>
          </a:solidFill>
          <a:latin typeface="+mn-lt"/>
          <a:ea typeface="+mn-ea"/>
          <a:cs typeface="Arial" panose="020B0604020202020204" pitchFamily="34" charset="0"/>
        </a:defRPr>
      </a:lvl2pPr>
      <a:lvl3pPr marL="1523745" indent="-304748" algn="l" defTabSz="1218995" rtl="0" eaLnBrk="1" latinLnBrk="0" hangingPunct="1">
        <a:spcBef>
          <a:spcPct val="20000"/>
        </a:spcBef>
        <a:buClr>
          <a:schemeClr val="accent3"/>
        </a:buClr>
        <a:buFont typeface="Arial" panose="020B0604020202020204" pitchFamily="34" charset="0"/>
        <a:buChar char="•"/>
        <a:defRPr sz="3200" kern="1200">
          <a:solidFill>
            <a:schemeClr val="accent1"/>
          </a:solidFill>
          <a:latin typeface="+mn-lt"/>
          <a:ea typeface="+mn-ea"/>
          <a:cs typeface="Arial" panose="020B0604020202020204" pitchFamily="34" charset="0"/>
        </a:defRPr>
      </a:lvl3pPr>
      <a:lvl4pPr marL="2133241" indent="-304748" algn="l" defTabSz="1218995" rtl="0" eaLnBrk="1" latinLnBrk="0" hangingPunct="1">
        <a:spcBef>
          <a:spcPct val="20000"/>
        </a:spcBef>
        <a:buClr>
          <a:schemeClr val="accent3"/>
        </a:buClr>
        <a:buFont typeface="Arial" panose="020B0604020202020204" pitchFamily="34" charset="0"/>
        <a:buChar char="–"/>
        <a:defRPr sz="2667" kern="1200">
          <a:solidFill>
            <a:schemeClr val="accent1"/>
          </a:solidFill>
          <a:latin typeface="+mn-lt"/>
          <a:ea typeface="+mn-ea"/>
          <a:cs typeface="Arial" panose="020B0604020202020204" pitchFamily="34" charset="0"/>
        </a:defRPr>
      </a:lvl4pPr>
      <a:lvl5pPr marL="2742739" indent="-304748" algn="l" defTabSz="1218995" rtl="0" eaLnBrk="1" latinLnBrk="0" hangingPunct="1">
        <a:spcBef>
          <a:spcPct val="20000"/>
        </a:spcBef>
        <a:buClr>
          <a:schemeClr val="accent3"/>
        </a:buClr>
        <a:buFont typeface="Arial" panose="020B0604020202020204" pitchFamily="34" charset="0"/>
        <a:buChar char="»"/>
        <a:defRPr sz="2667" kern="1200">
          <a:solidFill>
            <a:schemeClr val="accent1"/>
          </a:solidFill>
          <a:latin typeface="+mn-lt"/>
          <a:ea typeface="+mn-ea"/>
          <a:cs typeface="Arial" panose="020B0604020202020204" pitchFamily="34" charset="0"/>
        </a:defRPr>
      </a:lvl5pPr>
      <a:lvl6pPr marL="3352238" indent="-304748" algn="l" defTabSz="121899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1736" indent="-304748" algn="l" defTabSz="121899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234" indent="-304748" algn="l" defTabSz="121899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0732" indent="-304748" algn="l" defTabSz="121899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8995" rtl="0" eaLnBrk="1" latinLnBrk="0" hangingPunct="1">
        <a:defRPr sz="2400" kern="1200">
          <a:solidFill>
            <a:schemeClr val="tx1"/>
          </a:solidFill>
          <a:latin typeface="+mn-lt"/>
          <a:ea typeface="+mn-ea"/>
          <a:cs typeface="+mn-cs"/>
        </a:defRPr>
      </a:lvl1pPr>
      <a:lvl2pPr marL="609498" algn="l" defTabSz="1218995" rtl="0" eaLnBrk="1" latinLnBrk="0" hangingPunct="1">
        <a:defRPr sz="2400" kern="1200">
          <a:solidFill>
            <a:schemeClr val="tx1"/>
          </a:solidFill>
          <a:latin typeface="+mn-lt"/>
          <a:ea typeface="+mn-ea"/>
          <a:cs typeface="+mn-cs"/>
        </a:defRPr>
      </a:lvl2pPr>
      <a:lvl3pPr marL="1218995" algn="l" defTabSz="1218995" rtl="0" eaLnBrk="1" latinLnBrk="0" hangingPunct="1">
        <a:defRPr sz="2400" kern="1200">
          <a:solidFill>
            <a:schemeClr val="tx1"/>
          </a:solidFill>
          <a:latin typeface="+mn-lt"/>
          <a:ea typeface="+mn-ea"/>
          <a:cs typeface="+mn-cs"/>
        </a:defRPr>
      </a:lvl3pPr>
      <a:lvl4pPr marL="1828493" algn="l" defTabSz="1218995" rtl="0" eaLnBrk="1" latinLnBrk="0" hangingPunct="1">
        <a:defRPr sz="2400" kern="1200">
          <a:solidFill>
            <a:schemeClr val="tx1"/>
          </a:solidFill>
          <a:latin typeface="+mn-lt"/>
          <a:ea typeface="+mn-ea"/>
          <a:cs typeface="+mn-cs"/>
        </a:defRPr>
      </a:lvl4pPr>
      <a:lvl5pPr marL="2437991" algn="l" defTabSz="1218995" rtl="0" eaLnBrk="1" latinLnBrk="0" hangingPunct="1">
        <a:defRPr sz="2400" kern="1200">
          <a:solidFill>
            <a:schemeClr val="tx1"/>
          </a:solidFill>
          <a:latin typeface="+mn-lt"/>
          <a:ea typeface="+mn-ea"/>
          <a:cs typeface="+mn-cs"/>
        </a:defRPr>
      </a:lvl5pPr>
      <a:lvl6pPr marL="3047489" algn="l" defTabSz="1218995" rtl="0" eaLnBrk="1" latinLnBrk="0" hangingPunct="1">
        <a:defRPr sz="2400" kern="1200">
          <a:solidFill>
            <a:schemeClr val="tx1"/>
          </a:solidFill>
          <a:latin typeface="+mn-lt"/>
          <a:ea typeface="+mn-ea"/>
          <a:cs typeface="+mn-cs"/>
        </a:defRPr>
      </a:lvl6pPr>
      <a:lvl7pPr marL="3656987" algn="l" defTabSz="1218995" rtl="0" eaLnBrk="1" latinLnBrk="0" hangingPunct="1">
        <a:defRPr sz="2400" kern="1200">
          <a:solidFill>
            <a:schemeClr val="tx1"/>
          </a:solidFill>
          <a:latin typeface="+mn-lt"/>
          <a:ea typeface="+mn-ea"/>
          <a:cs typeface="+mn-cs"/>
        </a:defRPr>
      </a:lvl7pPr>
      <a:lvl8pPr marL="4266485" algn="l" defTabSz="1218995" rtl="0" eaLnBrk="1" latinLnBrk="0" hangingPunct="1">
        <a:defRPr sz="2400" kern="1200">
          <a:solidFill>
            <a:schemeClr val="tx1"/>
          </a:solidFill>
          <a:latin typeface="+mn-lt"/>
          <a:ea typeface="+mn-ea"/>
          <a:cs typeface="+mn-cs"/>
        </a:defRPr>
      </a:lvl8pPr>
      <a:lvl9pPr marL="4875982" algn="l" defTabSz="121899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7BBF58EA_6E70CD56.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7BBF58E1_CEE188A7.xm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microsoft.com/office/2018/10/relationships/comments" Target="../comments/modernComment_7BBF58FB_53F171B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7BBF58F3_A52741E0.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microsoft.com/office/2018/10/relationships/comments" Target="../comments/modernComment_7BBF58FC_E7D3F2B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7BBF5902_48210BA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7BBF5900_6AEEF06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microsoft.com/office/2018/10/relationships/comments" Target="../comments/modernComment_7BBF5903_4E57F8D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microsoft.com/office/2018/10/relationships/comments" Target="../comments/modernComment_7BBF5904_9BA40BD3.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7BBF590A_D6ECA29E.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8E0D-EDFE-A58F-66B5-569A3C8837A3}"/>
              </a:ext>
            </a:extLst>
          </p:cNvPr>
          <p:cNvSpPr>
            <a:spLocks noGrp="1"/>
          </p:cNvSpPr>
          <p:nvPr>
            <p:ph type="title"/>
          </p:nvPr>
        </p:nvSpPr>
        <p:spPr>
          <a:xfrm>
            <a:off x="685800" y="2110525"/>
            <a:ext cx="10820400" cy="1246472"/>
          </a:xfrm>
        </p:spPr>
        <p:txBody>
          <a:bodyPr/>
          <a:lstStyle/>
          <a:p>
            <a:r>
              <a:rPr lang="en-US"/>
              <a:t>FFRD Validation Basins</a:t>
            </a:r>
            <a:br>
              <a:rPr lang="en-US"/>
            </a:br>
            <a:r>
              <a:rPr lang="en-US"/>
              <a:t>Cross-Basin Meeting</a:t>
            </a:r>
          </a:p>
        </p:txBody>
      </p:sp>
      <p:sp>
        <p:nvSpPr>
          <p:cNvPr id="7" name="Text Placeholder 6">
            <a:extLst>
              <a:ext uri="{FF2B5EF4-FFF2-40B4-BE49-F238E27FC236}">
                <a16:creationId xmlns:a16="http://schemas.microsoft.com/office/drawing/2014/main" id="{04907C3C-58D7-24B4-F8AB-BAFFBFAABBBE}"/>
              </a:ext>
            </a:extLst>
          </p:cNvPr>
          <p:cNvSpPr>
            <a:spLocks noGrp="1"/>
          </p:cNvSpPr>
          <p:nvPr>
            <p:ph type="body" sz="quarter" idx="13"/>
          </p:nvPr>
        </p:nvSpPr>
        <p:spPr>
          <a:xfrm>
            <a:off x="1075556" y="96651"/>
            <a:ext cx="1749940" cy="274320"/>
          </a:xfrm>
        </p:spPr>
        <p:txBody>
          <a:bodyPr/>
          <a:lstStyle/>
          <a:p>
            <a:r>
              <a:rPr lang="en-US"/>
              <a:t>February 6</a:t>
            </a:r>
            <a:r>
              <a:rPr lang="en-US" baseline="30000"/>
              <a:t>th</a:t>
            </a:r>
            <a:r>
              <a:rPr lang="en-US"/>
              <a:t>, 2026</a:t>
            </a:r>
          </a:p>
        </p:txBody>
      </p:sp>
      <p:sp>
        <p:nvSpPr>
          <p:cNvPr id="4" name="Title 1">
            <a:extLst>
              <a:ext uri="{FF2B5EF4-FFF2-40B4-BE49-F238E27FC236}">
                <a16:creationId xmlns:a16="http://schemas.microsoft.com/office/drawing/2014/main" id="{27FFBA0F-90E6-069B-DD92-2F5BD5D7F43D}"/>
              </a:ext>
            </a:extLst>
          </p:cNvPr>
          <p:cNvSpPr txBox="1">
            <a:spLocks/>
          </p:cNvSpPr>
          <p:nvPr/>
        </p:nvSpPr>
        <p:spPr>
          <a:xfrm>
            <a:off x="685800" y="3287053"/>
            <a:ext cx="10820400" cy="1246472"/>
          </a:xfrm>
          <a:prstGeom prst="rect">
            <a:avLst/>
          </a:prstGeom>
        </p:spPr>
        <p:txBody>
          <a:bodyPr vert="horz" lIns="91440" tIns="45720" rIns="91440" bIns="45720" rtlCol="0" anchor="ctr">
            <a:noAutofit/>
          </a:bodyPr>
          <a:lstStyle>
            <a:lvl1pPr algn="l" defTabSz="914400" rtl="0" eaLnBrk="1" latinLnBrk="0" hangingPunct="1">
              <a:lnSpc>
                <a:spcPts val="5400"/>
              </a:lnSpc>
              <a:spcBef>
                <a:spcPct val="0"/>
              </a:spcBef>
              <a:buNone/>
              <a:defRPr sz="5400" b="0" kern="1200">
                <a:solidFill>
                  <a:schemeClr val="bg1"/>
                </a:solidFill>
                <a:latin typeface="Franklin Gothic Heavy" panose="020B0903020102020204" pitchFamily="34" charset="0"/>
                <a:ea typeface="+mj-ea"/>
                <a:cs typeface="Arial"/>
              </a:defRPr>
            </a:lvl1pPr>
          </a:lstStyle>
          <a:p>
            <a:endParaRPr lang="en-US" sz="2000"/>
          </a:p>
        </p:txBody>
      </p:sp>
    </p:spTree>
    <p:extLst>
      <p:ext uri="{BB962C8B-B14F-4D97-AF65-F5344CB8AC3E}">
        <p14:creationId xmlns:p14="http://schemas.microsoft.com/office/powerpoint/2010/main" val="1408998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7DDC-A4DF-388E-39EF-6538DACB91DD}"/>
              </a:ext>
            </a:extLst>
          </p:cNvPr>
          <p:cNvSpPr>
            <a:spLocks noGrp="1"/>
          </p:cNvSpPr>
          <p:nvPr>
            <p:ph type="title"/>
          </p:nvPr>
        </p:nvSpPr>
        <p:spPr>
          <a:xfrm>
            <a:off x="683238" y="914496"/>
            <a:ext cx="10822962" cy="457200"/>
          </a:xfrm>
        </p:spPr>
        <p:txBody>
          <a:bodyPr/>
          <a:lstStyle/>
          <a:p>
            <a:r>
              <a:rPr lang="en-US"/>
              <a:t>Planned Meetings</a:t>
            </a:r>
          </a:p>
        </p:txBody>
      </p:sp>
      <p:sp>
        <p:nvSpPr>
          <p:cNvPr id="4" name="Slide Number Placeholder 3">
            <a:extLst>
              <a:ext uri="{FF2B5EF4-FFF2-40B4-BE49-F238E27FC236}">
                <a16:creationId xmlns:a16="http://schemas.microsoft.com/office/drawing/2014/main" id="{5C4E9DB6-FCE9-B239-52D1-7073FD304C54}"/>
              </a:ext>
            </a:extLst>
          </p:cNvPr>
          <p:cNvSpPr>
            <a:spLocks noGrp="1"/>
          </p:cNvSpPr>
          <p:nvPr>
            <p:ph type="sldNum" sz="quarter" idx="12"/>
          </p:nvPr>
        </p:nvSpPr>
        <p:spPr>
          <a:xfrm>
            <a:off x="10591797" y="406500"/>
            <a:ext cx="914403" cy="27432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5" name="Content Placeholder 4">
            <a:extLst>
              <a:ext uri="{FF2B5EF4-FFF2-40B4-BE49-F238E27FC236}">
                <a16:creationId xmlns:a16="http://schemas.microsoft.com/office/drawing/2014/main" id="{226CA7A2-5EF8-0209-00DE-E93518FC0A78}"/>
              </a:ext>
            </a:extLst>
          </p:cNvPr>
          <p:cNvSpPr>
            <a:spLocks noGrp="1"/>
          </p:cNvSpPr>
          <p:nvPr>
            <p:ph sz="quarter" idx="13"/>
          </p:nvPr>
        </p:nvSpPr>
        <p:spPr>
          <a:xfrm>
            <a:off x="682625" y="1818045"/>
            <a:ext cx="10828338" cy="4141385"/>
          </a:xfrm>
        </p:spPr>
        <p:txBody>
          <a:bodyPr lIns="91440" tIns="45720" rIns="91440" bIns="45720" anchor="t"/>
          <a:lstStyle/>
          <a:p>
            <a:pPr marL="285750" indent="-285750">
              <a:buFont typeface="Arial" panose="020B0604020202020204" pitchFamily="34" charset="0"/>
              <a:buChar char="•"/>
            </a:pPr>
            <a:r>
              <a:rPr lang="en-US"/>
              <a:t>Pending finalization of FEMA-USACE IRWA</a:t>
            </a:r>
          </a:p>
          <a:p>
            <a:pPr marL="285750" indent="-285750">
              <a:buFont typeface="Arial" panose="020B0604020202020204" pitchFamily="34" charset="0"/>
              <a:buChar char="•"/>
            </a:pPr>
            <a:r>
              <a:rPr lang="en-US"/>
              <a:t>Bi-weekly cross-basin meetings (1.5 </a:t>
            </a:r>
            <a:r>
              <a:rPr lang="en-US" err="1"/>
              <a:t>hr</a:t>
            </a:r>
            <a:r>
              <a:rPr lang="en-US"/>
              <a:t> virtual meetings)</a:t>
            </a:r>
          </a:p>
          <a:p>
            <a:pPr marL="742950" lvl="1" indent="-285750">
              <a:buFont typeface="Arial" panose="020B0604020202020204" pitchFamily="34" charset="0"/>
              <a:buChar char="•"/>
            </a:pPr>
            <a:r>
              <a:rPr lang="en-US"/>
              <a:t>PTS, USACE basin liaisons, FEMA HQ, FEMA regional POCs (Cross-basin Team)</a:t>
            </a:r>
          </a:p>
          <a:p>
            <a:pPr marL="742950" lvl="1" indent="-285750">
              <a:buFont typeface="Arial" panose="020B0604020202020204" pitchFamily="34" charset="0"/>
              <a:buChar char="•"/>
            </a:pPr>
            <a:r>
              <a:rPr lang="en-US"/>
              <a:t>Regular cross‑basin check‑in to share progress, address issues, and confirm validation decisions across all basins.</a:t>
            </a:r>
          </a:p>
          <a:p>
            <a:pPr marL="285750" indent="-285750">
              <a:buFont typeface="Arial" panose="020B0604020202020204" pitchFamily="34" charset="0"/>
              <a:buChar char="•"/>
            </a:pPr>
            <a:r>
              <a:rPr lang="en-US"/>
              <a:t>Ad-hoc technical meeting </a:t>
            </a:r>
          </a:p>
          <a:p>
            <a:pPr marL="742950" lvl="1" indent="-285750">
              <a:buFont typeface="Arial" panose="020B0604020202020204" pitchFamily="34" charset="0"/>
              <a:buChar char="•"/>
            </a:pPr>
            <a:r>
              <a:rPr lang="en-US"/>
              <a:t>PTS, USACE basin advisor, FEMA</a:t>
            </a:r>
          </a:p>
          <a:p>
            <a:pPr marL="742950" lvl="1" indent="-285750">
              <a:buFont typeface="Arial" panose="020B0604020202020204" pitchFamily="34" charset="0"/>
              <a:buChar char="•"/>
            </a:pPr>
            <a:r>
              <a:rPr lang="en-US"/>
              <a:t>Reconcile technical questions that arise during modeling and garner confirmation of general approach from USACE if deviations from the SOP are required.</a:t>
            </a:r>
          </a:p>
          <a:p>
            <a:pPr marL="285750" indent="-285750">
              <a:buFont typeface="Arial" panose="020B0604020202020204" pitchFamily="34" charset="0"/>
              <a:buChar char="•"/>
            </a:pPr>
            <a:r>
              <a:rPr lang="en-US"/>
              <a:t>Technical Oversight Group (TOG)</a:t>
            </a:r>
          </a:p>
          <a:p>
            <a:pPr marL="742950" lvl="1" indent="-285750">
              <a:buFont typeface="Arial" panose="020B0604020202020204" pitchFamily="34" charset="0"/>
              <a:buChar char="•"/>
            </a:pPr>
            <a:r>
              <a:rPr lang="en-US"/>
              <a:t>Meetings after each major project phase</a:t>
            </a:r>
          </a:p>
          <a:p>
            <a:pPr lvl="1"/>
            <a:endParaRPr lang="en-US"/>
          </a:p>
        </p:txBody>
      </p:sp>
    </p:spTree>
    <p:extLst>
      <p:ext uri="{BB962C8B-B14F-4D97-AF65-F5344CB8AC3E}">
        <p14:creationId xmlns:p14="http://schemas.microsoft.com/office/powerpoint/2010/main" val="259567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94C9-BDD7-E9F8-874B-5F8237CC7B63}"/>
              </a:ext>
            </a:extLst>
          </p:cNvPr>
          <p:cNvSpPr>
            <a:spLocks noGrp="1"/>
          </p:cNvSpPr>
          <p:nvPr>
            <p:ph type="title"/>
          </p:nvPr>
        </p:nvSpPr>
        <p:spPr/>
        <p:txBody>
          <a:bodyPr/>
          <a:lstStyle/>
          <a:p>
            <a:r>
              <a:rPr lang="en-US"/>
              <a:t>FEMA Regional Role</a:t>
            </a:r>
          </a:p>
        </p:txBody>
      </p:sp>
      <p:sp>
        <p:nvSpPr>
          <p:cNvPr id="3" name="Content Placeholder 2">
            <a:extLst>
              <a:ext uri="{FF2B5EF4-FFF2-40B4-BE49-F238E27FC236}">
                <a16:creationId xmlns:a16="http://schemas.microsoft.com/office/drawing/2014/main" id="{A721686A-6031-3EBB-01A0-35BB13CEED2C}"/>
              </a:ext>
            </a:extLst>
          </p:cNvPr>
          <p:cNvSpPr>
            <a:spLocks noGrp="1"/>
          </p:cNvSpPr>
          <p:nvPr>
            <p:ph sz="quarter" idx="13"/>
          </p:nvPr>
        </p:nvSpPr>
        <p:spPr/>
        <p:txBody>
          <a:bodyPr>
            <a:normAutofit/>
          </a:bodyPr>
          <a:lstStyle/>
          <a:p>
            <a:pPr marL="571500" indent="-571500">
              <a:buFont typeface="Arial" panose="020B0604020202020204" pitchFamily="34" charset="0"/>
              <a:buChar char="•"/>
            </a:pPr>
            <a:r>
              <a:rPr lang="en-US" sz="2400"/>
              <a:t>Support data collection with regional partners and data owners</a:t>
            </a:r>
          </a:p>
          <a:p>
            <a:pPr marL="571500" indent="-571500">
              <a:buFont typeface="Arial" panose="020B0604020202020204" pitchFamily="34" charset="0"/>
              <a:buChar char="•"/>
            </a:pPr>
            <a:r>
              <a:rPr lang="en-US" sz="2400"/>
              <a:t>Validate methodology is defensible and useful at regional level</a:t>
            </a:r>
          </a:p>
          <a:p>
            <a:pPr marL="914400" lvl="1" indent="-457200">
              <a:buFont typeface="Arial" panose="020B0604020202020204" pitchFamily="34" charset="0"/>
              <a:buChar char="•"/>
            </a:pPr>
            <a:r>
              <a:rPr lang="en-US" sz="2400"/>
              <a:t>Inform future regional and national guidance</a:t>
            </a:r>
          </a:p>
          <a:p>
            <a:pPr marL="571500" indent="-571500">
              <a:buFont typeface="Arial" panose="020B0604020202020204" pitchFamily="34" charset="0"/>
              <a:buChar char="•"/>
            </a:pPr>
            <a:r>
              <a:rPr lang="en-US" sz="2400"/>
              <a:t>Ground-truth data sources, model assumptions and decision points</a:t>
            </a:r>
          </a:p>
          <a:p>
            <a:pPr marL="571500" indent="-571500">
              <a:buFont typeface="Arial" panose="020B0604020202020204" pitchFamily="34" charset="0"/>
              <a:buChar char="•"/>
            </a:pPr>
            <a:r>
              <a:rPr lang="en-US" sz="2400"/>
              <a:t>Identify areas where Regional discretion is needed </a:t>
            </a:r>
          </a:p>
          <a:p>
            <a:pPr marL="571500" indent="-571500">
              <a:buFont typeface="Arial" panose="020B0604020202020204" pitchFamily="34" charset="0"/>
              <a:buChar char="•"/>
            </a:pPr>
            <a:r>
              <a:rPr lang="en-US" sz="2400"/>
              <a:t>Expand use-cases for FFRD work products</a:t>
            </a:r>
          </a:p>
        </p:txBody>
      </p:sp>
    </p:spTree>
    <p:extLst>
      <p:ext uri="{BB962C8B-B14F-4D97-AF65-F5344CB8AC3E}">
        <p14:creationId xmlns:p14="http://schemas.microsoft.com/office/powerpoint/2010/main" val="301165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3D4D-657B-9C2A-14FC-AE1D798AA6F4}"/>
              </a:ext>
            </a:extLst>
          </p:cNvPr>
          <p:cNvSpPr>
            <a:spLocks noGrp="1"/>
          </p:cNvSpPr>
          <p:nvPr>
            <p:ph type="title"/>
          </p:nvPr>
        </p:nvSpPr>
        <p:spPr/>
        <p:txBody>
          <a:bodyPr/>
          <a:lstStyle/>
          <a:p>
            <a:r>
              <a:rPr lang="en-US"/>
              <a:t>Data Provider Outreach (</a:t>
            </a:r>
            <a:r>
              <a:rPr lang="en-US" i="1"/>
              <a:t>Hydrology Focused</a:t>
            </a:r>
            <a:r>
              <a:rPr lang="en-US"/>
              <a:t>)</a:t>
            </a:r>
          </a:p>
        </p:txBody>
      </p:sp>
      <p:sp>
        <p:nvSpPr>
          <p:cNvPr id="4" name="Slide Number Placeholder 3">
            <a:extLst>
              <a:ext uri="{FF2B5EF4-FFF2-40B4-BE49-F238E27FC236}">
                <a16:creationId xmlns:a16="http://schemas.microsoft.com/office/drawing/2014/main" id="{D96EA749-36D7-994A-B9D5-8A99AE773651}"/>
              </a:ext>
            </a:extLst>
          </p:cNvPr>
          <p:cNvSpPr>
            <a:spLocks noGrp="1"/>
          </p:cNvSpPr>
          <p:nvPr>
            <p:ph type="sldNum" sz="quarter" idx="12"/>
          </p:nvPr>
        </p:nvSpPr>
        <p:spPr/>
        <p:txBody>
          <a:bodyPr/>
          <a:lstStyle/>
          <a:p>
            <a:fld id="{8FCC257D-A786-9244-9E17-CE618C8B9275}" type="slidenum">
              <a:rPr lang="en-US" smtClean="0"/>
              <a:pPr/>
              <a:t>12</a:t>
            </a:fld>
            <a:endParaRPr lang="en-US"/>
          </a:p>
        </p:txBody>
      </p:sp>
      <p:sp>
        <p:nvSpPr>
          <p:cNvPr id="5" name="Content Placeholder 4">
            <a:extLst>
              <a:ext uri="{FF2B5EF4-FFF2-40B4-BE49-F238E27FC236}">
                <a16:creationId xmlns:a16="http://schemas.microsoft.com/office/drawing/2014/main" id="{8B8E02E3-6DCD-5D8C-3C40-D7E13F6333F7}"/>
              </a:ext>
            </a:extLst>
          </p:cNvPr>
          <p:cNvSpPr>
            <a:spLocks noGrp="1"/>
          </p:cNvSpPr>
          <p:nvPr>
            <p:ph sz="quarter" idx="13"/>
          </p:nvPr>
        </p:nvSpPr>
        <p:spPr>
          <a:xfrm>
            <a:off x="850685" y="1618448"/>
            <a:ext cx="3487039" cy="4141385"/>
          </a:xfrm>
        </p:spPr>
        <p:txBody>
          <a:bodyPr/>
          <a:lstStyle/>
          <a:p>
            <a:r>
              <a:rPr lang="en-US" b="1"/>
              <a:t>Key Data Providers</a:t>
            </a:r>
          </a:p>
          <a:p>
            <a:pPr marL="285750" indent="-285750">
              <a:buFont typeface="Arial" panose="020B0604020202020204" pitchFamily="34" charset="0"/>
              <a:buChar char="•"/>
            </a:pPr>
            <a:r>
              <a:rPr lang="en-US"/>
              <a:t>Metropolitan Areas</a:t>
            </a:r>
          </a:p>
          <a:p>
            <a:pPr marL="285750" indent="-285750">
              <a:buFont typeface="Arial" panose="020B0604020202020204" pitchFamily="34" charset="0"/>
              <a:buChar char="•"/>
            </a:pPr>
            <a:r>
              <a:rPr lang="en-US"/>
              <a:t>Dam Data Providers</a:t>
            </a:r>
          </a:p>
          <a:p>
            <a:pPr marL="285750" indent="-285750">
              <a:buFont typeface="Arial" panose="020B0604020202020204" pitchFamily="34" charset="0"/>
              <a:buChar char="•"/>
            </a:pPr>
            <a:r>
              <a:rPr lang="en-US"/>
              <a:t>Levee Owners</a:t>
            </a:r>
          </a:p>
          <a:p>
            <a:pPr marL="285750" indent="-285750">
              <a:buFont typeface="Arial" panose="020B0604020202020204" pitchFamily="34" charset="0"/>
              <a:buChar char="•"/>
            </a:pPr>
            <a:r>
              <a:rPr lang="en-US"/>
              <a:t>CTP’s or State Entities</a:t>
            </a:r>
          </a:p>
          <a:p>
            <a:pPr marL="285750" indent="-285750">
              <a:buFont typeface="Arial" panose="020B0604020202020204" pitchFamily="34" charset="0"/>
              <a:buChar char="•"/>
            </a:pPr>
            <a:r>
              <a:rPr lang="en-US"/>
              <a:t>FEMA Regions</a:t>
            </a:r>
          </a:p>
          <a:p>
            <a:endParaRPr lang="en-US"/>
          </a:p>
        </p:txBody>
      </p:sp>
      <p:sp>
        <p:nvSpPr>
          <p:cNvPr id="6" name="Content Placeholder 4">
            <a:extLst>
              <a:ext uri="{FF2B5EF4-FFF2-40B4-BE49-F238E27FC236}">
                <a16:creationId xmlns:a16="http://schemas.microsoft.com/office/drawing/2014/main" id="{33F69B5C-57D0-EB22-B872-14C95EF04C1E}"/>
              </a:ext>
            </a:extLst>
          </p:cNvPr>
          <p:cNvSpPr txBox="1">
            <a:spLocks/>
          </p:cNvSpPr>
          <p:nvPr/>
        </p:nvSpPr>
        <p:spPr>
          <a:xfrm>
            <a:off x="5075406" y="1618448"/>
            <a:ext cx="7116594" cy="4141385"/>
          </a:xfrm>
          <a:prstGeom prst="rect">
            <a:avLst/>
          </a:prstGeom>
        </p:spPr>
        <p:txBody>
          <a:bodyPr/>
          <a:lstStyle>
            <a:lvl1pPr marL="0" indent="0" algn="l" defTabSz="457200" rtl="0" eaLnBrk="1" latinLnBrk="0" hangingPunct="1">
              <a:lnSpc>
                <a:spcPts val="2600"/>
              </a:lnSpc>
              <a:spcBef>
                <a:spcPts val="1000"/>
              </a:spcBef>
              <a:buClr>
                <a:srgbClr val="2F2F30"/>
              </a:buClr>
              <a:buFont typeface="Arial" panose="020B0604020202020204" pitchFamily="34" charset="0"/>
              <a:buNone/>
              <a:defRPr sz="1800" kern="1200">
                <a:solidFill>
                  <a:schemeClr val="tx1"/>
                </a:solidFill>
                <a:latin typeface="+mn-lt"/>
                <a:ea typeface="+mn-ea"/>
                <a:cs typeface="+mn-cs"/>
              </a:defRPr>
            </a:lvl1pPr>
            <a:lvl2pPr marL="457200" indent="0" algn="l" defTabSz="457200" rtl="0" eaLnBrk="1" latinLnBrk="0" hangingPunct="1">
              <a:spcBef>
                <a:spcPts val="1000"/>
              </a:spcBef>
              <a:buClr>
                <a:srgbClr val="2F2F30"/>
              </a:buClr>
              <a:buSzPct val="100000"/>
              <a:buFont typeface="Courier New" panose="02070309020205020404" pitchFamily="49" charset="0"/>
              <a:buNone/>
              <a:defRPr sz="1600" kern="1200">
                <a:solidFill>
                  <a:schemeClr val="tx1"/>
                </a:solidFill>
                <a:latin typeface="+mn-lt"/>
                <a:ea typeface="+mn-ea"/>
                <a:cs typeface="+mn-cs"/>
              </a:defRPr>
            </a:lvl2pPr>
            <a:lvl3pPr marL="914400" indent="0" algn="l" defTabSz="457200" rtl="0" eaLnBrk="1" latinLnBrk="0" hangingPunct="1">
              <a:spcBef>
                <a:spcPts val="1000"/>
              </a:spcBef>
              <a:buClr>
                <a:srgbClr val="2F2F30"/>
              </a:buClr>
              <a:buFont typeface="Franklin Gothic Book" panose="020B0503020102020204" pitchFamily="34" charset="0"/>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a:t>Key Datasets</a:t>
            </a:r>
          </a:p>
          <a:p>
            <a:pPr marL="285750" indent="-285750">
              <a:buFont typeface="Arial" panose="020B0604020202020204" pitchFamily="34" charset="0"/>
              <a:buChar char="•"/>
            </a:pPr>
            <a:r>
              <a:rPr lang="en-US"/>
              <a:t>On-going or existing models/studies to be aware of</a:t>
            </a:r>
          </a:p>
          <a:p>
            <a:pPr marL="742950" lvl="1" indent="-285750">
              <a:buFont typeface="Arial" panose="020B0604020202020204" pitchFamily="34" charset="0"/>
              <a:buChar char="•"/>
            </a:pPr>
            <a:r>
              <a:rPr lang="en-US"/>
              <a:t>FEMA, USGS, USACE</a:t>
            </a:r>
          </a:p>
          <a:p>
            <a:pPr marL="285750" indent="-285750">
              <a:buFont typeface="Arial" panose="020B0604020202020204" pitchFamily="34" charset="0"/>
              <a:buChar char="•"/>
            </a:pPr>
            <a:r>
              <a:rPr lang="en-US"/>
              <a:t>High Water Marks, Local Gage Data, and Flood Imagery</a:t>
            </a:r>
          </a:p>
          <a:p>
            <a:pPr marL="285750" indent="-285750">
              <a:buFont typeface="Arial" panose="020B0604020202020204" pitchFamily="34" charset="0"/>
              <a:buChar char="•"/>
            </a:pPr>
            <a:r>
              <a:rPr lang="en-US"/>
              <a:t>Other Local Datasets</a:t>
            </a:r>
          </a:p>
          <a:p>
            <a:pPr marL="742950" lvl="1" indent="-285750">
              <a:buFont typeface="Arial" panose="020B0604020202020204" pitchFamily="34" charset="0"/>
              <a:buChar char="•"/>
            </a:pPr>
            <a:r>
              <a:rPr lang="en-US"/>
              <a:t>Stormwater System Information</a:t>
            </a:r>
          </a:p>
          <a:p>
            <a:pPr marL="285750" indent="-285750">
              <a:buFont typeface="Arial" panose="020B0604020202020204" pitchFamily="34" charset="0"/>
              <a:buChar char="•"/>
            </a:pPr>
            <a:r>
              <a:rPr lang="en-US"/>
              <a:t>Dam Data</a:t>
            </a:r>
          </a:p>
          <a:p>
            <a:pPr marL="742950" lvl="1" indent="-285750">
              <a:buFont typeface="Arial" panose="020B0604020202020204" pitchFamily="34" charset="0"/>
              <a:buChar char="•"/>
            </a:pPr>
            <a:r>
              <a:rPr lang="en-US"/>
              <a:t>Operations Manuals</a:t>
            </a:r>
          </a:p>
          <a:p>
            <a:pPr marL="742950" lvl="1" indent="-285750">
              <a:buFont typeface="Arial" panose="020B0604020202020204" pitchFamily="34" charset="0"/>
              <a:buChar char="•"/>
            </a:pPr>
            <a:r>
              <a:rPr lang="en-US"/>
              <a:t>Observed Elevation/Discharge</a:t>
            </a:r>
          </a:p>
          <a:p>
            <a:pPr marL="742950" lvl="1" indent="-285750">
              <a:buFont typeface="Arial" panose="020B0604020202020204" pitchFamily="34" charset="0"/>
              <a:buChar char="•"/>
            </a:pPr>
            <a:r>
              <a:rPr lang="en-US"/>
              <a:t>Bathymetry or Storage Elevation</a:t>
            </a:r>
          </a:p>
          <a:p>
            <a:pPr marL="742950" lvl="1" indent="-285750">
              <a:buFont typeface="Arial" panose="020B0604020202020204" pitchFamily="34" charset="0"/>
              <a:buChar char="•"/>
            </a:pPr>
            <a:r>
              <a:rPr lang="en-US"/>
              <a:t>Design Plans/Drawings/Structure Information</a:t>
            </a:r>
          </a:p>
        </p:txBody>
      </p:sp>
    </p:spTree>
    <p:extLst>
      <p:ext uri="{BB962C8B-B14F-4D97-AF65-F5344CB8AC3E}">
        <p14:creationId xmlns:p14="http://schemas.microsoft.com/office/powerpoint/2010/main" val="1852886358"/>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06A6-A0EA-4EC7-8F9D-9B9440EB3ED1}"/>
              </a:ext>
            </a:extLst>
          </p:cNvPr>
          <p:cNvSpPr>
            <a:spLocks noGrp="1"/>
          </p:cNvSpPr>
          <p:nvPr>
            <p:ph type="ctrTitle"/>
          </p:nvPr>
        </p:nvSpPr>
        <p:spPr/>
        <p:txBody>
          <a:bodyPr/>
          <a:lstStyle/>
          <a:p>
            <a:r>
              <a:rPr lang="en-US"/>
              <a:t>BASIN PROGRESS</a:t>
            </a:r>
          </a:p>
        </p:txBody>
      </p:sp>
      <p:sp>
        <p:nvSpPr>
          <p:cNvPr id="3" name="Subtitle 2">
            <a:extLst>
              <a:ext uri="{FF2B5EF4-FFF2-40B4-BE49-F238E27FC236}">
                <a16:creationId xmlns:a16="http://schemas.microsoft.com/office/drawing/2014/main" id="{27B49D33-BEF8-F976-D230-485B6A898E5E}"/>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9E8BD01-5D78-6FAC-0BCC-51427334A86D}"/>
              </a:ext>
            </a:extLst>
          </p:cNvPr>
          <p:cNvSpPr>
            <a:spLocks noGrp="1"/>
          </p:cNvSpPr>
          <p:nvPr>
            <p:ph type="sldNum" sz="quarter" idx="12"/>
          </p:nvPr>
        </p:nvSpPr>
        <p:spPr/>
        <p:txBody>
          <a:bodyPr/>
          <a:lstStyle/>
          <a:p>
            <a:fld id="{8FCC257D-A786-9244-9E17-CE618C8B9275}" type="slidenum">
              <a:rPr lang="en-US" smtClean="0"/>
              <a:pPr/>
              <a:t>13</a:t>
            </a:fld>
            <a:endParaRPr lang="en-US"/>
          </a:p>
        </p:txBody>
      </p:sp>
    </p:spTree>
    <p:extLst>
      <p:ext uri="{BB962C8B-B14F-4D97-AF65-F5344CB8AC3E}">
        <p14:creationId xmlns:p14="http://schemas.microsoft.com/office/powerpoint/2010/main" val="232921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5A65-F34D-DD8B-D8A4-25F65EA8225F}"/>
              </a:ext>
            </a:extLst>
          </p:cNvPr>
          <p:cNvSpPr>
            <a:spLocks noGrp="1"/>
          </p:cNvSpPr>
          <p:nvPr>
            <p:ph type="title"/>
          </p:nvPr>
        </p:nvSpPr>
        <p:spPr/>
        <p:txBody>
          <a:bodyPr/>
          <a:lstStyle/>
          <a:p>
            <a:r>
              <a:rPr lang="en-US"/>
              <a:t>Upper Tennessee - Unique Considerations</a:t>
            </a:r>
          </a:p>
        </p:txBody>
      </p:sp>
      <p:sp>
        <p:nvSpPr>
          <p:cNvPr id="4" name="Slide Number Placeholder 3">
            <a:extLst>
              <a:ext uri="{FF2B5EF4-FFF2-40B4-BE49-F238E27FC236}">
                <a16:creationId xmlns:a16="http://schemas.microsoft.com/office/drawing/2014/main" id="{58B1DEA3-B660-6A17-C01C-7662F673DF84}"/>
              </a:ext>
            </a:extLst>
          </p:cNvPr>
          <p:cNvSpPr>
            <a:spLocks noGrp="1"/>
          </p:cNvSpPr>
          <p:nvPr>
            <p:ph type="sldNum" sz="quarter" idx="12"/>
          </p:nvPr>
        </p:nvSpPr>
        <p:spPr/>
        <p:txBody>
          <a:bodyPr/>
          <a:lstStyle/>
          <a:p>
            <a:fld id="{8FCC257D-A786-9244-9E17-CE618C8B9275}" type="slidenum">
              <a:rPr lang="en-US" smtClean="0"/>
              <a:pPr/>
              <a:t>14</a:t>
            </a:fld>
            <a:endParaRPr lang="en-US"/>
          </a:p>
        </p:txBody>
      </p:sp>
      <p:sp>
        <p:nvSpPr>
          <p:cNvPr id="5" name="Content Placeholder 4">
            <a:extLst>
              <a:ext uri="{FF2B5EF4-FFF2-40B4-BE49-F238E27FC236}">
                <a16:creationId xmlns:a16="http://schemas.microsoft.com/office/drawing/2014/main" id="{F3BC3DA4-D90E-A32C-C875-E6D50B798549}"/>
              </a:ext>
            </a:extLst>
          </p:cNvPr>
          <p:cNvSpPr>
            <a:spLocks noGrp="1"/>
          </p:cNvSpPr>
          <p:nvPr>
            <p:ph sz="quarter" idx="13"/>
          </p:nvPr>
        </p:nvSpPr>
        <p:spPr>
          <a:xfrm>
            <a:off x="118545" y="1714703"/>
            <a:ext cx="5229341" cy="4141385"/>
          </a:xfrm>
        </p:spPr>
        <p:txBody>
          <a:bodyPr lIns="91440" tIns="45720" rIns="91440" bIns="45720" anchor="t"/>
          <a:lstStyle/>
          <a:p>
            <a:pPr>
              <a:lnSpc>
                <a:spcPct val="100000"/>
              </a:lnSpc>
            </a:pPr>
            <a:r>
              <a:rPr lang="en-US" b="1"/>
              <a:t>Upper Tennessee (0601)</a:t>
            </a:r>
            <a:endParaRPr lang="en-US"/>
          </a:p>
          <a:p>
            <a:pPr marL="285750" indent="-285750">
              <a:lnSpc>
                <a:spcPct val="100000"/>
              </a:lnSpc>
              <a:buChar char="•"/>
            </a:pPr>
            <a:r>
              <a:rPr lang="en-US"/>
              <a:t>Heavily influenced by TVA-Operated Reservoirs</a:t>
            </a:r>
          </a:p>
          <a:p>
            <a:pPr marL="742950" lvl="1" indent="-285750">
              <a:buChar char="•"/>
            </a:pPr>
            <a:r>
              <a:rPr lang="en-US"/>
              <a:t>Riverine-like lakes</a:t>
            </a:r>
          </a:p>
          <a:p>
            <a:pPr marL="742950" lvl="1" indent="-285750">
              <a:buChar char="•"/>
            </a:pPr>
            <a:r>
              <a:rPr lang="en-US"/>
              <a:t>Hydro-Electric Dams</a:t>
            </a:r>
          </a:p>
          <a:p>
            <a:pPr marL="285750" indent="-285750">
              <a:lnSpc>
                <a:spcPct val="100000"/>
              </a:lnSpc>
              <a:buChar char="•"/>
            </a:pPr>
            <a:r>
              <a:rPr lang="en-US"/>
              <a:t>Wealth of existing TVA studies and models</a:t>
            </a:r>
          </a:p>
          <a:p>
            <a:pPr lvl="1">
              <a:buFont typeface="Arial" panose="020B0604020202020204" pitchFamily="34" charset="0"/>
              <a:buChar char="•"/>
            </a:pPr>
            <a:r>
              <a:rPr lang="en-US" err="1"/>
              <a:t>Riverware</a:t>
            </a:r>
            <a:r>
              <a:rPr lang="en-US"/>
              <a:t> and Hydrologic Models (UBC/Sac-SMA)</a:t>
            </a:r>
          </a:p>
          <a:p>
            <a:pPr lvl="1">
              <a:buFont typeface="Arial" panose="020B0604020202020204" pitchFamily="34" charset="0"/>
              <a:buChar char="•"/>
            </a:pPr>
            <a:r>
              <a:rPr lang="en-US"/>
              <a:t>Gage Data</a:t>
            </a:r>
          </a:p>
          <a:p>
            <a:pPr lvl="1">
              <a:buFont typeface="Arial" panose="020B0604020202020204" pitchFamily="34" charset="0"/>
              <a:buChar char="•"/>
            </a:pPr>
            <a:r>
              <a:rPr lang="en-US"/>
              <a:t>Probabilistic Flood Hazard Analysis Results and Storms Database</a:t>
            </a:r>
          </a:p>
          <a:p>
            <a:pPr marL="285750" indent="-285750">
              <a:lnSpc>
                <a:spcPct val="100000"/>
              </a:lnSpc>
              <a:buChar char="•"/>
            </a:pPr>
            <a:r>
              <a:rPr lang="en-US"/>
              <a:t>Mountainous Portions</a:t>
            </a:r>
          </a:p>
          <a:p>
            <a:pPr marL="285750" indent="-285750">
              <a:lnSpc>
                <a:spcPct val="100000"/>
              </a:lnSpc>
              <a:buChar char="•"/>
            </a:pPr>
            <a:r>
              <a:rPr lang="en-US"/>
              <a:t>Karst and Sub-Surface Flow</a:t>
            </a:r>
          </a:p>
          <a:p>
            <a:pPr marL="285750" indent="-285750">
              <a:lnSpc>
                <a:spcPct val="100000"/>
              </a:lnSpc>
              <a:buChar char="•"/>
            </a:pPr>
            <a:r>
              <a:rPr lang="en-US"/>
              <a:t>Recently impacted by Hurricane Helene</a:t>
            </a:r>
          </a:p>
          <a:p>
            <a:endParaRPr lang="en-US"/>
          </a:p>
        </p:txBody>
      </p:sp>
      <p:pic>
        <p:nvPicPr>
          <p:cNvPr id="6" name="Picture 5">
            <a:extLst>
              <a:ext uri="{FF2B5EF4-FFF2-40B4-BE49-F238E27FC236}">
                <a16:creationId xmlns:a16="http://schemas.microsoft.com/office/drawing/2014/main" id="{C6BEFB3E-48A8-B614-2DFE-1A975F8524E1}"/>
              </a:ext>
            </a:extLst>
          </p:cNvPr>
          <p:cNvPicPr>
            <a:picLocks noChangeAspect="1"/>
          </p:cNvPicPr>
          <p:nvPr/>
        </p:nvPicPr>
        <p:blipFill>
          <a:blip r:embed="rId4"/>
          <a:stretch>
            <a:fillRect/>
          </a:stretch>
        </p:blipFill>
        <p:spPr>
          <a:xfrm>
            <a:off x="5486400" y="1605372"/>
            <a:ext cx="6096000" cy="5203737"/>
          </a:xfrm>
          <a:prstGeom prst="rect">
            <a:avLst/>
          </a:prstGeom>
        </p:spPr>
      </p:pic>
    </p:spTree>
    <p:extLst>
      <p:ext uri="{BB962C8B-B14F-4D97-AF65-F5344CB8AC3E}">
        <p14:creationId xmlns:p14="http://schemas.microsoft.com/office/powerpoint/2010/main" val="347088707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39D4-ED8E-B0B9-07E2-C02F90F93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DE7CF-F51D-CB7A-46E5-43C76C98D7D5}"/>
              </a:ext>
            </a:extLst>
          </p:cNvPr>
          <p:cNvSpPr>
            <a:spLocks noGrp="1"/>
          </p:cNvSpPr>
          <p:nvPr>
            <p:ph type="title"/>
          </p:nvPr>
        </p:nvSpPr>
        <p:spPr/>
        <p:txBody>
          <a:bodyPr lIns="91440" tIns="45720" rIns="91440" bIns="45720" anchor="ctr"/>
          <a:lstStyle/>
          <a:p>
            <a:r>
              <a:rPr lang="en-US">
                <a:latin typeface="Franklin Gothic Heavy"/>
              </a:rPr>
              <a:t>Upper Tennessee (0601) Progress Update</a:t>
            </a:r>
            <a:endParaRPr lang="en-US">
              <a:solidFill>
                <a:srgbClr val="000000"/>
              </a:solidFill>
              <a:latin typeface="Franklin Gothic Heavy"/>
            </a:endParaRPr>
          </a:p>
        </p:txBody>
      </p:sp>
      <p:sp>
        <p:nvSpPr>
          <p:cNvPr id="4" name="Slide Number Placeholder 3">
            <a:extLst>
              <a:ext uri="{FF2B5EF4-FFF2-40B4-BE49-F238E27FC236}">
                <a16:creationId xmlns:a16="http://schemas.microsoft.com/office/drawing/2014/main" id="{50151521-6010-52CF-87D9-B9F4D7666733}"/>
              </a:ext>
            </a:extLst>
          </p:cNvPr>
          <p:cNvSpPr>
            <a:spLocks noGrp="1"/>
          </p:cNvSpPr>
          <p:nvPr>
            <p:ph type="sldNum" sz="quarter" idx="12"/>
          </p:nvPr>
        </p:nvSpPr>
        <p:spPr/>
        <p:txBody>
          <a:bodyPr/>
          <a:lstStyle/>
          <a:p>
            <a:fld id="{8FCC257D-A786-9244-9E17-CE618C8B9275}" type="slidenum">
              <a:rPr lang="en-US" smtClean="0"/>
              <a:pPr/>
              <a:t>15</a:t>
            </a:fld>
            <a:endParaRPr lang="en-US"/>
          </a:p>
        </p:txBody>
      </p:sp>
      <p:graphicFrame>
        <p:nvGraphicFramePr>
          <p:cNvPr id="15" name="Table 14">
            <a:extLst>
              <a:ext uri="{FF2B5EF4-FFF2-40B4-BE49-F238E27FC236}">
                <a16:creationId xmlns:a16="http://schemas.microsoft.com/office/drawing/2014/main" id="{7905E704-3814-0C32-95D2-D7C53B7767E0}"/>
              </a:ext>
            </a:extLst>
          </p:cNvPr>
          <p:cNvGraphicFramePr>
            <a:graphicFrameLocks noGrp="1"/>
          </p:cNvGraphicFramePr>
          <p:nvPr>
            <p:extLst>
              <p:ext uri="{D42A27DB-BD31-4B8C-83A1-F6EECF244321}">
                <p14:modId xmlns:p14="http://schemas.microsoft.com/office/powerpoint/2010/main" val="1158672225"/>
              </p:ext>
            </p:extLst>
          </p:nvPr>
        </p:nvGraphicFramePr>
        <p:xfrm>
          <a:off x="292801" y="1683410"/>
          <a:ext cx="11603836" cy="4729594"/>
        </p:xfrm>
        <a:graphic>
          <a:graphicData uri="http://schemas.openxmlformats.org/drawingml/2006/table">
            <a:tbl>
              <a:tblPr firstRow="1" bandRow="1">
                <a:tableStyleId>{5C22544A-7EE6-4342-B048-85BDC9FD1C3A}</a:tableStyleId>
              </a:tblPr>
              <a:tblGrid>
                <a:gridCol w="1882953">
                  <a:extLst>
                    <a:ext uri="{9D8B030D-6E8A-4147-A177-3AD203B41FA5}">
                      <a16:colId xmlns:a16="http://schemas.microsoft.com/office/drawing/2014/main" val="564731921"/>
                    </a:ext>
                  </a:extLst>
                </a:gridCol>
                <a:gridCol w="5347253">
                  <a:extLst>
                    <a:ext uri="{9D8B030D-6E8A-4147-A177-3AD203B41FA5}">
                      <a16:colId xmlns:a16="http://schemas.microsoft.com/office/drawing/2014/main" val="2690834181"/>
                    </a:ext>
                  </a:extLst>
                </a:gridCol>
                <a:gridCol w="4373630">
                  <a:extLst>
                    <a:ext uri="{9D8B030D-6E8A-4147-A177-3AD203B41FA5}">
                      <a16:colId xmlns:a16="http://schemas.microsoft.com/office/drawing/2014/main" val="3194716445"/>
                    </a:ext>
                  </a:extLst>
                </a:gridCol>
              </a:tblGrid>
              <a:tr h="358125">
                <a:tc>
                  <a:txBody>
                    <a:bodyPr/>
                    <a:lstStyle/>
                    <a:p>
                      <a:pPr algn="ctr"/>
                      <a:r>
                        <a:rPr lang="en-US" sz="1600"/>
                        <a:t>Task</a:t>
                      </a:r>
                    </a:p>
                  </a:txBody>
                  <a:tcPr/>
                </a:tc>
                <a:tc>
                  <a:txBody>
                    <a:bodyPr/>
                    <a:lstStyle/>
                    <a:p>
                      <a:pPr algn="ctr"/>
                      <a:r>
                        <a:rPr lang="en-US" sz="1600"/>
                        <a:t>Progress Update</a:t>
                      </a:r>
                    </a:p>
                  </a:txBody>
                  <a:tcPr/>
                </a:tc>
                <a:tc>
                  <a:txBody>
                    <a:bodyPr/>
                    <a:lstStyle/>
                    <a:p>
                      <a:pPr algn="ctr"/>
                      <a:r>
                        <a:rPr lang="en-US" sz="1600"/>
                        <a:t>Upcoming Next Steps</a:t>
                      </a:r>
                    </a:p>
                  </a:txBody>
                  <a:tcPr/>
                </a:tc>
                <a:extLst>
                  <a:ext uri="{0D108BD9-81ED-4DB2-BD59-A6C34878D82A}">
                    <a16:rowId xmlns:a16="http://schemas.microsoft.com/office/drawing/2014/main" val="3630631997"/>
                  </a:ext>
                </a:extLst>
              </a:tr>
              <a:tr h="874816">
                <a:tc>
                  <a:txBody>
                    <a:bodyPr/>
                    <a:lstStyle/>
                    <a:p>
                      <a:r>
                        <a:rPr lang="en-US" sz="1600"/>
                        <a:t>Scoping and Data Preparation</a:t>
                      </a:r>
                    </a:p>
                  </a:txBody>
                  <a:tcPr/>
                </a:tc>
                <a:tc>
                  <a:txBody>
                    <a:bodyPr/>
                    <a:lstStyle/>
                    <a:p>
                      <a:pPr marL="285750" indent="-285750">
                        <a:buFont typeface="Arial" panose="020B0604020202020204" pitchFamily="34" charset="0"/>
                        <a:buChar char="•"/>
                      </a:pPr>
                      <a:r>
                        <a:rPr lang="en-US" sz="1600"/>
                        <a:t>Compiled relevant available reference/input data</a:t>
                      </a:r>
                    </a:p>
                    <a:p>
                      <a:pPr marL="285750" indent="-285750">
                        <a:buFont typeface="Arial" panose="020B0604020202020204" pitchFamily="34" charset="0"/>
                        <a:buChar char="•"/>
                      </a:pPr>
                      <a:r>
                        <a:rPr lang="en-US" sz="1600"/>
                        <a:t>Identified key data providers and datasets</a:t>
                      </a:r>
                    </a:p>
                    <a:p>
                      <a:pPr marL="0" indent="0">
                        <a:buFont typeface="Arial" panose="020B0604020202020204" pitchFamily="34" charset="0"/>
                        <a:buNone/>
                      </a:pPr>
                      <a:r>
                        <a:rPr lang="en-US" sz="1600" b="1"/>
                        <a:t>Geospatial</a:t>
                      </a:r>
                    </a:p>
                    <a:p>
                      <a:pPr marL="285750" indent="-285750">
                        <a:buFont typeface="Arial" panose="020B0604020202020204" pitchFamily="34" charset="0"/>
                        <a:buChar char="•"/>
                      </a:pPr>
                      <a:r>
                        <a:rPr lang="en-US" sz="1600"/>
                        <a:t>Completed 4-ft and 100-ft DEM base terrain</a:t>
                      </a:r>
                    </a:p>
                    <a:p>
                      <a:pPr marL="285750" indent="-285750">
                        <a:buFont typeface="Arial" panose="020B0604020202020204" pitchFamily="34" charset="0"/>
                        <a:buChar char="•"/>
                      </a:pPr>
                      <a:r>
                        <a:rPr lang="en-US" sz="1600"/>
                        <a:t>Prepared Other Base Geospatial Layers</a:t>
                      </a:r>
                    </a:p>
                    <a:p>
                      <a:pPr marL="0" indent="0">
                        <a:buFont typeface="Arial" panose="020B0604020202020204" pitchFamily="34" charset="0"/>
                        <a:buNone/>
                      </a:pPr>
                      <a:r>
                        <a:rPr lang="en-US" sz="1600" b="1"/>
                        <a:t>Dam/Levee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Nearly Complete with Initial Dam and Levee Scoping Tables</a:t>
                      </a:r>
                    </a:p>
                  </a:txBody>
                  <a:tcPr/>
                </a:tc>
                <a:tc>
                  <a:txBody>
                    <a:bodyPr/>
                    <a:lstStyle/>
                    <a:p>
                      <a:pPr marL="285750" indent="-285750">
                        <a:buFont typeface="Arial" panose="020B0604020202020204" pitchFamily="34" charset="0"/>
                        <a:buChar char="•"/>
                      </a:pPr>
                      <a:r>
                        <a:rPr lang="en-US" sz="1600" b="1">
                          <a:solidFill>
                            <a:srgbClr val="FF0000"/>
                          </a:solidFill>
                        </a:rPr>
                        <a:t>Coordinate with Tennessee Valley Authority </a:t>
                      </a:r>
                      <a:r>
                        <a:rPr lang="en-US" sz="1600"/>
                        <a:t>and other data providers to obtain key datasets</a:t>
                      </a:r>
                    </a:p>
                    <a:p>
                      <a:pPr marL="285750" indent="-285750">
                        <a:buFont typeface="Arial" panose="020B0604020202020204" pitchFamily="34" charset="0"/>
                        <a:buChar char="•"/>
                      </a:pPr>
                      <a:r>
                        <a:rPr lang="en-US" sz="1600"/>
                        <a:t>Identify Bathymetry sources/plan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Refine Dam Scoping Table based on Data Collection outreach efforts</a:t>
                      </a:r>
                    </a:p>
                    <a:p>
                      <a:pPr marL="285750" indent="-285750">
                        <a:buFont typeface="Arial" panose="020B0604020202020204" pitchFamily="34" charset="0"/>
                        <a:buChar char="•"/>
                      </a:pPr>
                      <a:endParaRPr lang="en-US" sz="1600"/>
                    </a:p>
                  </a:txBody>
                  <a:tcPr/>
                </a:tc>
                <a:extLst>
                  <a:ext uri="{0D108BD9-81ED-4DB2-BD59-A6C34878D82A}">
                    <a16:rowId xmlns:a16="http://schemas.microsoft.com/office/drawing/2014/main" val="3063484116"/>
                  </a:ext>
                </a:extLst>
              </a:tr>
              <a:tr h="6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t>Meteorology</a:t>
                      </a:r>
                    </a:p>
                    <a:p>
                      <a:endParaRPr lang="en-US" sz="1600"/>
                    </a:p>
                  </a:txBody>
                  <a:tcPr/>
                </a:tc>
                <a:tc>
                  <a:txBody>
                    <a:bodyPr/>
                    <a:lstStyle/>
                    <a:p>
                      <a:pPr marL="285750" indent="-285750">
                        <a:buFont typeface="Arial" panose="020B0604020202020204" pitchFamily="34" charset="0"/>
                        <a:buChar char="•"/>
                      </a:pPr>
                      <a:r>
                        <a:rPr lang="en-US" sz="1600"/>
                        <a:t>Selected initial Calibration Events</a:t>
                      </a:r>
                    </a:p>
                    <a:p>
                      <a:pPr marL="285750" indent="-285750">
                        <a:buFont typeface="Arial" panose="020B0604020202020204" pitchFamily="34" charset="0"/>
                        <a:buChar char="•"/>
                      </a:pPr>
                      <a:r>
                        <a:rPr lang="en-US" sz="1600"/>
                        <a:t>Prepared base atmospheric data</a:t>
                      </a:r>
                    </a:p>
                  </a:txBody>
                  <a:tcPr/>
                </a:tc>
                <a:tc>
                  <a:txBody>
                    <a:bodyPr/>
                    <a:lstStyle/>
                    <a:p>
                      <a:pPr marL="285750" indent="-285750">
                        <a:buFont typeface="Arial" panose="020B0604020202020204" pitchFamily="34" charset="0"/>
                        <a:buChar char="•"/>
                      </a:pPr>
                      <a:r>
                        <a:rPr lang="en-US" sz="1600" b="1">
                          <a:solidFill>
                            <a:srgbClr val="FF0000"/>
                          </a:solidFill>
                        </a:rPr>
                        <a:t>Generate Storm Catalog</a:t>
                      </a:r>
                    </a:p>
                    <a:p>
                      <a:pPr marL="285750" indent="-285750">
                        <a:buFont typeface="Arial" panose="020B0604020202020204" pitchFamily="34" charset="0"/>
                        <a:buChar char="•"/>
                      </a:pPr>
                      <a:r>
                        <a:rPr lang="en-US" sz="1600"/>
                        <a:t>Storm Typing</a:t>
                      </a:r>
                    </a:p>
                  </a:txBody>
                  <a:tcPr/>
                </a:tc>
                <a:extLst>
                  <a:ext uri="{0D108BD9-81ED-4DB2-BD59-A6C34878D82A}">
                    <a16:rowId xmlns:a16="http://schemas.microsoft.com/office/drawing/2014/main" val="1832444814"/>
                  </a:ext>
                </a:extLst>
              </a:tr>
              <a:tr h="730572">
                <a:tc>
                  <a:txBody>
                    <a:bodyPr/>
                    <a:lstStyle/>
                    <a:p>
                      <a:r>
                        <a:rPr lang="en-US" sz="1600"/>
                        <a:t>Hydrology</a:t>
                      </a:r>
                    </a:p>
                  </a:txBody>
                  <a:tcPr/>
                </a:tc>
                <a:tc>
                  <a:txBody>
                    <a:bodyPr/>
                    <a:lstStyle/>
                    <a:p>
                      <a:pPr marL="285750" indent="-285750">
                        <a:buFont typeface="Arial" panose="020B0604020202020204" pitchFamily="34" charset="0"/>
                        <a:buChar char="•"/>
                      </a:pPr>
                      <a:r>
                        <a:rPr lang="en-US" sz="1600"/>
                        <a:t>Compiled and Reviewed available observed gage data</a:t>
                      </a:r>
                    </a:p>
                    <a:p>
                      <a:pPr marL="285750" indent="-285750">
                        <a:buFont typeface="Arial" panose="020B0604020202020204" pitchFamily="34" charset="0"/>
                        <a:buChar char="•"/>
                      </a:pPr>
                      <a:r>
                        <a:rPr lang="en-US" sz="1600"/>
                        <a:t>Prioritized Gage Locations (draft)</a:t>
                      </a:r>
                    </a:p>
                  </a:txBody>
                  <a:tcPr/>
                </a:tc>
                <a:tc>
                  <a:txBody>
                    <a:bodyPr/>
                    <a:lstStyle/>
                    <a:p>
                      <a:pPr marL="285750" indent="-285750">
                        <a:buFont typeface="Arial" panose="020B0604020202020204" pitchFamily="34" charset="0"/>
                        <a:buChar char="•"/>
                      </a:pPr>
                      <a:r>
                        <a:rPr lang="en-US" sz="1600" b="1">
                          <a:solidFill>
                            <a:srgbClr val="FF0000"/>
                          </a:solidFill>
                        </a:rPr>
                        <a:t>HMS Model Delineation</a:t>
                      </a:r>
                    </a:p>
                    <a:p>
                      <a:pPr marL="285750" indent="-285750">
                        <a:buFont typeface="Arial" panose="020B0604020202020204" pitchFamily="34" charset="0"/>
                        <a:buChar char="•"/>
                      </a:pPr>
                      <a:r>
                        <a:rPr lang="en-US" sz="1600"/>
                        <a:t>HMS Parameterization and Test Run</a:t>
                      </a:r>
                    </a:p>
                  </a:txBody>
                  <a:tcPr/>
                </a:tc>
                <a:extLst>
                  <a:ext uri="{0D108BD9-81ED-4DB2-BD59-A6C34878D82A}">
                    <a16:rowId xmlns:a16="http://schemas.microsoft.com/office/drawing/2014/main" val="1769328344"/>
                  </a:ext>
                </a:extLst>
              </a:tr>
              <a:tr h="615611">
                <a:tc>
                  <a:txBody>
                    <a:bodyPr/>
                    <a:lstStyle/>
                    <a:p>
                      <a:r>
                        <a:rPr lang="en-US" sz="1600"/>
                        <a:t>Hydraulics</a:t>
                      </a:r>
                    </a:p>
                  </a:txBody>
                  <a:tcPr/>
                </a:tc>
                <a:tc>
                  <a:txBody>
                    <a:bodyPr/>
                    <a:lstStyle/>
                    <a:p>
                      <a:pPr marL="285750" indent="-285750">
                        <a:buFont typeface="Arial" panose="020B0604020202020204" pitchFamily="34" charset="0"/>
                        <a:buChar char="•"/>
                      </a:pPr>
                      <a:r>
                        <a:rPr lang="en-US" sz="1600"/>
                        <a:t>Delineated RAS Model Boundaries</a:t>
                      </a:r>
                    </a:p>
                  </a:txBody>
                  <a:tcPr/>
                </a:tc>
                <a:tc>
                  <a:txBody>
                    <a:bodyPr/>
                    <a:lstStyle/>
                    <a:p>
                      <a:pPr marL="285750" indent="-285750">
                        <a:buFont typeface="Arial" panose="020B0604020202020204" pitchFamily="34" charset="0"/>
                        <a:buChar char="•"/>
                      </a:pPr>
                      <a:r>
                        <a:rPr lang="en-US" sz="1600"/>
                        <a:t>Model Linking Register</a:t>
                      </a:r>
                    </a:p>
                    <a:p>
                      <a:pPr marL="285750" indent="-285750">
                        <a:buFont typeface="Arial" panose="020B0604020202020204" pitchFamily="34" charset="0"/>
                        <a:buChar char="•"/>
                      </a:pPr>
                      <a:r>
                        <a:rPr lang="en-US" sz="1600"/>
                        <a:t>Mesh Refinement Scoping</a:t>
                      </a:r>
                    </a:p>
                  </a:txBody>
                  <a:tcPr/>
                </a:tc>
                <a:extLst>
                  <a:ext uri="{0D108BD9-81ED-4DB2-BD59-A6C34878D82A}">
                    <a16:rowId xmlns:a16="http://schemas.microsoft.com/office/drawing/2014/main" val="2192088424"/>
                  </a:ext>
                </a:extLst>
              </a:tr>
              <a:tr h="356406">
                <a:tc>
                  <a:txBody>
                    <a:bodyPr/>
                    <a:lstStyle/>
                    <a:p>
                      <a:r>
                        <a:rPr lang="en-US" sz="1600"/>
                        <a:t>Documentation</a:t>
                      </a:r>
                    </a:p>
                  </a:txBody>
                  <a:tcPr/>
                </a:tc>
                <a:tc>
                  <a:txBody>
                    <a:bodyPr/>
                    <a:lstStyle/>
                    <a:p>
                      <a:pPr marL="285750" indent="-285750">
                        <a:buFont typeface="Arial" panose="020B0604020202020204" pitchFamily="34" charset="0"/>
                        <a:buChar char="•"/>
                      </a:pPr>
                      <a:r>
                        <a:rPr lang="en-US" sz="1600"/>
                        <a:t>Updating Project Work Plans, Report, and Data Manifest</a:t>
                      </a:r>
                    </a:p>
                  </a:txBody>
                  <a:tcPr/>
                </a:tc>
                <a:tc>
                  <a:txBody>
                    <a:bodyPr/>
                    <a:lstStyle/>
                    <a:p>
                      <a:pPr marL="285750" indent="-285750">
                        <a:buFont typeface="Arial" panose="020B0604020202020204" pitchFamily="34" charset="0"/>
                        <a:buChar char="•"/>
                      </a:pPr>
                      <a:r>
                        <a:rPr lang="en-US" sz="1600"/>
                        <a:t>Continue updating as progress is made</a:t>
                      </a:r>
                    </a:p>
                  </a:txBody>
                  <a:tcPr/>
                </a:tc>
                <a:extLst>
                  <a:ext uri="{0D108BD9-81ED-4DB2-BD59-A6C34878D82A}">
                    <a16:rowId xmlns:a16="http://schemas.microsoft.com/office/drawing/2014/main" val="3464486309"/>
                  </a:ext>
                </a:extLst>
              </a:tr>
            </a:tbl>
          </a:graphicData>
        </a:graphic>
      </p:graphicFrame>
      <p:sp>
        <p:nvSpPr>
          <p:cNvPr id="5" name="TextBox 4">
            <a:extLst>
              <a:ext uri="{FF2B5EF4-FFF2-40B4-BE49-F238E27FC236}">
                <a16:creationId xmlns:a16="http://schemas.microsoft.com/office/drawing/2014/main" id="{8E4EA71B-E0C2-3CF8-6D5D-5BA55F44D0CB}"/>
              </a:ext>
            </a:extLst>
          </p:cNvPr>
          <p:cNvSpPr txBox="1"/>
          <p:nvPr/>
        </p:nvSpPr>
        <p:spPr>
          <a:xfrm>
            <a:off x="10691191" y="6488668"/>
            <a:ext cx="1630017" cy="369332"/>
          </a:xfrm>
          <a:prstGeom prst="rect">
            <a:avLst/>
          </a:prstGeom>
          <a:noFill/>
        </p:spPr>
        <p:txBody>
          <a:bodyPr wrap="square" rtlCol="0">
            <a:spAutoFit/>
          </a:bodyPr>
          <a:lstStyle/>
          <a:p>
            <a:r>
              <a:rPr lang="en-US">
                <a:solidFill>
                  <a:srgbClr val="FF0000"/>
                </a:solidFill>
              </a:rPr>
              <a:t>Critical</a:t>
            </a:r>
          </a:p>
        </p:txBody>
      </p:sp>
    </p:spTree>
    <p:extLst>
      <p:ext uri="{BB962C8B-B14F-4D97-AF65-F5344CB8AC3E}">
        <p14:creationId xmlns:p14="http://schemas.microsoft.com/office/powerpoint/2010/main" val="1408332208"/>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BB30-D18E-FA54-3784-64D06C424162}"/>
              </a:ext>
            </a:extLst>
          </p:cNvPr>
          <p:cNvSpPr>
            <a:spLocks noGrp="1"/>
          </p:cNvSpPr>
          <p:nvPr>
            <p:ph type="title"/>
          </p:nvPr>
        </p:nvSpPr>
        <p:spPr/>
        <p:txBody>
          <a:bodyPr lIns="91440" tIns="45720" rIns="91440" bIns="45720" anchor="ctr"/>
          <a:lstStyle/>
          <a:p>
            <a:r>
              <a:rPr lang="en-US">
                <a:latin typeface="Franklin Gothic Heavy"/>
              </a:rPr>
              <a:t>Allegheny (0501) - Unique Basin Considerations</a:t>
            </a:r>
            <a:endParaRPr lang="en-US">
              <a:solidFill>
                <a:srgbClr val="000000"/>
              </a:solidFill>
              <a:latin typeface="Franklin Gothic Heavy"/>
            </a:endParaRPr>
          </a:p>
        </p:txBody>
      </p:sp>
      <p:sp>
        <p:nvSpPr>
          <p:cNvPr id="4" name="Slide Number Placeholder 3">
            <a:extLst>
              <a:ext uri="{FF2B5EF4-FFF2-40B4-BE49-F238E27FC236}">
                <a16:creationId xmlns:a16="http://schemas.microsoft.com/office/drawing/2014/main" id="{26B966E5-8B18-75DD-2186-6F6C9181A9A4}"/>
              </a:ext>
            </a:extLst>
          </p:cNvPr>
          <p:cNvSpPr>
            <a:spLocks noGrp="1"/>
          </p:cNvSpPr>
          <p:nvPr>
            <p:ph type="sldNum" sz="quarter" idx="12"/>
          </p:nvPr>
        </p:nvSpPr>
        <p:spPr/>
        <p:txBody>
          <a:bodyPr/>
          <a:lstStyle/>
          <a:p>
            <a:fld id="{8FCC257D-A786-9244-9E17-CE618C8B9275}" type="slidenum">
              <a:rPr lang="en-US" smtClean="0"/>
              <a:pPr/>
              <a:t>16</a:t>
            </a:fld>
            <a:endParaRPr lang="en-US"/>
          </a:p>
        </p:txBody>
      </p:sp>
      <p:sp>
        <p:nvSpPr>
          <p:cNvPr id="5" name="Content Placeholder 4">
            <a:extLst>
              <a:ext uri="{FF2B5EF4-FFF2-40B4-BE49-F238E27FC236}">
                <a16:creationId xmlns:a16="http://schemas.microsoft.com/office/drawing/2014/main" id="{8FFC6F05-7BED-CDD5-0389-747732E801D8}"/>
              </a:ext>
            </a:extLst>
          </p:cNvPr>
          <p:cNvSpPr>
            <a:spLocks noGrp="1"/>
          </p:cNvSpPr>
          <p:nvPr>
            <p:ph sz="quarter" idx="13"/>
          </p:nvPr>
        </p:nvSpPr>
        <p:spPr>
          <a:xfrm>
            <a:off x="682625" y="1818045"/>
            <a:ext cx="5531062" cy="4141385"/>
          </a:xfrm>
        </p:spPr>
        <p:txBody>
          <a:bodyPr lIns="91440" tIns="45720" rIns="91440" bIns="45720" anchor="t"/>
          <a:lstStyle/>
          <a:p>
            <a:pPr marL="285750" indent="-285750">
              <a:buFont typeface="Arial" panose="020B0604020202020204" pitchFamily="34" charset="0"/>
              <a:buChar char="•"/>
            </a:pPr>
            <a:r>
              <a:rPr lang="en-US"/>
              <a:t>Numerous dams including large flood risk reduction dams.</a:t>
            </a:r>
          </a:p>
          <a:p>
            <a:pPr marL="285750" indent="-285750">
              <a:buFont typeface="Arial" panose="020B0604020202020204" pitchFamily="34" charset="0"/>
              <a:buChar char="•"/>
            </a:pPr>
            <a:r>
              <a:rPr lang="en-US"/>
              <a:t>Numerous levee’s which may include additional NLD refinement coordination.</a:t>
            </a:r>
          </a:p>
          <a:p>
            <a:pPr marL="285750" indent="-285750">
              <a:buFont typeface="Arial" panose="020B0604020202020204" pitchFamily="34" charset="0"/>
              <a:buChar char="•"/>
            </a:pPr>
            <a:r>
              <a:rPr lang="en-US"/>
              <a:t>Some urban areas including portions of Pittsburgh, PA and CSO systems.</a:t>
            </a:r>
          </a:p>
          <a:p>
            <a:pPr marL="285750" indent="-285750">
              <a:buFont typeface="Arial" panose="020B0604020202020204" pitchFamily="34" charset="0"/>
              <a:buChar char="•"/>
            </a:pPr>
            <a:r>
              <a:rPr lang="en-US"/>
              <a:t>Mountainous areas including snowmelt and ice.</a:t>
            </a:r>
          </a:p>
          <a:p>
            <a:pPr marL="285750" indent="-285750">
              <a:buFont typeface="Arial" panose="020B0604020202020204" pitchFamily="34" charset="0"/>
              <a:buChar char="•"/>
            </a:pPr>
            <a:r>
              <a:rPr lang="en-US"/>
              <a:t>Ongoing FEMA Studies in Watershed</a:t>
            </a:r>
          </a:p>
          <a:p>
            <a:endParaRPr lang="en-US"/>
          </a:p>
          <a:p>
            <a:endParaRPr lang="en-US" b="1"/>
          </a:p>
          <a:p>
            <a:endParaRPr lang="en-US" b="1"/>
          </a:p>
        </p:txBody>
      </p:sp>
      <p:pic>
        <p:nvPicPr>
          <p:cNvPr id="6" name="Picture 5" descr="A map of a large area&#10;&#10;AI-generated content may be incorrect.">
            <a:extLst>
              <a:ext uri="{FF2B5EF4-FFF2-40B4-BE49-F238E27FC236}">
                <a16:creationId xmlns:a16="http://schemas.microsoft.com/office/drawing/2014/main" id="{592471B1-E6D3-9866-0331-854F6A64318A}"/>
              </a:ext>
            </a:extLst>
          </p:cNvPr>
          <p:cNvPicPr>
            <a:picLocks noChangeAspect="1"/>
          </p:cNvPicPr>
          <p:nvPr/>
        </p:nvPicPr>
        <p:blipFill>
          <a:blip r:embed="rId3"/>
          <a:stretch>
            <a:fillRect/>
          </a:stretch>
        </p:blipFill>
        <p:spPr>
          <a:xfrm>
            <a:off x="6286359" y="1827615"/>
            <a:ext cx="5651015" cy="4324121"/>
          </a:xfrm>
          <a:prstGeom prst="rect">
            <a:avLst/>
          </a:prstGeom>
        </p:spPr>
      </p:pic>
      <p:pic>
        <p:nvPicPr>
          <p:cNvPr id="7" name="Picture 6" descr="A screenshot of a number&#10;&#10;AI-generated content may be incorrect.">
            <a:extLst>
              <a:ext uri="{FF2B5EF4-FFF2-40B4-BE49-F238E27FC236}">
                <a16:creationId xmlns:a16="http://schemas.microsoft.com/office/drawing/2014/main" id="{E2C679E4-B1B8-D42E-4B40-074EB93436B2}"/>
              </a:ext>
            </a:extLst>
          </p:cNvPr>
          <p:cNvPicPr>
            <a:picLocks noChangeAspect="1"/>
          </p:cNvPicPr>
          <p:nvPr/>
        </p:nvPicPr>
        <p:blipFill>
          <a:blip r:embed="rId4"/>
          <a:stretch>
            <a:fillRect/>
          </a:stretch>
        </p:blipFill>
        <p:spPr>
          <a:xfrm>
            <a:off x="359310" y="5177123"/>
            <a:ext cx="5854778" cy="965584"/>
          </a:xfrm>
          <a:prstGeom prst="rect">
            <a:avLst/>
          </a:prstGeom>
        </p:spPr>
      </p:pic>
      <p:sp>
        <p:nvSpPr>
          <p:cNvPr id="8" name="Thought Bubble: Cloud 7">
            <a:extLst>
              <a:ext uri="{FF2B5EF4-FFF2-40B4-BE49-F238E27FC236}">
                <a16:creationId xmlns:a16="http://schemas.microsoft.com/office/drawing/2014/main" id="{621D1D5F-4148-6D2E-63B0-14CD5B1824D5}"/>
              </a:ext>
            </a:extLst>
          </p:cNvPr>
          <p:cNvSpPr/>
          <p:nvPr/>
        </p:nvSpPr>
        <p:spPr>
          <a:xfrm>
            <a:off x="6285958" y="3745235"/>
            <a:ext cx="1422532" cy="1084597"/>
          </a:xfrm>
          <a:prstGeom prst="cloudCallout">
            <a:avLst>
              <a:gd name="adj1" fmla="val -62434"/>
              <a:gd name="adj2" fmla="val 101837"/>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Of 121 High Hazard Dams only 10 are USACE</a:t>
            </a:r>
          </a:p>
        </p:txBody>
      </p:sp>
      <p:sp>
        <p:nvSpPr>
          <p:cNvPr id="9" name="Rectangle: Rounded Corners 8">
            <a:extLst>
              <a:ext uri="{FF2B5EF4-FFF2-40B4-BE49-F238E27FC236}">
                <a16:creationId xmlns:a16="http://schemas.microsoft.com/office/drawing/2014/main" id="{54F040E3-A1A4-C6A2-DAA0-8E2C1AD02D6B}"/>
              </a:ext>
            </a:extLst>
          </p:cNvPr>
          <p:cNvSpPr/>
          <p:nvPr/>
        </p:nvSpPr>
        <p:spPr>
          <a:xfrm>
            <a:off x="6325287" y="5338366"/>
            <a:ext cx="1917292" cy="505449"/>
          </a:xfrm>
          <a:prstGeom prst="round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Of 41 Dams Designed for Flood Risk Reduction Only 9 are USACE</a:t>
            </a:r>
          </a:p>
        </p:txBody>
      </p:sp>
    </p:spTree>
    <p:extLst>
      <p:ext uri="{BB962C8B-B14F-4D97-AF65-F5344CB8AC3E}">
        <p14:creationId xmlns:p14="http://schemas.microsoft.com/office/powerpoint/2010/main" val="2770813408"/>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2E4A6-709F-8456-C0FA-81F97DB09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D9291-40D8-2DC0-354F-73522C653EDF}"/>
              </a:ext>
            </a:extLst>
          </p:cNvPr>
          <p:cNvSpPr>
            <a:spLocks noGrp="1"/>
          </p:cNvSpPr>
          <p:nvPr>
            <p:ph type="title"/>
          </p:nvPr>
        </p:nvSpPr>
        <p:spPr/>
        <p:txBody>
          <a:bodyPr lIns="91440" tIns="45720" rIns="91440" bIns="45720" anchor="ctr"/>
          <a:lstStyle/>
          <a:p>
            <a:r>
              <a:rPr lang="en-US">
                <a:latin typeface="Franklin Gothic Heavy"/>
              </a:rPr>
              <a:t>Allegheny (0501) Progress Update</a:t>
            </a:r>
            <a:endParaRPr lang="en-US">
              <a:solidFill>
                <a:srgbClr val="000000"/>
              </a:solidFill>
              <a:latin typeface="Franklin Gothic Heavy"/>
            </a:endParaRPr>
          </a:p>
        </p:txBody>
      </p:sp>
      <p:sp>
        <p:nvSpPr>
          <p:cNvPr id="4" name="Slide Number Placeholder 3">
            <a:extLst>
              <a:ext uri="{FF2B5EF4-FFF2-40B4-BE49-F238E27FC236}">
                <a16:creationId xmlns:a16="http://schemas.microsoft.com/office/drawing/2014/main" id="{A2D75FB4-1BE5-ECCB-406B-F1CFF0C563C9}"/>
              </a:ext>
            </a:extLst>
          </p:cNvPr>
          <p:cNvSpPr>
            <a:spLocks noGrp="1"/>
          </p:cNvSpPr>
          <p:nvPr>
            <p:ph type="sldNum" sz="quarter" idx="12"/>
          </p:nvPr>
        </p:nvSpPr>
        <p:spPr/>
        <p:txBody>
          <a:bodyPr/>
          <a:lstStyle/>
          <a:p>
            <a:fld id="{8FCC257D-A786-9244-9E17-CE618C8B9275}" type="slidenum">
              <a:rPr lang="en-US" smtClean="0"/>
              <a:pPr/>
              <a:t>17</a:t>
            </a:fld>
            <a:endParaRPr lang="en-US"/>
          </a:p>
        </p:txBody>
      </p:sp>
      <p:graphicFrame>
        <p:nvGraphicFramePr>
          <p:cNvPr id="6" name="Table 5">
            <a:extLst>
              <a:ext uri="{FF2B5EF4-FFF2-40B4-BE49-F238E27FC236}">
                <a16:creationId xmlns:a16="http://schemas.microsoft.com/office/drawing/2014/main" id="{725CE0D1-1DAE-842A-5873-D3D78827E8AA}"/>
              </a:ext>
            </a:extLst>
          </p:cNvPr>
          <p:cNvGraphicFramePr>
            <a:graphicFrameLocks noGrp="1"/>
          </p:cNvGraphicFramePr>
          <p:nvPr>
            <p:extLst>
              <p:ext uri="{D42A27DB-BD31-4B8C-83A1-F6EECF244321}">
                <p14:modId xmlns:p14="http://schemas.microsoft.com/office/powerpoint/2010/main" val="570055941"/>
              </p:ext>
            </p:extLst>
          </p:nvPr>
        </p:nvGraphicFramePr>
        <p:xfrm>
          <a:off x="180528" y="1650201"/>
          <a:ext cx="11870008" cy="5030070"/>
        </p:xfrm>
        <a:graphic>
          <a:graphicData uri="http://schemas.openxmlformats.org/drawingml/2006/table">
            <a:tbl>
              <a:tblPr firstRow="1" bandRow="1">
                <a:tableStyleId>{5C22544A-7EE6-4342-B048-85BDC9FD1C3A}</a:tableStyleId>
              </a:tblPr>
              <a:tblGrid>
                <a:gridCol w="2623566">
                  <a:extLst>
                    <a:ext uri="{9D8B030D-6E8A-4147-A177-3AD203B41FA5}">
                      <a16:colId xmlns:a16="http://schemas.microsoft.com/office/drawing/2014/main" val="564731921"/>
                    </a:ext>
                  </a:extLst>
                </a:gridCol>
                <a:gridCol w="5103067">
                  <a:extLst>
                    <a:ext uri="{9D8B030D-6E8A-4147-A177-3AD203B41FA5}">
                      <a16:colId xmlns:a16="http://schemas.microsoft.com/office/drawing/2014/main" val="2690834181"/>
                    </a:ext>
                  </a:extLst>
                </a:gridCol>
                <a:gridCol w="4143375">
                  <a:extLst>
                    <a:ext uri="{9D8B030D-6E8A-4147-A177-3AD203B41FA5}">
                      <a16:colId xmlns:a16="http://schemas.microsoft.com/office/drawing/2014/main" val="3194716445"/>
                    </a:ext>
                  </a:extLst>
                </a:gridCol>
              </a:tblGrid>
              <a:tr h="336897">
                <a:tc>
                  <a:txBody>
                    <a:bodyPr/>
                    <a:lstStyle/>
                    <a:p>
                      <a:pPr algn="ctr"/>
                      <a:r>
                        <a:rPr lang="en-US" sz="1400"/>
                        <a:t>FFRD (Hydrology First) Task</a:t>
                      </a:r>
                    </a:p>
                  </a:txBody>
                  <a:tcPr/>
                </a:tc>
                <a:tc>
                  <a:txBody>
                    <a:bodyPr/>
                    <a:lstStyle/>
                    <a:p>
                      <a:pPr algn="ctr"/>
                      <a:r>
                        <a:rPr lang="en-US" sz="1400"/>
                        <a:t>Progress Update</a:t>
                      </a:r>
                    </a:p>
                  </a:txBody>
                  <a:tcPr/>
                </a:tc>
                <a:tc>
                  <a:txBody>
                    <a:bodyPr/>
                    <a:lstStyle/>
                    <a:p>
                      <a:pPr algn="ctr"/>
                      <a:r>
                        <a:rPr lang="en-US" sz="1400"/>
                        <a:t>Upcoming Next Steps</a:t>
                      </a:r>
                    </a:p>
                  </a:txBody>
                  <a:tcPr/>
                </a:tc>
                <a:extLst>
                  <a:ext uri="{0D108BD9-81ED-4DB2-BD59-A6C34878D82A}">
                    <a16:rowId xmlns:a16="http://schemas.microsoft.com/office/drawing/2014/main" val="3630631997"/>
                  </a:ext>
                </a:extLst>
              </a:tr>
              <a:tr h="1600261">
                <a:tc>
                  <a:txBody>
                    <a:bodyPr/>
                    <a:lstStyle/>
                    <a:p>
                      <a:r>
                        <a:rPr lang="en-US" sz="1400"/>
                        <a:t>Scoping &amp; Data Preparation</a:t>
                      </a:r>
                    </a:p>
                  </a:txBody>
                  <a:tcPr/>
                </a:tc>
                <a:tc>
                  <a:txBody>
                    <a:bodyPr/>
                    <a:lstStyle/>
                    <a:p>
                      <a:pPr marL="0" indent="0">
                        <a:buFont typeface="Arial" panose="020B0604020202020204" pitchFamily="34" charset="0"/>
                        <a:buNone/>
                      </a:pPr>
                      <a:r>
                        <a:rPr lang="en-US" sz="1400" u="sng"/>
                        <a:t>Data Collection</a:t>
                      </a:r>
                    </a:p>
                    <a:p>
                      <a:pPr marL="285750" indent="-285750">
                        <a:buFont typeface="Arial" panose="020B0604020202020204" pitchFamily="34" charset="0"/>
                        <a:buChar char="•"/>
                      </a:pPr>
                      <a:r>
                        <a:rPr lang="en-US" sz="1400"/>
                        <a:t>General Data Collection (Urban Areas, Soils, etc)</a:t>
                      </a:r>
                    </a:p>
                    <a:p>
                      <a:pPr marL="285750" indent="-285750">
                        <a:buFont typeface="Arial" panose="020B0604020202020204" pitchFamily="34" charset="0"/>
                        <a:buChar char="•"/>
                      </a:pPr>
                      <a:r>
                        <a:rPr lang="en-US" sz="1400"/>
                        <a:t>Identify Key Data Providers &amp; Datasets</a:t>
                      </a:r>
                    </a:p>
                    <a:p>
                      <a:pPr marL="285750" indent="-285750">
                        <a:buFont typeface="Arial" panose="020B0604020202020204" pitchFamily="34" charset="0"/>
                        <a:buChar char="•"/>
                      </a:pPr>
                      <a:r>
                        <a:rPr lang="en-US" sz="1400"/>
                        <a:t>Terrain Development</a:t>
                      </a:r>
                    </a:p>
                    <a:p>
                      <a:pPr marL="0" indent="0">
                        <a:buFont typeface="Arial" panose="020B0604020202020204" pitchFamily="34" charset="0"/>
                        <a:buNone/>
                      </a:pPr>
                      <a:r>
                        <a:rPr lang="en-US" sz="1400" u="sng"/>
                        <a:t>Flood Hazard Mechanisms</a:t>
                      </a:r>
                    </a:p>
                    <a:p>
                      <a:pPr marL="285750" indent="-285750">
                        <a:buFont typeface="Arial" panose="020B0604020202020204" pitchFamily="34" charset="0"/>
                        <a:buChar char="•"/>
                      </a:pPr>
                      <a:r>
                        <a:rPr lang="en-US" sz="1400"/>
                        <a:t>Initial Identification of Key Mechanisms</a:t>
                      </a:r>
                    </a:p>
                    <a:p>
                      <a:pPr marL="0" indent="0">
                        <a:buFont typeface="Arial" panose="020B0604020202020204" pitchFamily="34" charset="0"/>
                        <a:buNone/>
                      </a:pPr>
                      <a:r>
                        <a:rPr lang="en-US" sz="1400" u="sng"/>
                        <a:t>Dam &amp; Levee</a:t>
                      </a:r>
                    </a:p>
                    <a:p>
                      <a:pPr marL="285750" indent="-285750">
                        <a:buFont typeface="Arial" panose="020B0604020202020204" pitchFamily="34" charset="0"/>
                        <a:buChar char="•"/>
                      </a:pPr>
                      <a:r>
                        <a:rPr lang="en-US" sz="1400"/>
                        <a:t>Draft Levee Scoping/Refinement Table</a:t>
                      </a:r>
                    </a:p>
                    <a:p>
                      <a:pPr marL="285750" indent="-285750">
                        <a:buFont typeface="Arial" panose="020B0604020202020204" pitchFamily="34" charset="0"/>
                        <a:buChar char="•"/>
                      </a:pPr>
                      <a:r>
                        <a:rPr lang="en-US" sz="1400"/>
                        <a:t>Draft Dam Scoping Table</a:t>
                      </a:r>
                    </a:p>
                  </a:txBody>
                  <a:tcPr/>
                </a:tc>
                <a:tc>
                  <a:txBody>
                    <a:bodyPr/>
                    <a:lstStyle/>
                    <a:p>
                      <a:pPr marL="285750" indent="-285750">
                        <a:buFont typeface="Arial" panose="020B0604020202020204" pitchFamily="34" charset="0"/>
                        <a:buChar char="•"/>
                      </a:pPr>
                      <a:r>
                        <a:rPr lang="en-US" sz="1400"/>
                        <a:t>Key Data Provider Coordination</a:t>
                      </a:r>
                    </a:p>
                    <a:p>
                      <a:pPr marL="285750" indent="-285750">
                        <a:buFont typeface="Arial" panose="020B0604020202020204" pitchFamily="34" charset="0"/>
                        <a:buChar char="•"/>
                      </a:pPr>
                      <a:r>
                        <a:rPr lang="en-US" sz="1400"/>
                        <a:t>Submit Draft Levee Table for USACE Refinement Input</a:t>
                      </a:r>
                    </a:p>
                    <a:p>
                      <a:pPr marL="285750" indent="-285750">
                        <a:buFont typeface="Arial" panose="020B0604020202020204" pitchFamily="34" charset="0"/>
                        <a:buChar char="•"/>
                      </a:pPr>
                      <a:r>
                        <a:rPr lang="en-US" sz="1400"/>
                        <a:t>Submit Draft Dam Table for USACE Input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Submit Draft Flood Hazard Mechanisms for USACE Input</a:t>
                      </a:r>
                    </a:p>
                  </a:txBody>
                  <a:tcPr/>
                </a:tc>
                <a:extLst>
                  <a:ext uri="{0D108BD9-81ED-4DB2-BD59-A6C34878D82A}">
                    <a16:rowId xmlns:a16="http://schemas.microsoft.com/office/drawing/2014/main" val="3063484116"/>
                  </a:ext>
                </a:extLst>
              </a:tr>
              <a:tr h="842243">
                <a:tc>
                  <a:txBody>
                    <a:bodyPr/>
                    <a:lstStyle/>
                    <a:p>
                      <a:r>
                        <a:rPr lang="en-US" sz="1400"/>
                        <a:t>Meteorology</a:t>
                      </a:r>
                    </a:p>
                  </a:txBody>
                  <a:tcPr/>
                </a:tc>
                <a:tc>
                  <a:txBody>
                    <a:bodyPr/>
                    <a:lstStyle/>
                    <a:p>
                      <a:pPr marL="285750" indent="-285750">
                        <a:buFont typeface="Arial" panose="020B0604020202020204" pitchFamily="34" charset="0"/>
                        <a:buChar char="•"/>
                      </a:pPr>
                      <a:r>
                        <a:rPr lang="en-US" sz="1400"/>
                        <a:t>Conceptual Evaluation of Transposition Domain &amp; Storm Catalog Setup</a:t>
                      </a:r>
                    </a:p>
                  </a:txBody>
                  <a:tcPr/>
                </a:tc>
                <a:tc>
                  <a:txBody>
                    <a:bodyPr/>
                    <a:lstStyle/>
                    <a:p>
                      <a:pPr marL="285750" indent="-285750">
                        <a:buFont typeface="Arial" panose="020B0604020202020204" pitchFamily="34" charset="0"/>
                        <a:buChar char="•"/>
                      </a:pPr>
                      <a:r>
                        <a:rPr lang="en-US" sz="1400"/>
                        <a:t>Assemble Atmospheric Data</a:t>
                      </a:r>
                    </a:p>
                    <a:p>
                      <a:pPr marL="285750" indent="-285750">
                        <a:buFont typeface="Arial" panose="020B0604020202020204" pitchFamily="34" charset="0"/>
                        <a:buChar char="•"/>
                      </a:pPr>
                      <a:r>
                        <a:rPr lang="en-US" sz="1400"/>
                        <a:t>Develop Storm Catalog</a:t>
                      </a:r>
                    </a:p>
                    <a:p>
                      <a:pPr marL="285750" indent="-285750">
                        <a:buFont typeface="Arial" panose="020B0604020202020204" pitchFamily="34" charset="0"/>
                        <a:buChar char="•"/>
                      </a:pPr>
                      <a:r>
                        <a:rPr lang="en-US" sz="1400"/>
                        <a:t>Identify Calibration Events/POR</a:t>
                      </a:r>
                    </a:p>
                  </a:txBody>
                  <a:tcPr/>
                </a:tc>
                <a:extLst>
                  <a:ext uri="{0D108BD9-81ED-4DB2-BD59-A6C34878D82A}">
                    <a16:rowId xmlns:a16="http://schemas.microsoft.com/office/drawing/2014/main" val="1769328344"/>
                  </a:ext>
                </a:extLst>
              </a:tr>
              <a:tr h="336897">
                <a:tc>
                  <a:txBody>
                    <a:bodyPr/>
                    <a:lstStyle/>
                    <a:p>
                      <a:r>
                        <a:rPr lang="en-US" sz="1400"/>
                        <a:t>Hydrology</a:t>
                      </a:r>
                    </a:p>
                  </a:txBody>
                  <a:tcPr/>
                </a:tc>
                <a:tc>
                  <a:txBody>
                    <a:bodyPr/>
                    <a:lstStyle/>
                    <a:p>
                      <a:pPr marL="285750" indent="-285750">
                        <a:buFont typeface="Arial" panose="020B0604020202020204" pitchFamily="34" charset="0"/>
                        <a:buChar char="•"/>
                      </a:pPr>
                      <a:r>
                        <a:rPr lang="en-US" sz="1400"/>
                        <a:t>Initial Subbasin – RAS Model Unit Identification/Delineation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Initial Stream Gage Review &amp; Categorization</a:t>
                      </a:r>
                    </a:p>
                  </a:txBody>
                  <a:tcPr/>
                </a:tc>
                <a:tc>
                  <a:txBody>
                    <a:bodyPr/>
                    <a:lstStyle/>
                    <a:p>
                      <a:pPr marL="285750" indent="-285750">
                        <a:buFont typeface="Arial" panose="020B0604020202020204" pitchFamily="34" charset="0"/>
                        <a:buChar char="•"/>
                      </a:pPr>
                      <a:r>
                        <a:rPr lang="en-US" sz="1400"/>
                        <a:t>Assemble HMS Model &amp; Initial Parameters</a:t>
                      </a:r>
                    </a:p>
                    <a:p>
                      <a:pPr marL="285750" indent="-285750">
                        <a:buFont typeface="Arial" panose="020B0604020202020204" pitchFamily="34" charset="0"/>
                        <a:buChar char="•"/>
                      </a:pPr>
                      <a:r>
                        <a:rPr lang="en-US" sz="1400"/>
                        <a:t>Model Linking Register</a:t>
                      </a:r>
                    </a:p>
                    <a:p>
                      <a:pPr marL="285750" indent="-285750">
                        <a:buFont typeface="Arial" panose="020B0604020202020204" pitchFamily="34" charset="0"/>
                        <a:buChar char="•"/>
                      </a:pPr>
                      <a:r>
                        <a:rPr lang="en-US" sz="1400"/>
                        <a:t>Mesh Refinement Scoping</a:t>
                      </a:r>
                    </a:p>
                  </a:txBody>
                  <a:tcPr/>
                </a:tc>
                <a:extLst>
                  <a:ext uri="{0D108BD9-81ED-4DB2-BD59-A6C34878D82A}">
                    <a16:rowId xmlns:a16="http://schemas.microsoft.com/office/drawing/2014/main" val="2192088424"/>
                  </a:ext>
                </a:extLst>
              </a:tr>
              <a:tr h="336897">
                <a:tc>
                  <a:txBody>
                    <a:bodyPr/>
                    <a:lstStyle/>
                    <a:p>
                      <a:r>
                        <a:rPr lang="en-US" sz="1400"/>
                        <a:t>Reservoir Operations Modeling</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Draft Dam Scoping Table – Initial Identification of ResSim Elements</a:t>
                      </a:r>
                    </a:p>
                  </a:txBody>
                  <a:tcPr/>
                </a:tc>
                <a:tc>
                  <a:txBody>
                    <a:bodyPr/>
                    <a:lstStyle/>
                    <a:p>
                      <a:pPr marL="285750" indent="-285750">
                        <a:buFont typeface="Arial" panose="020B0604020202020204" pitchFamily="34" charset="0"/>
                        <a:buChar char="•"/>
                      </a:pPr>
                      <a:r>
                        <a:rPr lang="en-US" sz="1400"/>
                        <a:t>Coordinate with USACE on ResSim confirmation &amp; information collection</a:t>
                      </a:r>
                    </a:p>
                  </a:txBody>
                  <a:tcPr/>
                </a:tc>
                <a:extLst>
                  <a:ext uri="{0D108BD9-81ED-4DB2-BD59-A6C34878D82A}">
                    <a16:rowId xmlns:a16="http://schemas.microsoft.com/office/drawing/2014/main" val="3751637901"/>
                  </a:ext>
                </a:extLst>
              </a:tr>
              <a:tr h="589570">
                <a:tc>
                  <a:txBody>
                    <a:bodyPr/>
                    <a:lstStyle/>
                    <a:p>
                      <a:r>
                        <a:rPr lang="en-US" sz="1400"/>
                        <a:t>Documentation &amp; Feedback</a:t>
                      </a:r>
                    </a:p>
                  </a:txBody>
                  <a:tcPr/>
                </a:tc>
                <a:tc>
                  <a:txBody>
                    <a:bodyPr/>
                    <a:lstStyle/>
                    <a:p>
                      <a:pPr marL="285750" indent="-285750">
                        <a:buFont typeface="Arial" panose="020B0604020202020204" pitchFamily="34" charset="0"/>
                        <a:buChar char="•"/>
                      </a:pPr>
                      <a:r>
                        <a:rPr lang="en-US" sz="1400"/>
                        <a:t>Updating Project Work Plans, Report, and Data Manifest</a:t>
                      </a:r>
                    </a:p>
                  </a:txBody>
                  <a:tcPr/>
                </a:tc>
                <a:tc>
                  <a:txBody>
                    <a:bodyPr/>
                    <a:lstStyle/>
                    <a:p>
                      <a:pPr marL="285750" indent="-285750">
                        <a:buFont typeface="Arial" panose="020B0604020202020204" pitchFamily="34" charset="0"/>
                        <a:buChar char="•"/>
                      </a:pPr>
                      <a:r>
                        <a:rPr lang="en-US" sz="1400"/>
                        <a:t>Continue Refinement With Project Progress</a:t>
                      </a:r>
                    </a:p>
                  </a:txBody>
                  <a:tcPr/>
                </a:tc>
                <a:extLst>
                  <a:ext uri="{0D108BD9-81ED-4DB2-BD59-A6C34878D82A}">
                    <a16:rowId xmlns:a16="http://schemas.microsoft.com/office/drawing/2014/main" val="3543987141"/>
                  </a:ext>
                </a:extLst>
              </a:tr>
            </a:tbl>
          </a:graphicData>
        </a:graphic>
      </p:graphicFrame>
    </p:spTree>
    <p:extLst>
      <p:ext uri="{BB962C8B-B14F-4D97-AF65-F5344CB8AC3E}">
        <p14:creationId xmlns:p14="http://schemas.microsoft.com/office/powerpoint/2010/main" val="388942712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51967-7F2F-4316-E417-0B961EA87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85D72-D0CE-D3AD-8EE5-A4BABD002E2A}"/>
              </a:ext>
            </a:extLst>
          </p:cNvPr>
          <p:cNvSpPr>
            <a:spLocks noGrp="1"/>
          </p:cNvSpPr>
          <p:nvPr>
            <p:ph type="title"/>
          </p:nvPr>
        </p:nvSpPr>
        <p:spPr/>
        <p:txBody>
          <a:bodyPr lIns="91440" tIns="45720" rIns="91440" bIns="45720" anchor="ctr"/>
          <a:lstStyle/>
          <a:p>
            <a:r>
              <a:rPr lang="en-US" b="1"/>
              <a:t>South Platte (1019) </a:t>
            </a:r>
            <a:r>
              <a:rPr lang="en-US">
                <a:latin typeface="Franklin Gothic Heavy"/>
              </a:rPr>
              <a:t>Unique Basin Considerations</a:t>
            </a:r>
            <a:endParaRPr lang="en-US">
              <a:solidFill>
                <a:srgbClr val="000000"/>
              </a:solidFill>
              <a:latin typeface="Franklin Gothic Heavy"/>
            </a:endParaRPr>
          </a:p>
        </p:txBody>
      </p:sp>
      <p:sp>
        <p:nvSpPr>
          <p:cNvPr id="4" name="Slide Number Placeholder 3">
            <a:extLst>
              <a:ext uri="{FF2B5EF4-FFF2-40B4-BE49-F238E27FC236}">
                <a16:creationId xmlns:a16="http://schemas.microsoft.com/office/drawing/2014/main" id="{B7FEB0D7-F5C4-7120-13B3-DF08D795AAF1}"/>
              </a:ext>
            </a:extLst>
          </p:cNvPr>
          <p:cNvSpPr>
            <a:spLocks noGrp="1"/>
          </p:cNvSpPr>
          <p:nvPr>
            <p:ph type="sldNum" sz="quarter" idx="12"/>
          </p:nvPr>
        </p:nvSpPr>
        <p:spPr/>
        <p:txBody>
          <a:bodyPr/>
          <a:lstStyle/>
          <a:p>
            <a:fld id="{8FCC257D-A786-9244-9E17-CE618C8B9275}" type="slidenum">
              <a:rPr lang="en-US" smtClean="0"/>
              <a:pPr/>
              <a:t>18</a:t>
            </a:fld>
            <a:endParaRPr lang="en-US"/>
          </a:p>
        </p:txBody>
      </p:sp>
      <p:pic>
        <p:nvPicPr>
          <p:cNvPr id="6" name="Picture 5">
            <a:extLst>
              <a:ext uri="{FF2B5EF4-FFF2-40B4-BE49-F238E27FC236}">
                <a16:creationId xmlns:a16="http://schemas.microsoft.com/office/drawing/2014/main" id="{530D25B5-603D-08A7-2A77-ACC57AD4D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55" y="1828130"/>
            <a:ext cx="8202170" cy="4115374"/>
          </a:xfrm>
          <a:prstGeom prst="rect">
            <a:avLst/>
          </a:prstGeom>
        </p:spPr>
      </p:pic>
      <p:sp>
        <p:nvSpPr>
          <p:cNvPr id="5" name="Content Placeholder 4">
            <a:extLst>
              <a:ext uri="{FF2B5EF4-FFF2-40B4-BE49-F238E27FC236}">
                <a16:creationId xmlns:a16="http://schemas.microsoft.com/office/drawing/2014/main" id="{4ED4B0CD-B3CD-90B8-1AFE-81BD7E549DA6}"/>
              </a:ext>
            </a:extLst>
          </p:cNvPr>
          <p:cNvSpPr>
            <a:spLocks noGrp="1"/>
          </p:cNvSpPr>
          <p:nvPr>
            <p:ph sz="quarter" idx="13"/>
          </p:nvPr>
        </p:nvSpPr>
        <p:spPr>
          <a:xfrm>
            <a:off x="8956025" y="1671456"/>
            <a:ext cx="3034870" cy="4141385"/>
          </a:xfrm>
        </p:spPr>
        <p:txBody>
          <a:bodyPr lIns="91440" tIns="45720" rIns="91440" bIns="45720" anchor="t"/>
          <a:lstStyle/>
          <a:p>
            <a:pPr marL="285750" indent="-285750">
              <a:spcBef>
                <a:spcPts val="0"/>
              </a:spcBef>
              <a:buFont typeface="Arial,Sans-Serif"/>
              <a:buChar char="•"/>
            </a:pPr>
            <a:r>
              <a:rPr lang="en-US" sz="1600"/>
              <a:t>Extensive Water Management Infrastructure</a:t>
            </a:r>
          </a:p>
          <a:p>
            <a:pPr marL="285750" indent="-285750">
              <a:spcBef>
                <a:spcPts val="0"/>
              </a:spcBef>
              <a:buSzPct val="100000"/>
              <a:buFont typeface="Arial,Sans-Serif"/>
              <a:buChar char="•"/>
            </a:pPr>
            <a:r>
              <a:rPr lang="en-US" sz="1600"/>
              <a:t>1/3 of Basin is publicly owned</a:t>
            </a:r>
          </a:p>
          <a:p>
            <a:pPr marL="285750" indent="-285750">
              <a:spcBef>
                <a:spcPts val="0"/>
              </a:spcBef>
              <a:buSzPct val="100000"/>
              <a:buFont typeface="Arial,Sans-Serif"/>
              <a:buChar char="•"/>
            </a:pPr>
            <a:r>
              <a:rPr lang="en-US" sz="1600"/>
              <a:t>Large topographic range with attendance </a:t>
            </a:r>
            <a:r>
              <a:rPr lang="en-US" sz="1600" err="1"/>
              <a:t>hydromet</a:t>
            </a:r>
            <a:r>
              <a:rPr lang="en-US" sz="1600"/>
              <a:t> characteristics</a:t>
            </a:r>
          </a:p>
          <a:p>
            <a:pPr marL="285750" indent="-285750">
              <a:spcBef>
                <a:spcPts val="0"/>
              </a:spcBef>
              <a:buSzPct val="100000"/>
              <a:buFont typeface="Arial,Sans-Serif"/>
              <a:buChar char="•"/>
            </a:pPr>
            <a:r>
              <a:rPr lang="en-US" sz="1600"/>
              <a:t>Large urban areas (70% of CO population in the basin)</a:t>
            </a:r>
          </a:p>
          <a:p>
            <a:pPr marL="285750" indent="-285750">
              <a:spcBef>
                <a:spcPts val="0"/>
              </a:spcBef>
              <a:buSzPct val="100000"/>
              <a:buFont typeface="Arial,Sans-Serif"/>
              <a:buChar char="•"/>
            </a:pPr>
            <a:r>
              <a:rPr lang="en-US" sz="1600"/>
              <a:t>Mountain Headwaters: Snowmelt; High sediment load</a:t>
            </a:r>
          </a:p>
        </p:txBody>
      </p:sp>
    </p:spTree>
    <p:extLst>
      <p:ext uri="{BB962C8B-B14F-4D97-AF65-F5344CB8AC3E}">
        <p14:creationId xmlns:p14="http://schemas.microsoft.com/office/powerpoint/2010/main" val="3750325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AC6E-207E-0896-C9C2-EF68E4A8D65A}"/>
              </a:ext>
            </a:extLst>
          </p:cNvPr>
          <p:cNvSpPr>
            <a:spLocks noGrp="1"/>
          </p:cNvSpPr>
          <p:nvPr>
            <p:ph type="title"/>
          </p:nvPr>
        </p:nvSpPr>
        <p:spPr/>
        <p:txBody>
          <a:bodyPr/>
          <a:lstStyle/>
          <a:p>
            <a:r>
              <a:rPr lang="en-US">
                <a:latin typeface="Franklin Gothic Heavy"/>
              </a:rPr>
              <a:t>South Platte (1019) Progress Update</a:t>
            </a:r>
            <a:endParaRPr lang="en-US"/>
          </a:p>
        </p:txBody>
      </p:sp>
      <p:sp>
        <p:nvSpPr>
          <p:cNvPr id="3" name="Footer Placeholder 2">
            <a:extLst>
              <a:ext uri="{FF2B5EF4-FFF2-40B4-BE49-F238E27FC236}">
                <a16:creationId xmlns:a16="http://schemas.microsoft.com/office/drawing/2014/main" id="{2250BDF1-F4FB-AF8A-6D5B-95CA23E007EA}"/>
              </a:ext>
            </a:extLst>
          </p:cNvPr>
          <p:cNvSpPr>
            <a:spLocks noGrp="1"/>
          </p:cNvSpPr>
          <p:nvPr>
            <p:ph type="ftr" sz="quarter" idx="11"/>
          </p:nvPr>
        </p:nvSpPr>
        <p:spPr/>
        <p:txBody>
          <a:bodyPr/>
          <a:lstStyle/>
          <a:p>
            <a:r>
              <a:rPr lang="en-US"/>
              <a:t>Presentation Name Goes Here</a:t>
            </a:r>
          </a:p>
        </p:txBody>
      </p:sp>
      <p:sp>
        <p:nvSpPr>
          <p:cNvPr id="4" name="Slide Number Placeholder 3">
            <a:extLst>
              <a:ext uri="{FF2B5EF4-FFF2-40B4-BE49-F238E27FC236}">
                <a16:creationId xmlns:a16="http://schemas.microsoft.com/office/drawing/2014/main" id="{047818F2-9FFD-B876-0B3F-11007866BCAD}"/>
              </a:ext>
            </a:extLst>
          </p:cNvPr>
          <p:cNvSpPr>
            <a:spLocks noGrp="1"/>
          </p:cNvSpPr>
          <p:nvPr>
            <p:ph type="sldNum" sz="quarter" idx="12"/>
          </p:nvPr>
        </p:nvSpPr>
        <p:spPr/>
        <p:txBody>
          <a:bodyPr/>
          <a:lstStyle/>
          <a:p>
            <a:fld id="{8FCC257D-A786-9244-9E17-CE618C8B9275}" type="slidenum">
              <a:rPr lang="en-US" smtClean="0"/>
              <a:pPr/>
              <a:t>19</a:t>
            </a:fld>
            <a:endParaRPr lang="en-US"/>
          </a:p>
        </p:txBody>
      </p:sp>
      <p:pic>
        <p:nvPicPr>
          <p:cNvPr id="5" name="Picture 4">
            <a:extLst>
              <a:ext uri="{FF2B5EF4-FFF2-40B4-BE49-F238E27FC236}">
                <a16:creationId xmlns:a16="http://schemas.microsoft.com/office/drawing/2014/main" id="{3C21E01E-6A9B-E5E7-80B2-83EF0B9A0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743" y="1371696"/>
            <a:ext cx="10217952" cy="4863403"/>
          </a:xfrm>
          <a:prstGeom prst="rect">
            <a:avLst/>
          </a:prstGeom>
          <a:ln>
            <a:noFill/>
          </a:ln>
        </p:spPr>
      </p:pic>
    </p:spTree>
    <p:extLst>
      <p:ext uri="{BB962C8B-B14F-4D97-AF65-F5344CB8AC3E}">
        <p14:creationId xmlns:p14="http://schemas.microsoft.com/office/powerpoint/2010/main" val="121012521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1C1013D5-9B68-5FA7-135F-B7ACBB67F5EF}"/>
              </a:ext>
            </a:extLst>
          </p:cNvPr>
          <p:cNvGraphicFramePr>
            <a:graphicFrameLocks noGrp="1"/>
          </p:cNvGraphicFramePr>
          <p:nvPr>
            <p:ph idx="1"/>
            <p:extLst>
              <p:ext uri="{D42A27DB-BD31-4B8C-83A1-F6EECF244321}">
                <p14:modId xmlns:p14="http://schemas.microsoft.com/office/powerpoint/2010/main" val="4059582351"/>
              </p:ext>
            </p:extLst>
          </p:nvPr>
        </p:nvGraphicFramePr>
        <p:xfrm>
          <a:off x="5432425" y="1381125"/>
          <a:ext cx="6557963" cy="456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0AB4B576-406C-11C3-2D3F-B5881C7E714D}"/>
              </a:ext>
            </a:extLst>
          </p:cNvPr>
          <p:cNvSpPr>
            <a:spLocks noGrp="1"/>
          </p:cNvSpPr>
          <p:nvPr>
            <p:ph type="title"/>
          </p:nvPr>
        </p:nvSpPr>
        <p:spPr/>
        <p:txBody>
          <a:bodyPr/>
          <a:lstStyle/>
          <a:p>
            <a:r>
              <a:rPr lang="en-US"/>
              <a:t>Agenda</a:t>
            </a:r>
          </a:p>
        </p:txBody>
      </p:sp>
      <p:sp>
        <p:nvSpPr>
          <p:cNvPr id="6" name="Slide Number Placeholder 5">
            <a:extLst>
              <a:ext uri="{FF2B5EF4-FFF2-40B4-BE49-F238E27FC236}">
                <a16:creationId xmlns:a16="http://schemas.microsoft.com/office/drawing/2014/main" id="{8D53D706-E924-0D23-72CD-C48AD549DAEE}"/>
              </a:ext>
            </a:extLst>
          </p:cNvPr>
          <p:cNvSpPr>
            <a:spLocks noGrp="1"/>
          </p:cNvSpPr>
          <p:nvPr>
            <p:ph type="sldNum" sz="quarter" idx="12"/>
          </p:nvPr>
        </p:nvSpPr>
        <p:spPr/>
        <p:txBody>
          <a:bodyPr/>
          <a:lstStyle/>
          <a:p>
            <a:fld id="{8FCC257D-A786-9244-9E17-CE618C8B9275}" type="slidenum">
              <a:rPr lang="en-US" smtClean="0"/>
              <a:pPr/>
              <a:t>2</a:t>
            </a:fld>
            <a:endParaRPr lang="en-US"/>
          </a:p>
        </p:txBody>
      </p:sp>
      <p:sp>
        <p:nvSpPr>
          <p:cNvPr id="16" name="TextBox 15">
            <a:extLst>
              <a:ext uri="{FF2B5EF4-FFF2-40B4-BE49-F238E27FC236}">
                <a16:creationId xmlns:a16="http://schemas.microsoft.com/office/drawing/2014/main" id="{7B971C1A-2BC7-10CA-EDC5-CA0D8CB2AB16}"/>
              </a:ext>
            </a:extLst>
          </p:cNvPr>
          <p:cNvSpPr txBox="1"/>
          <p:nvPr/>
        </p:nvSpPr>
        <p:spPr>
          <a:xfrm>
            <a:off x="228600" y="4969933"/>
            <a:ext cx="1515533" cy="1159934"/>
          </a:xfrm>
          <a:prstGeom prst="rect">
            <a:avLst/>
          </a:prstGeom>
          <a:solidFill>
            <a:schemeClr val="bg1"/>
          </a:solidFill>
        </p:spPr>
        <p:txBody>
          <a:bodyPr wrap="square" rtlCol="0">
            <a:spAutoFit/>
          </a:bodyPr>
          <a:lstStyle/>
          <a:p>
            <a:endParaRPr lang="en-US"/>
          </a:p>
        </p:txBody>
      </p:sp>
      <p:pic>
        <p:nvPicPr>
          <p:cNvPr id="24" name="Picture Placeholder 23">
            <a:extLst>
              <a:ext uri="{FF2B5EF4-FFF2-40B4-BE49-F238E27FC236}">
                <a16:creationId xmlns:a16="http://schemas.microsoft.com/office/drawing/2014/main" id="{01DB3956-7923-2D2E-2F59-EC93BAEE1FD9}"/>
              </a:ext>
            </a:extLst>
          </p:cNvPr>
          <p:cNvPicPr>
            <a:picLocks noGrp="1" noChangeAspect="1"/>
          </p:cNvPicPr>
          <p:nvPr>
            <p:ph type="pic" sz="quarter" idx="13"/>
          </p:nvPr>
        </p:nvPicPr>
        <p:blipFill>
          <a:blip r:embed="rId7"/>
          <a:srcRect l="1128" r="1128"/>
          <a:stretch/>
        </p:blipFill>
        <p:spPr>
          <a:prstGeom prst="rect">
            <a:avLst/>
          </a:prstGeom>
          <a:solidFill>
            <a:srgbClr val="EDEEEE"/>
          </a:solidFill>
        </p:spPr>
      </p:pic>
    </p:spTree>
    <p:extLst>
      <p:ext uri="{BB962C8B-B14F-4D97-AF65-F5344CB8AC3E}">
        <p14:creationId xmlns:p14="http://schemas.microsoft.com/office/powerpoint/2010/main" val="47633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4261-EF6D-2F55-D2E8-A47C0EF351F0}"/>
              </a:ext>
            </a:extLst>
          </p:cNvPr>
          <p:cNvSpPr>
            <a:spLocks noGrp="1"/>
          </p:cNvSpPr>
          <p:nvPr>
            <p:ph type="title"/>
          </p:nvPr>
        </p:nvSpPr>
        <p:spPr/>
        <p:txBody>
          <a:bodyPr/>
          <a:lstStyle/>
          <a:p>
            <a:r>
              <a:rPr lang="en-US">
                <a:latin typeface="Franklin Gothic Heavy"/>
              </a:rPr>
              <a:t>Gage Items</a:t>
            </a:r>
            <a:endParaRPr lang="en-US"/>
          </a:p>
        </p:txBody>
      </p:sp>
      <p:sp>
        <p:nvSpPr>
          <p:cNvPr id="3" name="Footer Placeholder 2">
            <a:extLst>
              <a:ext uri="{FF2B5EF4-FFF2-40B4-BE49-F238E27FC236}">
                <a16:creationId xmlns:a16="http://schemas.microsoft.com/office/drawing/2014/main" id="{533DCADC-6669-352B-CFAA-1BBF5AE52AB2}"/>
              </a:ext>
            </a:extLst>
          </p:cNvPr>
          <p:cNvSpPr>
            <a:spLocks noGrp="1"/>
          </p:cNvSpPr>
          <p:nvPr>
            <p:ph type="ftr" sz="quarter" idx="11"/>
          </p:nvPr>
        </p:nvSpPr>
        <p:spPr/>
        <p:txBody>
          <a:bodyPr/>
          <a:lstStyle/>
          <a:p>
            <a:r>
              <a:rPr lang="en-US"/>
              <a:t>Presentation Name Goes Here</a:t>
            </a:r>
          </a:p>
        </p:txBody>
      </p:sp>
      <p:sp>
        <p:nvSpPr>
          <p:cNvPr id="4" name="Slide Number Placeholder 3">
            <a:extLst>
              <a:ext uri="{FF2B5EF4-FFF2-40B4-BE49-F238E27FC236}">
                <a16:creationId xmlns:a16="http://schemas.microsoft.com/office/drawing/2014/main" id="{55B0992F-A8D3-5EAF-6138-0D148A8C84E1}"/>
              </a:ext>
            </a:extLst>
          </p:cNvPr>
          <p:cNvSpPr>
            <a:spLocks noGrp="1"/>
          </p:cNvSpPr>
          <p:nvPr>
            <p:ph type="sldNum" sz="quarter" idx="12"/>
          </p:nvPr>
        </p:nvSpPr>
        <p:spPr/>
        <p:txBody>
          <a:bodyPr/>
          <a:lstStyle/>
          <a:p>
            <a:fld id="{8FCC257D-A786-9244-9E17-CE618C8B9275}" type="slidenum">
              <a:rPr lang="en-US" smtClean="0"/>
              <a:pPr/>
              <a:t>20</a:t>
            </a:fld>
            <a:endParaRPr lang="en-US"/>
          </a:p>
        </p:txBody>
      </p:sp>
      <p:sp>
        <p:nvSpPr>
          <p:cNvPr id="5" name="Content Placeholder 4">
            <a:extLst>
              <a:ext uri="{FF2B5EF4-FFF2-40B4-BE49-F238E27FC236}">
                <a16:creationId xmlns:a16="http://schemas.microsoft.com/office/drawing/2014/main" id="{7C3C6CF0-D81B-CFD7-F0D7-37512054E830}"/>
              </a:ext>
            </a:extLst>
          </p:cNvPr>
          <p:cNvSpPr>
            <a:spLocks noGrp="1"/>
          </p:cNvSpPr>
          <p:nvPr>
            <p:ph sz="quarter" idx="13"/>
          </p:nvPr>
        </p:nvSpPr>
        <p:spPr/>
        <p:txBody>
          <a:bodyPr/>
          <a:lstStyle/>
          <a:p>
            <a:endParaRPr lang="en-US"/>
          </a:p>
        </p:txBody>
      </p:sp>
      <p:pic>
        <p:nvPicPr>
          <p:cNvPr id="6" name="Picture 5">
            <a:extLst>
              <a:ext uri="{FF2B5EF4-FFF2-40B4-BE49-F238E27FC236}">
                <a16:creationId xmlns:a16="http://schemas.microsoft.com/office/drawing/2014/main" id="{5011DD98-D3AD-1637-474B-E591F0DE6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2" y="1479436"/>
            <a:ext cx="7898842" cy="3749581"/>
          </a:xfrm>
          <a:prstGeom prst="rect">
            <a:avLst/>
          </a:prstGeom>
        </p:spPr>
      </p:pic>
      <p:pic>
        <p:nvPicPr>
          <p:cNvPr id="7" name="Picture 6">
            <a:extLst>
              <a:ext uri="{FF2B5EF4-FFF2-40B4-BE49-F238E27FC236}">
                <a16:creationId xmlns:a16="http://schemas.microsoft.com/office/drawing/2014/main" id="{B7B0B3F5-A8D1-E6C4-8D0F-29FE2075D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661" y="209397"/>
            <a:ext cx="3879897" cy="2111745"/>
          </a:xfrm>
          <a:prstGeom prst="rect">
            <a:avLst/>
          </a:prstGeom>
        </p:spPr>
      </p:pic>
      <p:pic>
        <p:nvPicPr>
          <p:cNvPr id="8" name="Picture 7">
            <a:extLst>
              <a:ext uri="{FF2B5EF4-FFF2-40B4-BE49-F238E27FC236}">
                <a16:creationId xmlns:a16="http://schemas.microsoft.com/office/drawing/2014/main" id="{1437013F-F18D-423B-6FE6-3EF8A004C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1959" y="2295547"/>
            <a:ext cx="3043799" cy="2387807"/>
          </a:xfrm>
          <a:prstGeom prst="rect">
            <a:avLst/>
          </a:prstGeom>
        </p:spPr>
      </p:pic>
      <p:pic>
        <p:nvPicPr>
          <p:cNvPr id="9" name="Picture 8">
            <a:extLst>
              <a:ext uri="{FF2B5EF4-FFF2-40B4-BE49-F238E27FC236}">
                <a16:creationId xmlns:a16="http://schemas.microsoft.com/office/drawing/2014/main" id="{DA36C75E-7115-CB09-CC6C-8B3818347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580" y="4613385"/>
            <a:ext cx="3245773" cy="2123962"/>
          </a:xfrm>
          <a:prstGeom prst="rect">
            <a:avLst/>
          </a:prstGeom>
        </p:spPr>
      </p:pic>
    </p:spTree>
    <p:extLst>
      <p:ext uri="{BB962C8B-B14F-4D97-AF65-F5344CB8AC3E}">
        <p14:creationId xmlns:p14="http://schemas.microsoft.com/office/powerpoint/2010/main" val="890424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FA72-0F14-280F-7E29-6087BE8333F4}"/>
              </a:ext>
            </a:extLst>
          </p:cNvPr>
          <p:cNvSpPr>
            <a:spLocks noGrp="1"/>
          </p:cNvSpPr>
          <p:nvPr>
            <p:ph type="title"/>
          </p:nvPr>
        </p:nvSpPr>
        <p:spPr/>
        <p:txBody>
          <a:bodyPr/>
          <a:lstStyle/>
          <a:p>
            <a:r>
              <a:rPr lang="en-US"/>
              <a:t>Calibration Events</a:t>
            </a:r>
          </a:p>
        </p:txBody>
      </p:sp>
      <p:sp>
        <p:nvSpPr>
          <p:cNvPr id="3" name="Footer Placeholder 2">
            <a:extLst>
              <a:ext uri="{FF2B5EF4-FFF2-40B4-BE49-F238E27FC236}">
                <a16:creationId xmlns:a16="http://schemas.microsoft.com/office/drawing/2014/main" id="{3DB015E3-1180-70C6-88E8-D2F2A235B0BD}"/>
              </a:ext>
            </a:extLst>
          </p:cNvPr>
          <p:cNvSpPr>
            <a:spLocks noGrp="1"/>
          </p:cNvSpPr>
          <p:nvPr>
            <p:ph type="ftr" sz="quarter" idx="11"/>
          </p:nvPr>
        </p:nvSpPr>
        <p:spPr/>
        <p:txBody>
          <a:bodyPr/>
          <a:lstStyle/>
          <a:p>
            <a:r>
              <a:rPr lang="en-US"/>
              <a:t>Presentation Name Goes Here</a:t>
            </a:r>
          </a:p>
        </p:txBody>
      </p:sp>
      <p:sp>
        <p:nvSpPr>
          <p:cNvPr id="4" name="Slide Number Placeholder 3">
            <a:extLst>
              <a:ext uri="{FF2B5EF4-FFF2-40B4-BE49-F238E27FC236}">
                <a16:creationId xmlns:a16="http://schemas.microsoft.com/office/drawing/2014/main" id="{F96F6C12-3F28-4D4A-3E1B-94085457299F}"/>
              </a:ext>
            </a:extLst>
          </p:cNvPr>
          <p:cNvSpPr>
            <a:spLocks noGrp="1"/>
          </p:cNvSpPr>
          <p:nvPr>
            <p:ph type="sldNum" sz="quarter" idx="12"/>
          </p:nvPr>
        </p:nvSpPr>
        <p:spPr/>
        <p:txBody>
          <a:bodyPr/>
          <a:lstStyle/>
          <a:p>
            <a:fld id="{8FCC257D-A786-9244-9E17-CE618C8B9275}" type="slidenum">
              <a:rPr lang="en-US" smtClean="0"/>
              <a:pPr/>
              <a:t>21</a:t>
            </a:fld>
            <a:endParaRPr lang="en-US"/>
          </a:p>
        </p:txBody>
      </p:sp>
      <p:pic>
        <p:nvPicPr>
          <p:cNvPr id="7" name="Picture 6">
            <a:extLst>
              <a:ext uri="{FF2B5EF4-FFF2-40B4-BE49-F238E27FC236}">
                <a16:creationId xmlns:a16="http://schemas.microsoft.com/office/drawing/2014/main" id="{85915573-1377-3B85-8FC0-70E451255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787" y="1996679"/>
            <a:ext cx="4642959" cy="3730892"/>
          </a:xfrm>
          <a:prstGeom prst="rect">
            <a:avLst/>
          </a:prstGeom>
        </p:spPr>
      </p:pic>
      <p:pic>
        <p:nvPicPr>
          <p:cNvPr id="6" name="Picture 5">
            <a:extLst>
              <a:ext uri="{FF2B5EF4-FFF2-40B4-BE49-F238E27FC236}">
                <a16:creationId xmlns:a16="http://schemas.microsoft.com/office/drawing/2014/main" id="{2775739A-8365-BA48-3E04-08720422A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 y="2322233"/>
            <a:ext cx="7673649" cy="3079783"/>
          </a:xfrm>
          <a:prstGeom prst="rect">
            <a:avLst/>
          </a:prstGeom>
        </p:spPr>
      </p:pic>
    </p:spTree>
    <p:extLst>
      <p:ext uri="{BB962C8B-B14F-4D97-AF65-F5344CB8AC3E}">
        <p14:creationId xmlns:p14="http://schemas.microsoft.com/office/powerpoint/2010/main" val="307188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FB9F3-450D-E441-923E-2925E64F0B1B}"/>
              </a:ext>
            </a:extLst>
          </p:cNvPr>
          <p:cNvSpPr>
            <a:spLocks noGrp="1"/>
          </p:cNvSpPr>
          <p:nvPr>
            <p:ph type="title"/>
          </p:nvPr>
        </p:nvSpPr>
        <p:spPr/>
        <p:txBody>
          <a:bodyPr/>
          <a:lstStyle/>
          <a:p>
            <a:r>
              <a:rPr lang="en-US"/>
              <a:t>Flood Mechanism ID</a:t>
            </a:r>
          </a:p>
        </p:txBody>
      </p:sp>
      <p:sp>
        <p:nvSpPr>
          <p:cNvPr id="3" name="Footer Placeholder 2">
            <a:extLst>
              <a:ext uri="{FF2B5EF4-FFF2-40B4-BE49-F238E27FC236}">
                <a16:creationId xmlns:a16="http://schemas.microsoft.com/office/drawing/2014/main" id="{6B4E3A06-A746-B147-C269-E15EEB0AAC83}"/>
              </a:ext>
            </a:extLst>
          </p:cNvPr>
          <p:cNvSpPr>
            <a:spLocks noGrp="1"/>
          </p:cNvSpPr>
          <p:nvPr>
            <p:ph type="ftr" sz="quarter" idx="11"/>
          </p:nvPr>
        </p:nvSpPr>
        <p:spPr/>
        <p:txBody>
          <a:bodyPr/>
          <a:lstStyle/>
          <a:p>
            <a:r>
              <a:rPr lang="en-US"/>
              <a:t>Presentation Name Goes Here</a:t>
            </a:r>
          </a:p>
        </p:txBody>
      </p:sp>
      <p:sp>
        <p:nvSpPr>
          <p:cNvPr id="4" name="Slide Number Placeholder 3">
            <a:extLst>
              <a:ext uri="{FF2B5EF4-FFF2-40B4-BE49-F238E27FC236}">
                <a16:creationId xmlns:a16="http://schemas.microsoft.com/office/drawing/2014/main" id="{A207A931-0DB9-07AA-0CA1-665AC19B262B}"/>
              </a:ext>
            </a:extLst>
          </p:cNvPr>
          <p:cNvSpPr>
            <a:spLocks noGrp="1"/>
          </p:cNvSpPr>
          <p:nvPr>
            <p:ph type="sldNum" sz="quarter" idx="12"/>
          </p:nvPr>
        </p:nvSpPr>
        <p:spPr/>
        <p:txBody>
          <a:bodyPr/>
          <a:lstStyle/>
          <a:p>
            <a:fld id="{8FCC257D-A786-9244-9E17-CE618C8B9275}" type="slidenum">
              <a:rPr lang="en-US" smtClean="0"/>
              <a:pPr/>
              <a:t>22</a:t>
            </a:fld>
            <a:endParaRPr lang="en-US"/>
          </a:p>
        </p:txBody>
      </p:sp>
      <p:pic>
        <p:nvPicPr>
          <p:cNvPr id="7" name="Content Placeholder 6">
            <a:extLst>
              <a:ext uri="{FF2B5EF4-FFF2-40B4-BE49-F238E27FC236}">
                <a16:creationId xmlns:a16="http://schemas.microsoft.com/office/drawing/2014/main" id="{515DDF42-28A8-2A72-7AE4-27951FD9C92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7197" y="2636219"/>
            <a:ext cx="6572250" cy="2762250"/>
          </a:xfrm>
        </p:spPr>
      </p:pic>
      <p:pic>
        <p:nvPicPr>
          <p:cNvPr id="9" name="Picture 8">
            <a:extLst>
              <a:ext uri="{FF2B5EF4-FFF2-40B4-BE49-F238E27FC236}">
                <a16:creationId xmlns:a16="http://schemas.microsoft.com/office/drawing/2014/main" id="{5B2F78C7-7380-78FF-A0B5-1E03FE116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447" y="2338938"/>
            <a:ext cx="5208941" cy="3210025"/>
          </a:xfrm>
          <a:prstGeom prst="rect">
            <a:avLst/>
          </a:prstGeom>
        </p:spPr>
      </p:pic>
    </p:spTree>
    <p:extLst>
      <p:ext uri="{BB962C8B-B14F-4D97-AF65-F5344CB8AC3E}">
        <p14:creationId xmlns:p14="http://schemas.microsoft.com/office/powerpoint/2010/main" val="3638386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436F58-EFFC-71C4-6C7F-EA238B628707}"/>
              </a:ext>
            </a:extLst>
          </p:cNvPr>
          <p:cNvSpPr>
            <a:spLocks noGrp="1"/>
          </p:cNvSpPr>
          <p:nvPr>
            <p:ph type="ctrTitle"/>
          </p:nvPr>
        </p:nvSpPr>
        <p:spPr/>
        <p:txBody>
          <a:bodyPr/>
          <a:lstStyle/>
          <a:p>
            <a:r>
              <a:rPr lang="en-US"/>
              <a:t>Technical Discussions</a:t>
            </a:r>
          </a:p>
        </p:txBody>
      </p:sp>
      <p:sp>
        <p:nvSpPr>
          <p:cNvPr id="9" name="Subtitle 8">
            <a:extLst>
              <a:ext uri="{FF2B5EF4-FFF2-40B4-BE49-F238E27FC236}">
                <a16:creationId xmlns:a16="http://schemas.microsoft.com/office/drawing/2014/main" id="{33755863-9B68-18B9-01CE-1990B7B12EE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DB59EDC-8068-95E3-3F09-55D2FDD750E9}"/>
              </a:ext>
            </a:extLst>
          </p:cNvPr>
          <p:cNvSpPr>
            <a:spLocks noGrp="1"/>
          </p:cNvSpPr>
          <p:nvPr>
            <p:ph type="sldNum" sz="quarter" idx="12"/>
          </p:nvPr>
        </p:nvSpPr>
        <p:spPr/>
        <p:txBody>
          <a:bodyPr/>
          <a:lstStyle/>
          <a:p>
            <a:fld id="{8FCC257D-A786-9244-9E17-CE618C8B9275}" type="slidenum">
              <a:rPr lang="en-US" smtClean="0"/>
              <a:pPr/>
              <a:t>23</a:t>
            </a:fld>
            <a:endParaRPr lang="en-US"/>
          </a:p>
        </p:txBody>
      </p:sp>
    </p:spTree>
    <p:extLst>
      <p:ext uri="{BB962C8B-B14F-4D97-AF65-F5344CB8AC3E}">
        <p14:creationId xmlns:p14="http://schemas.microsoft.com/office/powerpoint/2010/main" val="273529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EFA6-8BD0-C410-C0B3-50B154A0DB67}"/>
              </a:ext>
            </a:extLst>
          </p:cNvPr>
          <p:cNvSpPr>
            <a:spLocks noGrp="1"/>
          </p:cNvSpPr>
          <p:nvPr>
            <p:ph type="title"/>
          </p:nvPr>
        </p:nvSpPr>
        <p:spPr/>
        <p:txBody>
          <a:bodyPr/>
          <a:lstStyle/>
          <a:p>
            <a:r>
              <a:rPr lang="en-US"/>
              <a:t>SOP V1 Validation Feedback</a:t>
            </a:r>
          </a:p>
        </p:txBody>
      </p:sp>
      <p:sp>
        <p:nvSpPr>
          <p:cNvPr id="4" name="Slide Number Placeholder 3">
            <a:extLst>
              <a:ext uri="{FF2B5EF4-FFF2-40B4-BE49-F238E27FC236}">
                <a16:creationId xmlns:a16="http://schemas.microsoft.com/office/drawing/2014/main" id="{31C7E7EB-C459-4CD2-3E0F-D8481B05A4D3}"/>
              </a:ext>
            </a:extLst>
          </p:cNvPr>
          <p:cNvSpPr>
            <a:spLocks noGrp="1"/>
          </p:cNvSpPr>
          <p:nvPr>
            <p:ph type="sldNum" sz="quarter" idx="12"/>
          </p:nvPr>
        </p:nvSpPr>
        <p:spPr/>
        <p:txBody>
          <a:bodyPr/>
          <a:lstStyle/>
          <a:p>
            <a:fld id="{8FCC257D-A786-9244-9E17-CE618C8B9275}" type="slidenum">
              <a:rPr lang="en-US" smtClean="0"/>
              <a:pPr/>
              <a:t>24</a:t>
            </a:fld>
            <a:endParaRPr lang="en-US"/>
          </a:p>
        </p:txBody>
      </p:sp>
      <p:sp>
        <p:nvSpPr>
          <p:cNvPr id="5" name="Content Placeholder 4">
            <a:extLst>
              <a:ext uri="{FF2B5EF4-FFF2-40B4-BE49-F238E27FC236}">
                <a16:creationId xmlns:a16="http://schemas.microsoft.com/office/drawing/2014/main" id="{882E552E-0DE1-9C0A-5FCB-DFE262DB69F2}"/>
              </a:ext>
            </a:extLst>
          </p:cNvPr>
          <p:cNvSpPr>
            <a:spLocks noGrp="1"/>
          </p:cNvSpPr>
          <p:nvPr>
            <p:ph sz="quarter" idx="13"/>
          </p:nvPr>
        </p:nvSpPr>
        <p:spPr>
          <a:xfrm>
            <a:off x="682625" y="1818045"/>
            <a:ext cx="3533240" cy="4245871"/>
          </a:xfrm>
        </p:spPr>
        <p:txBody>
          <a:bodyPr lIns="91440" tIns="45720" rIns="91440" bIns="45720" anchor="t"/>
          <a:lstStyle/>
          <a:p>
            <a:pPr marL="285750" indent="-285750">
              <a:buFont typeface="Arial" panose="020B0604020202020204" pitchFamily="34" charset="0"/>
              <a:buChar char="•"/>
            </a:pPr>
            <a:r>
              <a:rPr lang="en-US" sz="1600"/>
              <a:t>Near Term: PTS to document questions and feedback internally</a:t>
            </a:r>
          </a:p>
          <a:p>
            <a:pPr marL="285750" indent="-285750">
              <a:buFont typeface="Arial" panose="020B0604020202020204" pitchFamily="34" charset="0"/>
              <a:buChar char="•"/>
            </a:pPr>
            <a:r>
              <a:rPr lang="en-US" sz="1600"/>
              <a:t>Add to USACE basin log once developed</a:t>
            </a:r>
          </a:p>
          <a:p>
            <a:pPr marL="285750" indent="-285750">
              <a:buFont typeface="Arial" panose="020B0604020202020204" pitchFamily="34" charset="0"/>
              <a:buChar char="•"/>
            </a:pPr>
            <a:r>
              <a:rPr lang="en-US" sz="1600"/>
              <a:t>PTS and USACE to determine where PTS-provided SOP Language could be helpful</a:t>
            </a:r>
          </a:p>
        </p:txBody>
      </p:sp>
      <p:pic>
        <p:nvPicPr>
          <p:cNvPr id="6" name="Picture 5" descr="A diagram of a process flow&#10;&#10;AI-generated content may be incorrect.">
            <a:extLst>
              <a:ext uri="{FF2B5EF4-FFF2-40B4-BE49-F238E27FC236}">
                <a16:creationId xmlns:a16="http://schemas.microsoft.com/office/drawing/2014/main" id="{03382938-6E2F-C805-B83F-70B11473DD64}"/>
              </a:ext>
            </a:extLst>
          </p:cNvPr>
          <p:cNvPicPr>
            <a:picLocks noChangeAspect="1"/>
          </p:cNvPicPr>
          <p:nvPr/>
        </p:nvPicPr>
        <p:blipFill>
          <a:blip r:embed="rId2"/>
          <a:srcRect l="1540" t="3093" r="1186" b="2580"/>
          <a:stretch>
            <a:fillRect/>
          </a:stretch>
        </p:blipFill>
        <p:spPr>
          <a:xfrm>
            <a:off x="4292867" y="1919488"/>
            <a:ext cx="7571047" cy="3847437"/>
          </a:xfrm>
          <a:prstGeom prst="rect">
            <a:avLst/>
          </a:prstGeom>
        </p:spPr>
      </p:pic>
    </p:spTree>
    <p:extLst>
      <p:ext uri="{BB962C8B-B14F-4D97-AF65-F5344CB8AC3E}">
        <p14:creationId xmlns:p14="http://schemas.microsoft.com/office/powerpoint/2010/main" val="1683767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3BF6C-2F22-2014-E63C-EA8B309DD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EDB07-5866-7571-A4CB-089E5E74032A}"/>
              </a:ext>
            </a:extLst>
          </p:cNvPr>
          <p:cNvSpPr>
            <a:spLocks noGrp="1"/>
          </p:cNvSpPr>
          <p:nvPr>
            <p:ph type="title"/>
          </p:nvPr>
        </p:nvSpPr>
        <p:spPr/>
        <p:txBody>
          <a:bodyPr/>
          <a:lstStyle/>
          <a:p>
            <a:r>
              <a:rPr lang="en-US"/>
              <a:t>Technical: Levee – NLD Refinement Inquiries</a:t>
            </a:r>
          </a:p>
        </p:txBody>
      </p:sp>
      <p:sp>
        <p:nvSpPr>
          <p:cNvPr id="4" name="Slide Number Placeholder 3">
            <a:extLst>
              <a:ext uri="{FF2B5EF4-FFF2-40B4-BE49-F238E27FC236}">
                <a16:creationId xmlns:a16="http://schemas.microsoft.com/office/drawing/2014/main" id="{C180F42B-CA87-962B-0899-4B99A52C9EF1}"/>
              </a:ext>
            </a:extLst>
          </p:cNvPr>
          <p:cNvSpPr>
            <a:spLocks noGrp="1"/>
          </p:cNvSpPr>
          <p:nvPr>
            <p:ph type="sldNum" sz="quarter" idx="12"/>
          </p:nvPr>
        </p:nvSpPr>
        <p:spPr/>
        <p:txBody>
          <a:bodyPr/>
          <a:lstStyle/>
          <a:p>
            <a:fld id="{8FCC257D-A786-9244-9E17-CE618C8B9275}" type="slidenum">
              <a:rPr lang="en-US" smtClean="0"/>
              <a:pPr/>
              <a:t>25</a:t>
            </a:fld>
            <a:endParaRPr lang="en-US"/>
          </a:p>
        </p:txBody>
      </p:sp>
      <p:sp>
        <p:nvSpPr>
          <p:cNvPr id="5" name="Content Placeholder 4">
            <a:extLst>
              <a:ext uri="{FF2B5EF4-FFF2-40B4-BE49-F238E27FC236}">
                <a16:creationId xmlns:a16="http://schemas.microsoft.com/office/drawing/2014/main" id="{BA4E0170-B486-27A6-B728-3FE1B7B35987}"/>
              </a:ext>
            </a:extLst>
          </p:cNvPr>
          <p:cNvSpPr>
            <a:spLocks noGrp="1"/>
          </p:cNvSpPr>
          <p:nvPr>
            <p:ph sz="quarter" idx="13"/>
          </p:nvPr>
        </p:nvSpPr>
        <p:spPr>
          <a:xfrm>
            <a:off x="682625" y="1706073"/>
            <a:ext cx="10822962" cy="4141385"/>
          </a:xfrm>
        </p:spPr>
        <p:txBody>
          <a:bodyPr/>
          <a:lstStyle/>
          <a:p>
            <a:r>
              <a:rPr lang="en-US" b="1" u="sng"/>
              <a:t>Issue/Inquiry:</a:t>
            </a:r>
          </a:p>
          <a:p>
            <a:r>
              <a:rPr lang="en-US"/>
              <a:t>The NLD Refinement SOP is performed using a 1-meter terrain that differs from the FFRD SOP terrain.  Should NLD refinement be updated with the FFRD terrain (4ft) or using the 1-meter NLD Refinement terrain?</a:t>
            </a:r>
          </a:p>
          <a:p>
            <a:r>
              <a:rPr lang="en-US" b="1" u="sng"/>
              <a:t>Proposed Actions or Outcomes:</a:t>
            </a:r>
          </a:p>
          <a:p>
            <a:pPr marL="285750" indent="-285750">
              <a:buFont typeface="Arial" panose="020B0604020202020204" pitchFamily="34" charset="0"/>
              <a:buChar char="•"/>
            </a:pPr>
            <a:r>
              <a:rPr lang="en-US"/>
              <a:t>USACE (Michael Gonia) to discuss issue with FFRD SOP team for further clarification/input.</a:t>
            </a:r>
          </a:p>
          <a:p>
            <a:pPr marL="285750" indent="-285750">
              <a:buFont typeface="Arial" panose="020B0604020202020204" pitchFamily="34" charset="0"/>
              <a:buChar char="•"/>
            </a:pPr>
            <a:r>
              <a:rPr lang="en-US"/>
              <a:t>For watersheds with prior NLD refinement (Allegheny), a comparison will be performed of alignment line and crest profile between terrain sources.  If mutually agreed to be insignificant then NLD refinement will not be updated.</a:t>
            </a:r>
          </a:p>
          <a:p>
            <a:pPr marL="285750" indent="-285750">
              <a:buFont typeface="Arial" panose="020B0604020202020204" pitchFamily="34" charset="0"/>
              <a:buChar char="•"/>
            </a:pPr>
            <a:r>
              <a:rPr lang="en-US"/>
              <a:t>For watersheds with new or no prior NLD refinement (all validation basins), NLD refinement will be performed using the finer resolution 1-meter NLD Refinement terrain.</a:t>
            </a:r>
          </a:p>
          <a:p>
            <a:pPr marL="285750" indent="-285750">
              <a:buFont typeface="Arial" panose="020B0604020202020204" pitchFamily="34" charset="0"/>
              <a:buChar char="•"/>
            </a:pPr>
            <a:r>
              <a:rPr lang="en-US"/>
              <a:t>PTS to coordinate regarding any ongoing levee studies.</a:t>
            </a:r>
          </a:p>
        </p:txBody>
      </p:sp>
    </p:spTree>
    <p:extLst>
      <p:ext uri="{BB962C8B-B14F-4D97-AF65-F5344CB8AC3E}">
        <p14:creationId xmlns:p14="http://schemas.microsoft.com/office/powerpoint/2010/main" val="1794044002"/>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E93AD-B9BD-4A0E-E38A-EFE425550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2FCE9-4160-2739-7564-5F663B480CFD}"/>
              </a:ext>
            </a:extLst>
          </p:cNvPr>
          <p:cNvSpPr>
            <a:spLocks noGrp="1"/>
          </p:cNvSpPr>
          <p:nvPr>
            <p:ph type="title"/>
          </p:nvPr>
        </p:nvSpPr>
        <p:spPr/>
        <p:txBody>
          <a:bodyPr/>
          <a:lstStyle/>
          <a:p>
            <a:r>
              <a:rPr lang="en-US"/>
              <a:t>Technical: Storm Typing Methodology</a:t>
            </a:r>
          </a:p>
        </p:txBody>
      </p:sp>
      <p:sp>
        <p:nvSpPr>
          <p:cNvPr id="4" name="Slide Number Placeholder 3">
            <a:extLst>
              <a:ext uri="{FF2B5EF4-FFF2-40B4-BE49-F238E27FC236}">
                <a16:creationId xmlns:a16="http://schemas.microsoft.com/office/drawing/2014/main" id="{CBD2C55A-7869-F8FA-D7A9-AB74FBBCAE2B}"/>
              </a:ext>
            </a:extLst>
          </p:cNvPr>
          <p:cNvSpPr>
            <a:spLocks noGrp="1"/>
          </p:cNvSpPr>
          <p:nvPr>
            <p:ph type="sldNum" sz="quarter" idx="12"/>
          </p:nvPr>
        </p:nvSpPr>
        <p:spPr/>
        <p:txBody>
          <a:bodyPr/>
          <a:lstStyle/>
          <a:p>
            <a:fld id="{8FCC257D-A786-9244-9E17-CE618C8B9275}" type="slidenum">
              <a:rPr lang="en-US" smtClean="0"/>
              <a:pPr/>
              <a:t>26</a:t>
            </a:fld>
            <a:endParaRPr lang="en-US"/>
          </a:p>
        </p:txBody>
      </p:sp>
      <p:sp>
        <p:nvSpPr>
          <p:cNvPr id="5" name="Content Placeholder 4">
            <a:extLst>
              <a:ext uri="{FF2B5EF4-FFF2-40B4-BE49-F238E27FC236}">
                <a16:creationId xmlns:a16="http://schemas.microsoft.com/office/drawing/2014/main" id="{AE6649B7-02D8-BF04-FC09-77E196F0669E}"/>
              </a:ext>
            </a:extLst>
          </p:cNvPr>
          <p:cNvSpPr>
            <a:spLocks noGrp="1"/>
          </p:cNvSpPr>
          <p:nvPr>
            <p:ph sz="quarter" idx="13"/>
          </p:nvPr>
        </p:nvSpPr>
        <p:spPr>
          <a:xfrm>
            <a:off x="682625" y="1717116"/>
            <a:ext cx="5036179" cy="4130342"/>
          </a:xfrm>
        </p:spPr>
        <p:txBody>
          <a:bodyPr lIns="91440" tIns="45720" rIns="91440" bIns="45720" anchor="t"/>
          <a:lstStyle/>
          <a:p>
            <a:r>
              <a:rPr lang="en-US" sz="1400" b="1" u="sng"/>
              <a:t>Issue/Inquiry:</a:t>
            </a:r>
          </a:p>
          <a:p>
            <a:r>
              <a:rPr lang="en-US" sz="1400"/>
              <a:t>Storm typing the </a:t>
            </a:r>
            <a:r>
              <a:rPr lang="en-US" sz="1400" b="1" i="1"/>
              <a:t>South Platte</a:t>
            </a:r>
            <a:r>
              <a:rPr lang="en-US" sz="1400"/>
              <a:t> catalog based on current SOP guidance to type storms as tropical/non-tropical would not add any value to the storm catalog as nearly all storms would be non-tropical. </a:t>
            </a:r>
          </a:p>
          <a:p>
            <a:r>
              <a:rPr lang="en-US" sz="1400" b="1" u="sng"/>
              <a:t>Proposed Actions or Outcomes:</a:t>
            </a:r>
          </a:p>
          <a:p>
            <a:r>
              <a:rPr lang="en-US" sz="1400"/>
              <a:t>The Colorado–New Mexico Regional Extreme Precipitation study developed storm‑typed PFEs for Colorado, including most of the South Platte basin, based on three dominant storm types (synoptic, mesoscale convective, and local). We recommend storm typing the South Platte catalog using this same framework.</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solidFill>
                <a:srgbClr val="000000"/>
              </a:solidFill>
              <a:latin typeface="Franklin Gothic Book"/>
              <a:cs typeface="Segoe UI"/>
            </a:endParaRPr>
          </a:p>
        </p:txBody>
      </p:sp>
      <p:pic>
        <p:nvPicPr>
          <p:cNvPr id="3" name="Picture 2" descr="A map with different colored lines&#10;&#10;AI-generated content may be incorrect.">
            <a:extLst>
              <a:ext uri="{FF2B5EF4-FFF2-40B4-BE49-F238E27FC236}">
                <a16:creationId xmlns:a16="http://schemas.microsoft.com/office/drawing/2014/main" id="{A67EC99F-D273-28F0-3972-83EB13669235}"/>
              </a:ext>
            </a:extLst>
          </p:cNvPr>
          <p:cNvPicPr>
            <a:picLocks noChangeAspect="1"/>
          </p:cNvPicPr>
          <p:nvPr/>
        </p:nvPicPr>
        <p:blipFill>
          <a:blip r:embed="rId3"/>
          <a:stretch>
            <a:fillRect/>
          </a:stretch>
        </p:blipFill>
        <p:spPr>
          <a:xfrm>
            <a:off x="5731565" y="1616903"/>
            <a:ext cx="6460435" cy="4573933"/>
          </a:xfrm>
          <a:prstGeom prst="rect">
            <a:avLst/>
          </a:prstGeom>
        </p:spPr>
      </p:pic>
    </p:spTree>
    <p:extLst>
      <p:ext uri="{BB962C8B-B14F-4D97-AF65-F5344CB8AC3E}">
        <p14:creationId xmlns:p14="http://schemas.microsoft.com/office/powerpoint/2010/main" val="1314388179"/>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3D4F9-5B1B-B856-EF68-3903C4612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3436D-1EE4-A7CB-090F-0D91A63BF1E7}"/>
              </a:ext>
            </a:extLst>
          </p:cNvPr>
          <p:cNvSpPr>
            <a:spLocks noGrp="1"/>
          </p:cNvSpPr>
          <p:nvPr>
            <p:ph type="title"/>
          </p:nvPr>
        </p:nvSpPr>
        <p:spPr/>
        <p:txBody>
          <a:bodyPr/>
          <a:lstStyle/>
          <a:p>
            <a:r>
              <a:rPr lang="en-US"/>
              <a:t>Technical: Terrain Tiling Clarification</a:t>
            </a:r>
          </a:p>
        </p:txBody>
      </p:sp>
      <p:sp>
        <p:nvSpPr>
          <p:cNvPr id="4" name="Slide Number Placeholder 3">
            <a:extLst>
              <a:ext uri="{FF2B5EF4-FFF2-40B4-BE49-F238E27FC236}">
                <a16:creationId xmlns:a16="http://schemas.microsoft.com/office/drawing/2014/main" id="{5FB82534-B091-B8B2-2C1C-66957F902F3B}"/>
              </a:ext>
            </a:extLst>
          </p:cNvPr>
          <p:cNvSpPr>
            <a:spLocks noGrp="1"/>
          </p:cNvSpPr>
          <p:nvPr>
            <p:ph type="sldNum" sz="quarter" idx="12"/>
          </p:nvPr>
        </p:nvSpPr>
        <p:spPr/>
        <p:txBody>
          <a:bodyPr/>
          <a:lstStyle/>
          <a:p>
            <a:fld id="{8FCC257D-A786-9244-9E17-CE618C8B9275}" type="slidenum">
              <a:rPr lang="en-US" smtClean="0"/>
              <a:pPr/>
              <a:t>27</a:t>
            </a:fld>
            <a:endParaRPr lang="en-US"/>
          </a:p>
        </p:txBody>
      </p:sp>
      <p:sp>
        <p:nvSpPr>
          <p:cNvPr id="5" name="Content Placeholder 4">
            <a:extLst>
              <a:ext uri="{FF2B5EF4-FFF2-40B4-BE49-F238E27FC236}">
                <a16:creationId xmlns:a16="http://schemas.microsoft.com/office/drawing/2014/main" id="{DD6095F7-B6A9-A732-AC44-27A427139052}"/>
              </a:ext>
            </a:extLst>
          </p:cNvPr>
          <p:cNvSpPr>
            <a:spLocks noGrp="1"/>
          </p:cNvSpPr>
          <p:nvPr>
            <p:ph sz="quarter" idx="13"/>
          </p:nvPr>
        </p:nvSpPr>
        <p:spPr>
          <a:xfrm>
            <a:off x="682625" y="1706073"/>
            <a:ext cx="10822962" cy="4141385"/>
          </a:xfrm>
        </p:spPr>
        <p:txBody>
          <a:bodyPr lIns="91440" tIns="45720" rIns="91440" bIns="45720" anchor="t"/>
          <a:lstStyle/>
          <a:p>
            <a:r>
              <a:rPr lang="en-US" sz="1600" b="1" u="sng"/>
              <a:t>Issue/Inquiry:</a:t>
            </a:r>
          </a:p>
          <a:p>
            <a:pPr>
              <a:spcBef>
                <a:spcPts val="0"/>
              </a:spcBef>
            </a:pPr>
            <a:r>
              <a:rPr lang="en-US" sz="1600"/>
              <a:t>The FFRD SOP does not define standard tile dimensions, alignment, or subdivision logic for individual </a:t>
            </a:r>
            <a:r>
              <a:rPr lang="en-US" sz="1600" err="1"/>
              <a:t>GeoTIFF</a:t>
            </a:r>
            <a:r>
              <a:rPr lang="en-US" sz="1600"/>
              <a:t> files. This creates ambiguity and inconsistent interpretations across teams. Additionally, while internal COG tiling (e.g., 128×128 blocks) is well understood, expectations for file‑level tiling are not explicitly articulated in the SOP.</a:t>
            </a:r>
          </a:p>
          <a:p>
            <a:r>
              <a:rPr lang="en-US" sz="1600" b="1" u="sng"/>
              <a:t>Proposed Actions or Outcomes:</a:t>
            </a:r>
          </a:p>
          <a:p>
            <a:pPr marL="285750" indent="-285750">
              <a:buFontTx/>
              <a:buChar char="-"/>
            </a:pPr>
            <a:r>
              <a:rPr lang="en-US" sz="1600"/>
              <a:t>Select a smaller default tile size (e.g., 8192 × 8192 pixels at 4‑ft resolution) to balance spatial coverage, file size, and usability, avoiding excessively large uncompressed files (e.g., 16384 × 16384 pixels ≈ 1.1 GB per band).</a:t>
            </a:r>
          </a:p>
          <a:p>
            <a:pPr marL="285750" indent="-285750">
              <a:buFontTx/>
              <a:buChar char="-"/>
            </a:pPr>
            <a:r>
              <a:rPr lang="en-US" sz="1600"/>
              <a:t>Require tiles to be edge‑matched with no overlap or gaps, consistent with assumptions already made by practitioners and references to edge snapping in the SOP.</a:t>
            </a:r>
          </a:p>
          <a:p>
            <a:pPr marL="285750" indent="-285750">
              <a:buFontTx/>
              <a:buChar char="-"/>
            </a:pPr>
            <a:r>
              <a:rPr lang="en-US" sz="1600"/>
              <a:t>Align file‑level tile boundaries to a predefined grid derived from the FFRD projection and resolution, promoting consistency across basins and supporting future large‑scale or cross‑basin analyses</a:t>
            </a:r>
          </a:p>
        </p:txBody>
      </p:sp>
    </p:spTree>
    <p:extLst>
      <p:ext uri="{BB962C8B-B14F-4D97-AF65-F5344CB8AC3E}">
        <p14:creationId xmlns:p14="http://schemas.microsoft.com/office/powerpoint/2010/main" val="2611219411"/>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EAEC2-6F27-C08E-0F2F-85ECF36CD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8174D-FC1B-3103-2938-4E08514B231B}"/>
              </a:ext>
            </a:extLst>
          </p:cNvPr>
          <p:cNvSpPr>
            <a:spLocks noGrp="1"/>
          </p:cNvSpPr>
          <p:nvPr>
            <p:ph type="title"/>
          </p:nvPr>
        </p:nvSpPr>
        <p:spPr/>
        <p:txBody>
          <a:bodyPr/>
          <a:lstStyle/>
          <a:p>
            <a:r>
              <a:rPr lang="en-US"/>
              <a:t>Technical: RAS Model Unit SOP Inconsistency</a:t>
            </a:r>
          </a:p>
        </p:txBody>
      </p:sp>
      <p:sp>
        <p:nvSpPr>
          <p:cNvPr id="4" name="Slide Number Placeholder 3">
            <a:extLst>
              <a:ext uri="{FF2B5EF4-FFF2-40B4-BE49-F238E27FC236}">
                <a16:creationId xmlns:a16="http://schemas.microsoft.com/office/drawing/2014/main" id="{56CC4A39-8687-2381-AF14-17225E666ECB}"/>
              </a:ext>
            </a:extLst>
          </p:cNvPr>
          <p:cNvSpPr>
            <a:spLocks noGrp="1"/>
          </p:cNvSpPr>
          <p:nvPr>
            <p:ph type="sldNum" sz="quarter" idx="12"/>
          </p:nvPr>
        </p:nvSpPr>
        <p:spPr/>
        <p:txBody>
          <a:bodyPr/>
          <a:lstStyle/>
          <a:p>
            <a:fld id="{8FCC257D-A786-9244-9E17-CE618C8B9275}" type="slidenum">
              <a:rPr lang="en-US" smtClean="0"/>
              <a:pPr/>
              <a:t>28</a:t>
            </a:fld>
            <a:endParaRPr lang="en-US"/>
          </a:p>
        </p:txBody>
      </p:sp>
      <p:sp>
        <p:nvSpPr>
          <p:cNvPr id="5" name="Content Placeholder 4">
            <a:extLst>
              <a:ext uri="{FF2B5EF4-FFF2-40B4-BE49-F238E27FC236}">
                <a16:creationId xmlns:a16="http://schemas.microsoft.com/office/drawing/2014/main" id="{5F1758D8-EF0E-09DA-0353-56E0AA053495}"/>
              </a:ext>
            </a:extLst>
          </p:cNvPr>
          <p:cNvSpPr>
            <a:spLocks noGrp="1"/>
          </p:cNvSpPr>
          <p:nvPr>
            <p:ph sz="quarter" idx="13"/>
          </p:nvPr>
        </p:nvSpPr>
        <p:spPr>
          <a:xfrm>
            <a:off x="682625" y="1706073"/>
            <a:ext cx="10822962" cy="4141385"/>
          </a:xfrm>
        </p:spPr>
        <p:txBody>
          <a:bodyPr/>
          <a:lstStyle/>
          <a:p>
            <a:r>
              <a:rPr lang="en-US" b="1" u="sng"/>
              <a:t>Issue/Inquiry:</a:t>
            </a:r>
          </a:p>
          <a:p>
            <a:pPr marL="285750" indent="-285750">
              <a:buFont typeface="Arial" panose="020B0604020202020204" pitchFamily="34" charset="0"/>
              <a:buChar char="•"/>
            </a:pPr>
            <a:r>
              <a:rPr lang="en-US"/>
              <a:t>The SOP is slightly conflicting in the priorities for RAS model unit delineation. </a:t>
            </a:r>
          </a:p>
          <a:p>
            <a:pPr marL="285750" indent="-285750">
              <a:buFont typeface="Arial" panose="020B0604020202020204" pitchFamily="34" charset="0"/>
              <a:buChar char="•"/>
            </a:pPr>
            <a:r>
              <a:rPr lang="en-US"/>
              <a:t>In Job Aid 1, it specifies to avoid gage locations and dams as model unit boundaries. </a:t>
            </a:r>
          </a:p>
          <a:p>
            <a:pPr marL="285750" indent="-285750">
              <a:buFont typeface="Arial" panose="020B0604020202020204" pitchFamily="34" charset="0"/>
              <a:buChar char="•"/>
            </a:pPr>
            <a:r>
              <a:rPr lang="en-US"/>
              <a:t>However, other sections and pilot projects seemed to favor having gage locations and dams at model boundaries in order to utilize observed data directly.</a:t>
            </a:r>
          </a:p>
          <a:p>
            <a:r>
              <a:rPr lang="en-US" b="1" u="sng"/>
              <a:t>Proposed Actions or Outcomes:</a:t>
            </a:r>
          </a:p>
          <a:p>
            <a:pPr marL="285750" indent="-285750">
              <a:buFont typeface="Arial" panose="020B0604020202020204" pitchFamily="34" charset="0"/>
              <a:buChar char="•"/>
            </a:pPr>
            <a:r>
              <a:rPr lang="en-US"/>
              <a:t>For the Upper Tennessee area, it made most sense to have RAS Model Units delineated at Reservoir Locations. (Visual Example)</a:t>
            </a:r>
          </a:p>
          <a:p>
            <a:pPr marL="285750" indent="-285750">
              <a:buFont typeface="Arial" panose="020B0604020202020204" pitchFamily="34" charset="0"/>
              <a:buChar char="•"/>
            </a:pPr>
            <a:r>
              <a:rPr lang="en-US"/>
              <a:t>Potential issues with breaching and gage results to be mitigated by including model overlap during model development.</a:t>
            </a:r>
          </a:p>
        </p:txBody>
      </p:sp>
    </p:spTree>
    <p:extLst>
      <p:ext uri="{BB962C8B-B14F-4D97-AF65-F5344CB8AC3E}">
        <p14:creationId xmlns:p14="http://schemas.microsoft.com/office/powerpoint/2010/main" val="99920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4C94-4191-ED40-CF05-545705ECA667}"/>
              </a:ext>
            </a:extLst>
          </p:cNvPr>
          <p:cNvSpPr>
            <a:spLocks noGrp="1"/>
          </p:cNvSpPr>
          <p:nvPr>
            <p:ph type="title"/>
          </p:nvPr>
        </p:nvSpPr>
        <p:spPr/>
        <p:txBody>
          <a:bodyPr/>
          <a:lstStyle/>
          <a:p>
            <a:r>
              <a:rPr lang="en-US"/>
              <a:t>Technical: RAS Model Unit SOP Inconsistency</a:t>
            </a:r>
          </a:p>
        </p:txBody>
      </p:sp>
      <p:sp>
        <p:nvSpPr>
          <p:cNvPr id="4" name="Slide Number Placeholder 3">
            <a:extLst>
              <a:ext uri="{FF2B5EF4-FFF2-40B4-BE49-F238E27FC236}">
                <a16:creationId xmlns:a16="http://schemas.microsoft.com/office/drawing/2014/main" id="{10FACC12-5978-E61F-16DF-21D00D701F9B}"/>
              </a:ext>
            </a:extLst>
          </p:cNvPr>
          <p:cNvSpPr>
            <a:spLocks noGrp="1"/>
          </p:cNvSpPr>
          <p:nvPr>
            <p:ph type="sldNum" sz="quarter" idx="12"/>
          </p:nvPr>
        </p:nvSpPr>
        <p:spPr/>
        <p:txBody>
          <a:bodyPr/>
          <a:lstStyle/>
          <a:p>
            <a:fld id="{8FCC257D-A786-9244-9E17-CE618C8B9275}" type="slidenum">
              <a:rPr lang="en-US" smtClean="0"/>
              <a:pPr/>
              <a:t>29</a:t>
            </a:fld>
            <a:endParaRPr lang="en-US"/>
          </a:p>
        </p:txBody>
      </p:sp>
      <p:pic>
        <p:nvPicPr>
          <p:cNvPr id="1026" name="Picture 2">
            <a:extLst>
              <a:ext uri="{FF2B5EF4-FFF2-40B4-BE49-F238E27FC236}">
                <a16:creationId xmlns:a16="http://schemas.microsoft.com/office/drawing/2014/main" id="{8EE2F7A5-370E-B3B6-6EB4-5574A6D5FED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39373" y="2075370"/>
            <a:ext cx="4601276" cy="3940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E5B208-6D4B-71D1-FDC4-8B6844060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994" y="2075371"/>
            <a:ext cx="3857803" cy="394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22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2718D0-26E3-2CFB-94A4-C0996328EAEE}"/>
              </a:ext>
            </a:extLst>
          </p:cNvPr>
          <p:cNvSpPr>
            <a:spLocks noGrp="1"/>
          </p:cNvSpPr>
          <p:nvPr>
            <p:ph type="title"/>
          </p:nvPr>
        </p:nvSpPr>
        <p:spPr/>
        <p:txBody>
          <a:bodyPr lIns="91440" tIns="45720" rIns="91440" bIns="45720" anchor="ctr"/>
          <a:lstStyle/>
          <a:p>
            <a:r>
              <a:rPr lang="en-US">
                <a:latin typeface="Franklin Gothic Heavy"/>
              </a:rPr>
              <a:t>What are we 'validating'?</a:t>
            </a:r>
            <a:endParaRPr lang="en-US"/>
          </a:p>
        </p:txBody>
      </p:sp>
      <p:sp>
        <p:nvSpPr>
          <p:cNvPr id="6" name="Slide Number Placeholder 5">
            <a:extLst>
              <a:ext uri="{FF2B5EF4-FFF2-40B4-BE49-F238E27FC236}">
                <a16:creationId xmlns:a16="http://schemas.microsoft.com/office/drawing/2014/main" id="{C3DB830B-63E2-2A53-744C-07990FB82312}"/>
              </a:ext>
            </a:extLst>
          </p:cNvPr>
          <p:cNvSpPr>
            <a:spLocks noGrp="1"/>
          </p:cNvSpPr>
          <p:nvPr>
            <p:ph type="sldNum" sz="quarter" idx="12"/>
          </p:nvPr>
        </p:nvSpPr>
        <p:spPr/>
        <p:txBody>
          <a:bodyPr/>
          <a:lstStyle/>
          <a:p>
            <a:fld id="{8FCC257D-A786-9244-9E17-CE618C8B9275}" type="slidenum">
              <a:rPr lang="en-US" smtClean="0"/>
              <a:pPr/>
              <a:t>3</a:t>
            </a:fld>
            <a:endParaRPr lang="en-US"/>
          </a:p>
        </p:txBody>
      </p:sp>
      <p:pic>
        <p:nvPicPr>
          <p:cNvPr id="8" name="Picture 7">
            <a:extLst>
              <a:ext uri="{FF2B5EF4-FFF2-40B4-BE49-F238E27FC236}">
                <a16:creationId xmlns:a16="http://schemas.microsoft.com/office/drawing/2014/main" id="{09421274-1EF8-CFC2-1522-D90D029E883B}"/>
              </a:ext>
            </a:extLst>
          </p:cNvPr>
          <p:cNvPicPr>
            <a:picLocks noChangeAspect="1"/>
          </p:cNvPicPr>
          <p:nvPr/>
        </p:nvPicPr>
        <p:blipFill>
          <a:blip r:embed="rId3"/>
          <a:stretch>
            <a:fillRect/>
          </a:stretch>
        </p:blipFill>
        <p:spPr>
          <a:xfrm>
            <a:off x="770466" y="1701945"/>
            <a:ext cx="9292442" cy="4409855"/>
          </a:xfrm>
          <a:prstGeom prst="rect">
            <a:avLst/>
          </a:prstGeom>
        </p:spPr>
      </p:pic>
    </p:spTree>
    <p:extLst>
      <p:ext uri="{BB962C8B-B14F-4D97-AF65-F5344CB8AC3E}">
        <p14:creationId xmlns:p14="http://schemas.microsoft.com/office/powerpoint/2010/main" val="3605832350"/>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0E563-8BDC-E684-71F5-789028DF6C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AE160-D129-FB33-8BE8-4399FD0F1487}"/>
              </a:ext>
            </a:extLst>
          </p:cNvPr>
          <p:cNvSpPr>
            <a:spLocks noGrp="1"/>
          </p:cNvSpPr>
          <p:nvPr>
            <p:ph type="title"/>
          </p:nvPr>
        </p:nvSpPr>
        <p:spPr/>
        <p:txBody>
          <a:bodyPr/>
          <a:lstStyle/>
          <a:p>
            <a:r>
              <a:rPr lang="en-US"/>
              <a:t>Technical: Calibration Event Selection Question</a:t>
            </a:r>
          </a:p>
        </p:txBody>
      </p:sp>
      <p:sp>
        <p:nvSpPr>
          <p:cNvPr id="4" name="Slide Number Placeholder 3">
            <a:extLst>
              <a:ext uri="{FF2B5EF4-FFF2-40B4-BE49-F238E27FC236}">
                <a16:creationId xmlns:a16="http://schemas.microsoft.com/office/drawing/2014/main" id="{EC16E392-EC9E-0CE0-73AB-0B1965294014}"/>
              </a:ext>
            </a:extLst>
          </p:cNvPr>
          <p:cNvSpPr>
            <a:spLocks noGrp="1"/>
          </p:cNvSpPr>
          <p:nvPr>
            <p:ph type="sldNum" sz="quarter" idx="12"/>
          </p:nvPr>
        </p:nvSpPr>
        <p:spPr/>
        <p:txBody>
          <a:bodyPr/>
          <a:lstStyle/>
          <a:p>
            <a:fld id="{8FCC257D-A786-9244-9E17-CE618C8B9275}" type="slidenum">
              <a:rPr lang="en-US" smtClean="0"/>
              <a:pPr/>
              <a:t>30</a:t>
            </a:fld>
            <a:endParaRPr lang="en-US"/>
          </a:p>
        </p:txBody>
      </p:sp>
      <p:sp>
        <p:nvSpPr>
          <p:cNvPr id="5" name="Content Placeholder 4">
            <a:extLst>
              <a:ext uri="{FF2B5EF4-FFF2-40B4-BE49-F238E27FC236}">
                <a16:creationId xmlns:a16="http://schemas.microsoft.com/office/drawing/2014/main" id="{4F6BD30B-980F-A192-22DB-8F8A14FE427C}"/>
              </a:ext>
            </a:extLst>
          </p:cNvPr>
          <p:cNvSpPr>
            <a:spLocks noGrp="1"/>
          </p:cNvSpPr>
          <p:nvPr>
            <p:ph sz="quarter" idx="13"/>
          </p:nvPr>
        </p:nvSpPr>
        <p:spPr>
          <a:xfrm>
            <a:off x="683238" y="1605372"/>
            <a:ext cx="10822962" cy="4141385"/>
          </a:xfrm>
        </p:spPr>
        <p:txBody>
          <a:bodyPr/>
          <a:lstStyle/>
          <a:p>
            <a:r>
              <a:rPr lang="en-US" b="1" u="sng"/>
              <a:t>Inquiry:</a:t>
            </a:r>
          </a:p>
          <a:p>
            <a:pPr marL="285750" indent="-285750">
              <a:buFont typeface="Arial" panose="020B0604020202020204" pitchFamily="34" charset="0"/>
              <a:buChar char="•"/>
            </a:pPr>
            <a:r>
              <a:rPr lang="en-US"/>
              <a:t>In 5 out of 6 calibration events we have good spatial coverage, seasonality, and storm types.</a:t>
            </a:r>
          </a:p>
          <a:p>
            <a:pPr marL="285750" indent="-285750">
              <a:buFont typeface="Arial" panose="020B0604020202020204" pitchFamily="34" charset="0"/>
              <a:buChar char="•"/>
            </a:pPr>
            <a:r>
              <a:rPr lang="en-US"/>
              <a:t>We are missing a rain-on-snow event, however there are not many significant rain-on-snow events in recent years with calibration data availability. There is one ~2YR rain-on-snow event at some locations at the watershed.</a:t>
            </a:r>
          </a:p>
          <a:p>
            <a:pPr marL="285750" indent="-285750">
              <a:buFont typeface="Arial" panose="020B0604020202020204" pitchFamily="34" charset="0"/>
              <a:buChar char="•"/>
            </a:pPr>
            <a:r>
              <a:rPr lang="en-US"/>
              <a:t>Should we include this event to capture all types of events? Or prioritize another Thunderstorm or Tropical event that is more significant across the basin?</a:t>
            </a:r>
          </a:p>
          <a:p>
            <a:r>
              <a:rPr lang="en-US" b="1" u="sng"/>
              <a:t>Proposed Actions or Outcomes:</a:t>
            </a:r>
          </a:p>
          <a:p>
            <a:pPr marL="285750" indent="-285750">
              <a:buFont typeface="Arial" panose="020B0604020202020204" pitchFamily="34" charset="0"/>
              <a:buChar char="•"/>
            </a:pPr>
            <a:r>
              <a:rPr lang="en-US"/>
              <a:t>We are planning to include the rain-on-snow event as a calibration event to help dial in snow parameters even though it is not an extremely significant across the basin.</a:t>
            </a:r>
          </a:p>
        </p:txBody>
      </p:sp>
    </p:spTree>
    <p:extLst>
      <p:ext uri="{BB962C8B-B14F-4D97-AF65-F5344CB8AC3E}">
        <p14:creationId xmlns:p14="http://schemas.microsoft.com/office/powerpoint/2010/main" val="131721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diagram&#10;&#10;AI-generated content may be incorrect.">
            <a:extLst>
              <a:ext uri="{FF2B5EF4-FFF2-40B4-BE49-F238E27FC236}">
                <a16:creationId xmlns:a16="http://schemas.microsoft.com/office/drawing/2014/main" id="{173B7344-17FE-1127-9DA1-61BAF5C17D54}"/>
              </a:ext>
            </a:extLst>
          </p:cNvPr>
          <p:cNvPicPr>
            <a:picLocks noChangeAspect="1"/>
          </p:cNvPicPr>
          <p:nvPr/>
        </p:nvPicPr>
        <p:blipFill>
          <a:blip r:embed="rId3">
            <a:extLst>
              <a:ext uri="{28A0092B-C50C-407E-A947-70E740481C1C}">
                <a14:useLocalDpi xmlns:a14="http://schemas.microsoft.com/office/drawing/2010/main" val="0"/>
              </a:ext>
            </a:extLst>
          </a:blip>
          <a:srcRect r="4060"/>
          <a:stretch>
            <a:fillRect/>
          </a:stretch>
        </p:blipFill>
        <p:spPr>
          <a:xfrm>
            <a:off x="297954" y="994787"/>
            <a:ext cx="10872619" cy="4913644"/>
          </a:xfrm>
          <a:prstGeom prst="rect">
            <a:avLst/>
          </a:prstGeom>
        </p:spPr>
      </p:pic>
      <p:sp>
        <p:nvSpPr>
          <p:cNvPr id="3" name="TextBox 2">
            <a:extLst>
              <a:ext uri="{FF2B5EF4-FFF2-40B4-BE49-F238E27FC236}">
                <a16:creationId xmlns:a16="http://schemas.microsoft.com/office/drawing/2014/main" id="{D1AFDAF3-2503-C54B-95DC-2329EF8BB871}"/>
              </a:ext>
            </a:extLst>
          </p:cNvPr>
          <p:cNvSpPr txBox="1"/>
          <p:nvPr/>
        </p:nvSpPr>
        <p:spPr>
          <a:xfrm>
            <a:off x="3352800" y="998974"/>
            <a:ext cx="1193800" cy="338554"/>
          </a:xfrm>
          <a:prstGeom prst="rect">
            <a:avLst/>
          </a:prstGeom>
          <a:solidFill>
            <a:schemeClr val="bg1"/>
          </a:solidFill>
        </p:spPr>
        <p:txBody>
          <a:bodyPr wrap="square" rtlCol="0">
            <a:spAutoFit/>
          </a:bodyPr>
          <a:lstStyle/>
          <a:p>
            <a:r>
              <a:rPr lang="en-US" sz="1600" b="1"/>
              <a:t>DEC 2025</a:t>
            </a:r>
          </a:p>
        </p:txBody>
      </p:sp>
      <p:sp>
        <p:nvSpPr>
          <p:cNvPr id="4" name="Rectangle: Rounded Corners 3">
            <a:extLst>
              <a:ext uri="{FF2B5EF4-FFF2-40B4-BE49-F238E27FC236}">
                <a16:creationId xmlns:a16="http://schemas.microsoft.com/office/drawing/2014/main" id="{171A79AF-F59B-C279-9102-4616A82AC953}"/>
              </a:ext>
            </a:extLst>
          </p:cNvPr>
          <p:cNvSpPr/>
          <p:nvPr/>
        </p:nvSpPr>
        <p:spPr>
          <a:xfrm>
            <a:off x="3276600" y="2540000"/>
            <a:ext cx="1193800" cy="1761067"/>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6E4D881A-B7F3-BC65-66B1-30F02DCE54BD}"/>
              </a:ext>
            </a:extLst>
          </p:cNvPr>
          <p:cNvSpPr txBox="1"/>
          <p:nvPr/>
        </p:nvSpPr>
        <p:spPr>
          <a:xfrm>
            <a:off x="7319433" y="5539099"/>
            <a:ext cx="1718733" cy="369332"/>
          </a:xfrm>
          <a:prstGeom prst="rect">
            <a:avLst/>
          </a:prstGeom>
          <a:noFill/>
        </p:spPr>
        <p:txBody>
          <a:bodyPr wrap="square" rtlCol="0">
            <a:spAutoFit/>
          </a:bodyPr>
          <a:lstStyle/>
          <a:p>
            <a:r>
              <a:rPr lang="en-US">
                <a:solidFill>
                  <a:srgbClr val="FF0000"/>
                </a:solidFill>
              </a:rPr>
              <a:t>WE ARE HERE</a:t>
            </a:r>
          </a:p>
        </p:txBody>
      </p:sp>
      <p:cxnSp>
        <p:nvCxnSpPr>
          <p:cNvPr id="7" name="Straight Arrow Connector 6">
            <a:extLst>
              <a:ext uri="{FF2B5EF4-FFF2-40B4-BE49-F238E27FC236}">
                <a16:creationId xmlns:a16="http://schemas.microsoft.com/office/drawing/2014/main" id="{2192352E-CB44-6360-66DD-550375E4DF85}"/>
              </a:ext>
            </a:extLst>
          </p:cNvPr>
          <p:cNvCxnSpPr>
            <a:cxnSpLocks/>
            <a:endCxn id="4" idx="3"/>
          </p:cNvCxnSpPr>
          <p:nvPr/>
        </p:nvCxnSpPr>
        <p:spPr>
          <a:xfrm flipH="1" flipV="1">
            <a:off x="4470400" y="3420534"/>
            <a:ext cx="3251202" cy="21399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151DDE9-6C96-2C3E-9DAC-08A235055404}"/>
              </a:ext>
            </a:extLst>
          </p:cNvPr>
          <p:cNvSpPr txBox="1"/>
          <p:nvPr/>
        </p:nvSpPr>
        <p:spPr>
          <a:xfrm>
            <a:off x="541866" y="178882"/>
            <a:ext cx="8644467" cy="646331"/>
          </a:xfrm>
          <a:prstGeom prst="rect">
            <a:avLst/>
          </a:prstGeom>
          <a:noFill/>
        </p:spPr>
        <p:txBody>
          <a:bodyPr wrap="square" rtlCol="0">
            <a:spAutoFit/>
          </a:bodyPr>
          <a:lstStyle/>
          <a:p>
            <a:r>
              <a:rPr lang="en-US" sz="3600">
                <a:solidFill>
                  <a:srgbClr val="005288"/>
                </a:solidFill>
                <a:latin typeface="Franklin Gothic Heavy" panose="020B0903020102020204" pitchFamily="34" charset="0"/>
                <a:ea typeface="+mj-ea"/>
                <a:cs typeface="+mj-cs"/>
              </a:rPr>
              <a:t>SOP and Validation Basins</a:t>
            </a:r>
          </a:p>
        </p:txBody>
      </p:sp>
    </p:spTree>
    <p:extLst>
      <p:ext uri="{BB962C8B-B14F-4D97-AF65-F5344CB8AC3E}">
        <p14:creationId xmlns:p14="http://schemas.microsoft.com/office/powerpoint/2010/main" val="300834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694C-12C0-266A-3B86-D014B2A7094F}"/>
              </a:ext>
            </a:extLst>
          </p:cNvPr>
          <p:cNvSpPr>
            <a:spLocks noGrp="1"/>
          </p:cNvSpPr>
          <p:nvPr>
            <p:ph type="title"/>
          </p:nvPr>
        </p:nvSpPr>
        <p:spPr>
          <a:xfrm>
            <a:off x="431800" y="137428"/>
            <a:ext cx="10515600" cy="1325563"/>
          </a:xfrm>
        </p:spPr>
        <p:txBody>
          <a:bodyPr>
            <a:normAutofit/>
          </a:bodyPr>
          <a:lstStyle/>
          <a:p>
            <a:r>
              <a:rPr lang="en-US" sz="4400">
                <a:solidFill>
                  <a:schemeClr val="tx2">
                    <a:lumMod val="75000"/>
                  </a:schemeClr>
                </a:solidFill>
              </a:rPr>
              <a:t>2026 FFRD Validation Basins (HUC-4)</a:t>
            </a:r>
          </a:p>
        </p:txBody>
      </p:sp>
      <p:grpSp>
        <p:nvGrpSpPr>
          <p:cNvPr id="3" name="Group 2">
            <a:extLst>
              <a:ext uri="{FF2B5EF4-FFF2-40B4-BE49-F238E27FC236}">
                <a16:creationId xmlns:a16="http://schemas.microsoft.com/office/drawing/2014/main" id="{262660E4-C0D2-9239-B614-57286D3BD1A3}"/>
              </a:ext>
            </a:extLst>
          </p:cNvPr>
          <p:cNvGrpSpPr>
            <a:grpSpLocks noChangeAspect="1"/>
          </p:cNvGrpSpPr>
          <p:nvPr/>
        </p:nvGrpSpPr>
        <p:grpSpPr>
          <a:xfrm>
            <a:off x="1991361" y="1004975"/>
            <a:ext cx="9575800" cy="5093063"/>
            <a:chOff x="121930" y="1094115"/>
            <a:chExt cx="8802996" cy="4682033"/>
          </a:xfrm>
          <a:effectLst>
            <a:outerShdw blurRad="50800" dist="38100" dir="2700000" algn="tl" rotWithShape="0">
              <a:prstClr val="black">
                <a:alpha val="40000"/>
              </a:prstClr>
            </a:outerShdw>
          </a:effectLst>
        </p:grpSpPr>
        <p:pic>
          <p:nvPicPr>
            <p:cNvPr id="4" name="Picture 3">
              <a:extLst>
                <a:ext uri="{FF2B5EF4-FFF2-40B4-BE49-F238E27FC236}">
                  <a16:creationId xmlns:a16="http://schemas.microsoft.com/office/drawing/2014/main" id="{AB54A03D-66F9-BD73-DD28-4F6558DFDC73}"/>
                </a:ext>
              </a:extLst>
            </p:cNvPr>
            <p:cNvPicPr>
              <a:picLocks noChangeAspect="1"/>
            </p:cNvPicPr>
            <p:nvPr/>
          </p:nvPicPr>
          <p:blipFill>
            <a:blip r:embed="rId2"/>
            <a:stretch>
              <a:fillRect/>
            </a:stretch>
          </p:blipFill>
          <p:spPr>
            <a:xfrm>
              <a:off x="121930" y="1094115"/>
              <a:ext cx="8802996" cy="4682033"/>
            </a:xfrm>
            <a:prstGeom prst="rect">
              <a:avLst/>
            </a:prstGeom>
          </p:spPr>
        </p:pic>
        <p:sp>
          <p:nvSpPr>
            <p:cNvPr id="6" name="Freeform: Shape 5">
              <a:extLst>
                <a:ext uri="{FF2B5EF4-FFF2-40B4-BE49-F238E27FC236}">
                  <a16:creationId xmlns:a16="http://schemas.microsoft.com/office/drawing/2014/main" id="{87CD7254-77AC-6411-A078-3366D22B79B1}"/>
                </a:ext>
              </a:extLst>
            </p:cNvPr>
            <p:cNvSpPr/>
            <p:nvPr/>
          </p:nvSpPr>
          <p:spPr>
            <a:xfrm>
              <a:off x="6119812" y="3679031"/>
              <a:ext cx="533401" cy="371475"/>
            </a:xfrm>
            <a:custGeom>
              <a:avLst/>
              <a:gdLst>
                <a:gd name="connsiteX0" fmla="*/ 0 w 559594"/>
                <a:gd name="connsiteY0" fmla="*/ 200025 h 421481"/>
                <a:gd name="connsiteX1" fmla="*/ 23813 w 559594"/>
                <a:gd name="connsiteY1" fmla="*/ 292894 h 421481"/>
                <a:gd name="connsiteX2" fmla="*/ 54769 w 559594"/>
                <a:gd name="connsiteY2" fmla="*/ 295275 h 421481"/>
                <a:gd name="connsiteX3" fmla="*/ 73819 w 559594"/>
                <a:gd name="connsiteY3" fmla="*/ 269081 h 421481"/>
                <a:gd name="connsiteX4" fmla="*/ 95250 w 559594"/>
                <a:gd name="connsiteY4" fmla="*/ 304800 h 421481"/>
                <a:gd name="connsiteX5" fmla="*/ 111919 w 559594"/>
                <a:gd name="connsiteY5" fmla="*/ 307181 h 421481"/>
                <a:gd name="connsiteX6" fmla="*/ 128588 w 559594"/>
                <a:gd name="connsiteY6" fmla="*/ 350044 h 421481"/>
                <a:gd name="connsiteX7" fmla="*/ 169069 w 559594"/>
                <a:gd name="connsiteY7" fmla="*/ 361950 h 421481"/>
                <a:gd name="connsiteX8" fmla="*/ 214313 w 559594"/>
                <a:gd name="connsiteY8" fmla="*/ 364331 h 421481"/>
                <a:gd name="connsiteX9" fmla="*/ 226219 w 559594"/>
                <a:gd name="connsiteY9" fmla="*/ 392906 h 421481"/>
                <a:gd name="connsiteX10" fmla="*/ 257175 w 559594"/>
                <a:gd name="connsiteY10" fmla="*/ 421481 h 421481"/>
                <a:gd name="connsiteX11" fmla="*/ 280988 w 559594"/>
                <a:gd name="connsiteY11" fmla="*/ 397669 h 421481"/>
                <a:gd name="connsiteX12" fmla="*/ 319088 w 559594"/>
                <a:gd name="connsiteY12" fmla="*/ 366713 h 421481"/>
                <a:gd name="connsiteX13" fmla="*/ 352425 w 559594"/>
                <a:gd name="connsiteY13" fmla="*/ 388144 h 421481"/>
                <a:gd name="connsiteX14" fmla="*/ 390525 w 559594"/>
                <a:gd name="connsiteY14" fmla="*/ 357188 h 421481"/>
                <a:gd name="connsiteX15" fmla="*/ 419100 w 559594"/>
                <a:gd name="connsiteY15" fmla="*/ 326231 h 421481"/>
                <a:gd name="connsiteX16" fmla="*/ 421482 w 559594"/>
                <a:gd name="connsiteY16" fmla="*/ 266700 h 421481"/>
                <a:gd name="connsiteX17" fmla="*/ 473869 w 559594"/>
                <a:gd name="connsiteY17" fmla="*/ 230981 h 421481"/>
                <a:gd name="connsiteX18" fmla="*/ 471488 w 559594"/>
                <a:gd name="connsiteY18" fmla="*/ 192881 h 421481"/>
                <a:gd name="connsiteX19" fmla="*/ 504825 w 559594"/>
                <a:gd name="connsiteY19" fmla="*/ 190500 h 421481"/>
                <a:gd name="connsiteX20" fmla="*/ 507207 w 559594"/>
                <a:gd name="connsiteY20" fmla="*/ 111919 h 421481"/>
                <a:gd name="connsiteX21" fmla="*/ 550069 w 559594"/>
                <a:gd name="connsiteY21" fmla="*/ 83344 h 421481"/>
                <a:gd name="connsiteX22" fmla="*/ 559594 w 559594"/>
                <a:gd name="connsiteY22" fmla="*/ 40481 h 421481"/>
                <a:gd name="connsiteX23" fmla="*/ 531019 w 559594"/>
                <a:gd name="connsiteY23" fmla="*/ 0 h 421481"/>
                <a:gd name="connsiteX24" fmla="*/ 497682 w 559594"/>
                <a:gd name="connsiteY24" fmla="*/ 21431 h 421481"/>
                <a:gd name="connsiteX25" fmla="*/ 488157 w 559594"/>
                <a:gd name="connsiteY25" fmla="*/ 2381 h 421481"/>
                <a:gd name="connsiteX26" fmla="*/ 452438 w 559594"/>
                <a:gd name="connsiteY26" fmla="*/ 28575 h 421481"/>
                <a:gd name="connsiteX27" fmla="*/ 383382 w 559594"/>
                <a:gd name="connsiteY27" fmla="*/ 52388 h 421481"/>
                <a:gd name="connsiteX28" fmla="*/ 347663 w 559594"/>
                <a:gd name="connsiteY28" fmla="*/ 26194 h 421481"/>
                <a:gd name="connsiteX29" fmla="*/ 321469 w 559594"/>
                <a:gd name="connsiteY29" fmla="*/ 69056 h 421481"/>
                <a:gd name="connsiteX30" fmla="*/ 259557 w 559594"/>
                <a:gd name="connsiteY30" fmla="*/ 92869 h 421481"/>
                <a:gd name="connsiteX31" fmla="*/ 219075 w 559594"/>
                <a:gd name="connsiteY31" fmla="*/ 116681 h 421481"/>
                <a:gd name="connsiteX32" fmla="*/ 197644 w 559594"/>
                <a:gd name="connsiteY32" fmla="*/ 123825 h 421481"/>
                <a:gd name="connsiteX33" fmla="*/ 116682 w 559594"/>
                <a:gd name="connsiteY33" fmla="*/ 152400 h 421481"/>
                <a:gd name="connsiteX34" fmla="*/ 126207 w 559594"/>
                <a:gd name="connsiteY34" fmla="*/ 190500 h 421481"/>
                <a:gd name="connsiteX35" fmla="*/ 97632 w 559594"/>
                <a:gd name="connsiteY35" fmla="*/ 209550 h 421481"/>
                <a:gd name="connsiteX36" fmla="*/ 90488 w 559594"/>
                <a:gd name="connsiteY36" fmla="*/ 183356 h 421481"/>
                <a:gd name="connsiteX37" fmla="*/ 0 w 559594"/>
                <a:gd name="connsiteY37" fmla="*/ 200025 h 421481"/>
                <a:gd name="connsiteX0" fmla="*/ 0 w 559594"/>
                <a:gd name="connsiteY0" fmla="*/ 200025 h 421481"/>
                <a:gd name="connsiteX1" fmla="*/ 23813 w 559594"/>
                <a:gd name="connsiteY1" fmla="*/ 292894 h 421481"/>
                <a:gd name="connsiteX2" fmla="*/ 54769 w 559594"/>
                <a:gd name="connsiteY2" fmla="*/ 295275 h 421481"/>
                <a:gd name="connsiteX3" fmla="*/ 73819 w 559594"/>
                <a:gd name="connsiteY3" fmla="*/ 269081 h 421481"/>
                <a:gd name="connsiteX4" fmla="*/ 95250 w 559594"/>
                <a:gd name="connsiteY4" fmla="*/ 304800 h 421481"/>
                <a:gd name="connsiteX5" fmla="*/ 111919 w 559594"/>
                <a:gd name="connsiteY5" fmla="*/ 307181 h 421481"/>
                <a:gd name="connsiteX6" fmla="*/ 128588 w 559594"/>
                <a:gd name="connsiteY6" fmla="*/ 350044 h 421481"/>
                <a:gd name="connsiteX7" fmla="*/ 169069 w 559594"/>
                <a:gd name="connsiteY7" fmla="*/ 361950 h 421481"/>
                <a:gd name="connsiteX8" fmla="*/ 214313 w 559594"/>
                <a:gd name="connsiteY8" fmla="*/ 364331 h 421481"/>
                <a:gd name="connsiteX9" fmla="*/ 226219 w 559594"/>
                <a:gd name="connsiteY9" fmla="*/ 392906 h 421481"/>
                <a:gd name="connsiteX10" fmla="*/ 257175 w 559594"/>
                <a:gd name="connsiteY10" fmla="*/ 421481 h 421481"/>
                <a:gd name="connsiteX11" fmla="*/ 280988 w 559594"/>
                <a:gd name="connsiteY11" fmla="*/ 397669 h 421481"/>
                <a:gd name="connsiteX12" fmla="*/ 319088 w 559594"/>
                <a:gd name="connsiteY12" fmla="*/ 366713 h 421481"/>
                <a:gd name="connsiteX13" fmla="*/ 352425 w 559594"/>
                <a:gd name="connsiteY13" fmla="*/ 388144 h 421481"/>
                <a:gd name="connsiteX14" fmla="*/ 390525 w 559594"/>
                <a:gd name="connsiteY14" fmla="*/ 357188 h 421481"/>
                <a:gd name="connsiteX15" fmla="*/ 419100 w 559594"/>
                <a:gd name="connsiteY15" fmla="*/ 326231 h 421481"/>
                <a:gd name="connsiteX16" fmla="*/ 421482 w 559594"/>
                <a:gd name="connsiteY16" fmla="*/ 266700 h 421481"/>
                <a:gd name="connsiteX17" fmla="*/ 473869 w 559594"/>
                <a:gd name="connsiteY17" fmla="*/ 230981 h 421481"/>
                <a:gd name="connsiteX18" fmla="*/ 471488 w 559594"/>
                <a:gd name="connsiteY18" fmla="*/ 192881 h 421481"/>
                <a:gd name="connsiteX19" fmla="*/ 504825 w 559594"/>
                <a:gd name="connsiteY19" fmla="*/ 190500 h 421481"/>
                <a:gd name="connsiteX20" fmla="*/ 507207 w 559594"/>
                <a:gd name="connsiteY20" fmla="*/ 111919 h 421481"/>
                <a:gd name="connsiteX21" fmla="*/ 550069 w 559594"/>
                <a:gd name="connsiteY21" fmla="*/ 83344 h 421481"/>
                <a:gd name="connsiteX22" fmla="*/ 559594 w 559594"/>
                <a:gd name="connsiteY22" fmla="*/ 40481 h 421481"/>
                <a:gd name="connsiteX23" fmla="*/ 531019 w 559594"/>
                <a:gd name="connsiteY23" fmla="*/ 0 h 421481"/>
                <a:gd name="connsiteX24" fmla="*/ 497682 w 559594"/>
                <a:gd name="connsiteY24" fmla="*/ 21431 h 421481"/>
                <a:gd name="connsiteX25" fmla="*/ 488157 w 559594"/>
                <a:gd name="connsiteY25" fmla="*/ 2381 h 421481"/>
                <a:gd name="connsiteX26" fmla="*/ 452438 w 559594"/>
                <a:gd name="connsiteY26" fmla="*/ 28575 h 421481"/>
                <a:gd name="connsiteX27" fmla="*/ 383382 w 559594"/>
                <a:gd name="connsiteY27" fmla="*/ 52388 h 421481"/>
                <a:gd name="connsiteX28" fmla="*/ 347663 w 559594"/>
                <a:gd name="connsiteY28" fmla="*/ 26194 h 421481"/>
                <a:gd name="connsiteX29" fmla="*/ 321469 w 559594"/>
                <a:gd name="connsiteY29" fmla="*/ 69056 h 421481"/>
                <a:gd name="connsiteX30" fmla="*/ 259557 w 559594"/>
                <a:gd name="connsiteY30" fmla="*/ 92869 h 421481"/>
                <a:gd name="connsiteX31" fmla="*/ 219075 w 559594"/>
                <a:gd name="connsiteY31" fmla="*/ 116681 h 421481"/>
                <a:gd name="connsiteX32" fmla="*/ 197644 w 559594"/>
                <a:gd name="connsiteY32" fmla="*/ 123825 h 421481"/>
                <a:gd name="connsiteX33" fmla="*/ 116682 w 559594"/>
                <a:gd name="connsiteY33" fmla="*/ 152400 h 421481"/>
                <a:gd name="connsiteX34" fmla="*/ 126207 w 559594"/>
                <a:gd name="connsiteY34" fmla="*/ 190500 h 421481"/>
                <a:gd name="connsiteX35" fmla="*/ 97632 w 559594"/>
                <a:gd name="connsiteY35" fmla="*/ 209550 h 421481"/>
                <a:gd name="connsiteX36" fmla="*/ 90488 w 559594"/>
                <a:gd name="connsiteY36" fmla="*/ 183356 h 421481"/>
                <a:gd name="connsiteX37" fmla="*/ 45244 w 559594"/>
                <a:gd name="connsiteY37" fmla="*/ 192881 h 421481"/>
                <a:gd name="connsiteX38" fmla="*/ 0 w 559594"/>
                <a:gd name="connsiteY38" fmla="*/ 200025 h 421481"/>
                <a:gd name="connsiteX0" fmla="*/ 0 w 559594"/>
                <a:gd name="connsiteY0" fmla="*/ 200025 h 421481"/>
                <a:gd name="connsiteX1" fmla="*/ 23813 w 559594"/>
                <a:gd name="connsiteY1" fmla="*/ 292894 h 421481"/>
                <a:gd name="connsiteX2" fmla="*/ 54769 w 559594"/>
                <a:gd name="connsiteY2" fmla="*/ 295275 h 421481"/>
                <a:gd name="connsiteX3" fmla="*/ 73819 w 559594"/>
                <a:gd name="connsiteY3" fmla="*/ 269081 h 421481"/>
                <a:gd name="connsiteX4" fmla="*/ 95250 w 559594"/>
                <a:gd name="connsiteY4" fmla="*/ 304800 h 421481"/>
                <a:gd name="connsiteX5" fmla="*/ 111919 w 559594"/>
                <a:gd name="connsiteY5" fmla="*/ 307181 h 421481"/>
                <a:gd name="connsiteX6" fmla="*/ 128588 w 559594"/>
                <a:gd name="connsiteY6" fmla="*/ 350044 h 421481"/>
                <a:gd name="connsiteX7" fmla="*/ 169069 w 559594"/>
                <a:gd name="connsiteY7" fmla="*/ 361950 h 421481"/>
                <a:gd name="connsiteX8" fmla="*/ 214313 w 559594"/>
                <a:gd name="connsiteY8" fmla="*/ 364331 h 421481"/>
                <a:gd name="connsiteX9" fmla="*/ 226219 w 559594"/>
                <a:gd name="connsiteY9" fmla="*/ 392906 h 421481"/>
                <a:gd name="connsiteX10" fmla="*/ 257175 w 559594"/>
                <a:gd name="connsiteY10" fmla="*/ 421481 h 421481"/>
                <a:gd name="connsiteX11" fmla="*/ 280988 w 559594"/>
                <a:gd name="connsiteY11" fmla="*/ 397669 h 421481"/>
                <a:gd name="connsiteX12" fmla="*/ 319088 w 559594"/>
                <a:gd name="connsiteY12" fmla="*/ 366713 h 421481"/>
                <a:gd name="connsiteX13" fmla="*/ 352425 w 559594"/>
                <a:gd name="connsiteY13" fmla="*/ 388144 h 421481"/>
                <a:gd name="connsiteX14" fmla="*/ 390525 w 559594"/>
                <a:gd name="connsiteY14" fmla="*/ 357188 h 421481"/>
                <a:gd name="connsiteX15" fmla="*/ 419100 w 559594"/>
                <a:gd name="connsiteY15" fmla="*/ 326231 h 421481"/>
                <a:gd name="connsiteX16" fmla="*/ 421482 w 559594"/>
                <a:gd name="connsiteY16" fmla="*/ 266700 h 421481"/>
                <a:gd name="connsiteX17" fmla="*/ 473869 w 559594"/>
                <a:gd name="connsiteY17" fmla="*/ 230981 h 421481"/>
                <a:gd name="connsiteX18" fmla="*/ 471488 w 559594"/>
                <a:gd name="connsiteY18" fmla="*/ 192881 h 421481"/>
                <a:gd name="connsiteX19" fmla="*/ 504825 w 559594"/>
                <a:gd name="connsiteY19" fmla="*/ 190500 h 421481"/>
                <a:gd name="connsiteX20" fmla="*/ 507207 w 559594"/>
                <a:gd name="connsiteY20" fmla="*/ 111919 h 421481"/>
                <a:gd name="connsiteX21" fmla="*/ 550069 w 559594"/>
                <a:gd name="connsiteY21" fmla="*/ 83344 h 421481"/>
                <a:gd name="connsiteX22" fmla="*/ 559594 w 559594"/>
                <a:gd name="connsiteY22" fmla="*/ 40481 h 421481"/>
                <a:gd name="connsiteX23" fmla="*/ 531019 w 559594"/>
                <a:gd name="connsiteY23" fmla="*/ 0 h 421481"/>
                <a:gd name="connsiteX24" fmla="*/ 497682 w 559594"/>
                <a:gd name="connsiteY24" fmla="*/ 21431 h 421481"/>
                <a:gd name="connsiteX25" fmla="*/ 488157 w 559594"/>
                <a:gd name="connsiteY25" fmla="*/ 2381 h 421481"/>
                <a:gd name="connsiteX26" fmla="*/ 452438 w 559594"/>
                <a:gd name="connsiteY26" fmla="*/ 28575 h 421481"/>
                <a:gd name="connsiteX27" fmla="*/ 383382 w 559594"/>
                <a:gd name="connsiteY27" fmla="*/ 52388 h 421481"/>
                <a:gd name="connsiteX28" fmla="*/ 347663 w 559594"/>
                <a:gd name="connsiteY28" fmla="*/ 26194 h 421481"/>
                <a:gd name="connsiteX29" fmla="*/ 321469 w 559594"/>
                <a:gd name="connsiteY29" fmla="*/ 69056 h 421481"/>
                <a:gd name="connsiteX30" fmla="*/ 259557 w 559594"/>
                <a:gd name="connsiteY30" fmla="*/ 92869 h 421481"/>
                <a:gd name="connsiteX31" fmla="*/ 219075 w 559594"/>
                <a:gd name="connsiteY31" fmla="*/ 116681 h 421481"/>
                <a:gd name="connsiteX32" fmla="*/ 197644 w 559594"/>
                <a:gd name="connsiteY32" fmla="*/ 123825 h 421481"/>
                <a:gd name="connsiteX33" fmla="*/ 116682 w 559594"/>
                <a:gd name="connsiteY33" fmla="*/ 152400 h 421481"/>
                <a:gd name="connsiteX34" fmla="*/ 126207 w 559594"/>
                <a:gd name="connsiteY34" fmla="*/ 190500 h 421481"/>
                <a:gd name="connsiteX35" fmla="*/ 97632 w 559594"/>
                <a:gd name="connsiteY35" fmla="*/ 209550 h 421481"/>
                <a:gd name="connsiteX36" fmla="*/ 90488 w 559594"/>
                <a:gd name="connsiteY36" fmla="*/ 183356 h 421481"/>
                <a:gd name="connsiteX37" fmla="*/ 45244 w 559594"/>
                <a:gd name="connsiteY37" fmla="*/ 180974 h 421481"/>
                <a:gd name="connsiteX38" fmla="*/ 0 w 559594"/>
                <a:gd name="connsiteY38" fmla="*/ 200025 h 421481"/>
                <a:gd name="connsiteX0" fmla="*/ 0 w 559594"/>
                <a:gd name="connsiteY0" fmla="*/ 200025 h 421481"/>
                <a:gd name="connsiteX1" fmla="*/ 4763 w 559594"/>
                <a:gd name="connsiteY1" fmla="*/ 233363 h 421481"/>
                <a:gd name="connsiteX2" fmla="*/ 23813 w 559594"/>
                <a:gd name="connsiteY2" fmla="*/ 292894 h 421481"/>
                <a:gd name="connsiteX3" fmla="*/ 54769 w 559594"/>
                <a:gd name="connsiteY3" fmla="*/ 295275 h 421481"/>
                <a:gd name="connsiteX4" fmla="*/ 73819 w 559594"/>
                <a:gd name="connsiteY4" fmla="*/ 269081 h 421481"/>
                <a:gd name="connsiteX5" fmla="*/ 95250 w 559594"/>
                <a:gd name="connsiteY5" fmla="*/ 304800 h 421481"/>
                <a:gd name="connsiteX6" fmla="*/ 111919 w 559594"/>
                <a:gd name="connsiteY6" fmla="*/ 307181 h 421481"/>
                <a:gd name="connsiteX7" fmla="*/ 128588 w 559594"/>
                <a:gd name="connsiteY7" fmla="*/ 350044 h 421481"/>
                <a:gd name="connsiteX8" fmla="*/ 169069 w 559594"/>
                <a:gd name="connsiteY8" fmla="*/ 361950 h 421481"/>
                <a:gd name="connsiteX9" fmla="*/ 214313 w 559594"/>
                <a:gd name="connsiteY9" fmla="*/ 364331 h 421481"/>
                <a:gd name="connsiteX10" fmla="*/ 226219 w 559594"/>
                <a:gd name="connsiteY10" fmla="*/ 392906 h 421481"/>
                <a:gd name="connsiteX11" fmla="*/ 257175 w 559594"/>
                <a:gd name="connsiteY11" fmla="*/ 421481 h 421481"/>
                <a:gd name="connsiteX12" fmla="*/ 280988 w 559594"/>
                <a:gd name="connsiteY12" fmla="*/ 397669 h 421481"/>
                <a:gd name="connsiteX13" fmla="*/ 319088 w 559594"/>
                <a:gd name="connsiteY13" fmla="*/ 366713 h 421481"/>
                <a:gd name="connsiteX14" fmla="*/ 352425 w 559594"/>
                <a:gd name="connsiteY14" fmla="*/ 388144 h 421481"/>
                <a:gd name="connsiteX15" fmla="*/ 390525 w 559594"/>
                <a:gd name="connsiteY15" fmla="*/ 357188 h 421481"/>
                <a:gd name="connsiteX16" fmla="*/ 419100 w 559594"/>
                <a:gd name="connsiteY16" fmla="*/ 326231 h 421481"/>
                <a:gd name="connsiteX17" fmla="*/ 421482 w 559594"/>
                <a:gd name="connsiteY17" fmla="*/ 266700 h 421481"/>
                <a:gd name="connsiteX18" fmla="*/ 473869 w 559594"/>
                <a:gd name="connsiteY18" fmla="*/ 230981 h 421481"/>
                <a:gd name="connsiteX19" fmla="*/ 471488 w 559594"/>
                <a:gd name="connsiteY19" fmla="*/ 192881 h 421481"/>
                <a:gd name="connsiteX20" fmla="*/ 504825 w 559594"/>
                <a:gd name="connsiteY20" fmla="*/ 190500 h 421481"/>
                <a:gd name="connsiteX21" fmla="*/ 507207 w 559594"/>
                <a:gd name="connsiteY21" fmla="*/ 111919 h 421481"/>
                <a:gd name="connsiteX22" fmla="*/ 550069 w 559594"/>
                <a:gd name="connsiteY22" fmla="*/ 83344 h 421481"/>
                <a:gd name="connsiteX23" fmla="*/ 559594 w 559594"/>
                <a:gd name="connsiteY23" fmla="*/ 40481 h 421481"/>
                <a:gd name="connsiteX24" fmla="*/ 531019 w 559594"/>
                <a:gd name="connsiteY24" fmla="*/ 0 h 421481"/>
                <a:gd name="connsiteX25" fmla="*/ 497682 w 559594"/>
                <a:gd name="connsiteY25" fmla="*/ 21431 h 421481"/>
                <a:gd name="connsiteX26" fmla="*/ 488157 w 559594"/>
                <a:gd name="connsiteY26" fmla="*/ 2381 h 421481"/>
                <a:gd name="connsiteX27" fmla="*/ 452438 w 559594"/>
                <a:gd name="connsiteY27" fmla="*/ 28575 h 421481"/>
                <a:gd name="connsiteX28" fmla="*/ 383382 w 559594"/>
                <a:gd name="connsiteY28" fmla="*/ 52388 h 421481"/>
                <a:gd name="connsiteX29" fmla="*/ 347663 w 559594"/>
                <a:gd name="connsiteY29" fmla="*/ 26194 h 421481"/>
                <a:gd name="connsiteX30" fmla="*/ 321469 w 559594"/>
                <a:gd name="connsiteY30" fmla="*/ 69056 h 421481"/>
                <a:gd name="connsiteX31" fmla="*/ 259557 w 559594"/>
                <a:gd name="connsiteY31" fmla="*/ 92869 h 421481"/>
                <a:gd name="connsiteX32" fmla="*/ 219075 w 559594"/>
                <a:gd name="connsiteY32" fmla="*/ 116681 h 421481"/>
                <a:gd name="connsiteX33" fmla="*/ 197644 w 559594"/>
                <a:gd name="connsiteY33" fmla="*/ 123825 h 421481"/>
                <a:gd name="connsiteX34" fmla="*/ 116682 w 559594"/>
                <a:gd name="connsiteY34" fmla="*/ 152400 h 421481"/>
                <a:gd name="connsiteX35" fmla="*/ 126207 w 559594"/>
                <a:gd name="connsiteY35" fmla="*/ 190500 h 421481"/>
                <a:gd name="connsiteX36" fmla="*/ 97632 w 559594"/>
                <a:gd name="connsiteY36" fmla="*/ 209550 h 421481"/>
                <a:gd name="connsiteX37" fmla="*/ 90488 w 559594"/>
                <a:gd name="connsiteY37" fmla="*/ 183356 h 421481"/>
                <a:gd name="connsiteX38" fmla="*/ 45244 w 559594"/>
                <a:gd name="connsiteY38" fmla="*/ 180974 h 421481"/>
                <a:gd name="connsiteX39" fmla="*/ 0 w 559594"/>
                <a:gd name="connsiteY39" fmla="*/ 200025 h 421481"/>
                <a:gd name="connsiteX0" fmla="*/ 0 w 559594"/>
                <a:gd name="connsiteY0" fmla="*/ 200025 h 421481"/>
                <a:gd name="connsiteX1" fmla="*/ 2382 w 559594"/>
                <a:gd name="connsiteY1" fmla="*/ 240507 h 421481"/>
                <a:gd name="connsiteX2" fmla="*/ 23813 w 559594"/>
                <a:gd name="connsiteY2" fmla="*/ 292894 h 421481"/>
                <a:gd name="connsiteX3" fmla="*/ 54769 w 559594"/>
                <a:gd name="connsiteY3" fmla="*/ 295275 h 421481"/>
                <a:gd name="connsiteX4" fmla="*/ 73819 w 559594"/>
                <a:gd name="connsiteY4" fmla="*/ 269081 h 421481"/>
                <a:gd name="connsiteX5" fmla="*/ 95250 w 559594"/>
                <a:gd name="connsiteY5" fmla="*/ 304800 h 421481"/>
                <a:gd name="connsiteX6" fmla="*/ 111919 w 559594"/>
                <a:gd name="connsiteY6" fmla="*/ 307181 h 421481"/>
                <a:gd name="connsiteX7" fmla="*/ 128588 w 559594"/>
                <a:gd name="connsiteY7" fmla="*/ 350044 h 421481"/>
                <a:gd name="connsiteX8" fmla="*/ 169069 w 559594"/>
                <a:gd name="connsiteY8" fmla="*/ 361950 h 421481"/>
                <a:gd name="connsiteX9" fmla="*/ 214313 w 559594"/>
                <a:gd name="connsiteY9" fmla="*/ 364331 h 421481"/>
                <a:gd name="connsiteX10" fmla="*/ 226219 w 559594"/>
                <a:gd name="connsiteY10" fmla="*/ 392906 h 421481"/>
                <a:gd name="connsiteX11" fmla="*/ 257175 w 559594"/>
                <a:gd name="connsiteY11" fmla="*/ 421481 h 421481"/>
                <a:gd name="connsiteX12" fmla="*/ 280988 w 559594"/>
                <a:gd name="connsiteY12" fmla="*/ 397669 h 421481"/>
                <a:gd name="connsiteX13" fmla="*/ 319088 w 559594"/>
                <a:gd name="connsiteY13" fmla="*/ 366713 h 421481"/>
                <a:gd name="connsiteX14" fmla="*/ 352425 w 559594"/>
                <a:gd name="connsiteY14" fmla="*/ 388144 h 421481"/>
                <a:gd name="connsiteX15" fmla="*/ 390525 w 559594"/>
                <a:gd name="connsiteY15" fmla="*/ 357188 h 421481"/>
                <a:gd name="connsiteX16" fmla="*/ 419100 w 559594"/>
                <a:gd name="connsiteY16" fmla="*/ 326231 h 421481"/>
                <a:gd name="connsiteX17" fmla="*/ 421482 w 559594"/>
                <a:gd name="connsiteY17" fmla="*/ 266700 h 421481"/>
                <a:gd name="connsiteX18" fmla="*/ 473869 w 559594"/>
                <a:gd name="connsiteY18" fmla="*/ 230981 h 421481"/>
                <a:gd name="connsiteX19" fmla="*/ 471488 w 559594"/>
                <a:gd name="connsiteY19" fmla="*/ 192881 h 421481"/>
                <a:gd name="connsiteX20" fmla="*/ 504825 w 559594"/>
                <a:gd name="connsiteY20" fmla="*/ 190500 h 421481"/>
                <a:gd name="connsiteX21" fmla="*/ 507207 w 559594"/>
                <a:gd name="connsiteY21" fmla="*/ 111919 h 421481"/>
                <a:gd name="connsiteX22" fmla="*/ 550069 w 559594"/>
                <a:gd name="connsiteY22" fmla="*/ 83344 h 421481"/>
                <a:gd name="connsiteX23" fmla="*/ 559594 w 559594"/>
                <a:gd name="connsiteY23" fmla="*/ 40481 h 421481"/>
                <a:gd name="connsiteX24" fmla="*/ 531019 w 559594"/>
                <a:gd name="connsiteY24" fmla="*/ 0 h 421481"/>
                <a:gd name="connsiteX25" fmla="*/ 497682 w 559594"/>
                <a:gd name="connsiteY25" fmla="*/ 21431 h 421481"/>
                <a:gd name="connsiteX26" fmla="*/ 488157 w 559594"/>
                <a:gd name="connsiteY26" fmla="*/ 2381 h 421481"/>
                <a:gd name="connsiteX27" fmla="*/ 452438 w 559594"/>
                <a:gd name="connsiteY27" fmla="*/ 28575 h 421481"/>
                <a:gd name="connsiteX28" fmla="*/ 383382 w 559594"/>
                <a:gd name="connsiteY28" fmla="*/ 52388 h 421481"/>
                <a:gd name="connsiteX29" fmla="*/ 347663 w 559594"/>
                <a:gd name="connsiteY29" fmla="*/ 26194 h 421481"/>
                <a:gd name="connsiteX30" fmla="*/ 321469 w 559594"/>
                <a:gd name="connsiteY30" fmla="*/ 69056 h 421481"/>
                <a:gd name="connsiteX31" fmla="*/ 259557 w 559594"/>
                <a:gd name="connsiteY31" fmla="*/ 92869 h 421481"/>
                <a:gd name="connsiteX32" fmla="*/ 219075 w 559594"/>
                <a:gd name="connsiteY32" fmla="*/ 116681 h 421481"/>
                <a:gd name="connsiteX33" fmla="*/ 197644 w 559594"/>
                <a:gd name="connsiteY33" fmla="*/ 123825 h 421481"/>
                <a:gd name="connsiteX34" fmla="*/ 116682 w 559594"/>
                <a:gd name="connsiteY34" fmla="*/ 152400 h 421481"/>
                <a:gd name="connsiteX35" fmla="*/ 126207 w 559594"/>
                <a:gd name="connsiteY35" fmla="*/ 190500 h 421481"/>
                <a:gd name="connsiteX36" fmla="*/ 97632 w 559594"/>
                <a:gd name="connsiteY36" fmla="*/ 209550 h 421481"/>
                <a:gd name="connsiteX37" fmla="*/ 90488 w 559594"/>
                <a:gd name="connsiteY37" fmla="*/ 183356 h 421481"/>
                <a:gd name="connsiteX38" fmla="*/ 45244 w 559594"/>
                <a:gd name="connsiteY38" fmla="*/ 180974 h 421481"/>
                <a:gd name="connsiteX39" fmla="*/ 0 w 559594"/>
                <a:gd name="connsiteY39" fmla="*/ 200025 h 421481"/>
                <a:gd name="connsiteX0" fmla="*/ 0 w 559594"/>
                <a:gd name="connsiteY0" fmla="*/ 200025 h 421481"/>
                <a:gd name="connsiteX1" fmla="*/ 2382 w 559594"/>
                <a:gd name="connsiteY1" fmla="*/ 240507 h 421481"/>
                <a:gd name="connsiteX2" fmla="*/ 23813 w 559594"/>
                <a:gd name="connsiteY2" fmla="*/ 292894 h 421481"/>
                <a:gd name="connsiteX3" fmla="*/ 54769 w 559594"/>
                <a:gd name="connsiteY3" fmla="*/ 295275 h 421481"/>
                <a:gd name="connsiteX4" fmla="*/ 73819 w 559594"/>
                <a:gd name="connsiteY4" fmla="*/ 269081 h 421481"/>
                <a:gd name="connsiteX5" fmla="*/ 95250 w 559594"/>
                <a:gd name="connsiteY5" fmla="*/ 304800 h 421481"/>
                <a:gd name="connsiteX6" fmla="*/ 111919 w 559594"/>
                <a:gd name="connsiteY6" fmla="*/ 307181 h 421481"/>
                <a:gd name="connsiteX7" fmla="*/ 128588 w 559594"/>
                <a:gd name="connsiteY7" fmla="*/ 350044 h 421481"/>
                <a:gd name="connsiteX8" fmla="*/ 169069 w 559594"/>
                <a:gd name="connsiteY8" fmla="*/ 361950 h 421481"/>
                <a:gd name="connsiteX9" fmla="*/ 214313 w 559594"/>
                <a:gd name="connsiteY9" fmla="*/ 364331 h 421481"/>
                <a:gd name="connsiteX10" fmla="*/ 226219 w 559594"/>
                <a:gd name="connsiteY10" fmla="*/ 392906 h 421481"/>
                <a:gd name="connsiteX11" fmla="*/ 257175 w 559594"/>
                <a:gd name="connsiteY11" fmla="*/ 421481 h 421481"/>
                <a:gd name="connsiteX12" fmla="*/ 280988 w 559594"/>
                <a:gd name="connsiteY12" fmla="*/ 397669 h 421481"/>
                <a:gd name="connsiteX13" fmla="*/ 319088 w 559594"/>
                <a:gd name="connsiteY13" fmla="*/ 366713 h 421481"/>
                <a:gd name="connsiteX14" fmla="*/ 352425 w 559594"/>
                <a:gd name="connsiteY14" fmla="*/ 388144 h 421481"/>
                <a:gd name="connsiteX15" fmla="*/ 390525 w 559594"/>
                <a:gd name="connsiteY15" fmla="*/ 357188 h 421481"/>
                <a:gd name="connsiteX16" fmla="*/ 419100 w 559594"/>
                <a:gd name="connsiteY16" fmla="*/ 326231 h 421481"/>
                <a:gd name="connsiteX17" fmla="*/ 421482 w 559594"/>
                <a:gd name="connsiteY17" fmla="*/ 266700 h 421481"/>
                <a:gd name="connsiteX18" fmla="*/ 473869 w 559594"/>
                <a:gd name="connsiteY18" fmla="*/ 230981 h 421481"/>
                <a:gd name="connsiteX19" fmla="*/ 471488 w 559594"/>
                <a:gd name="connsiteY19" fmla="*/ 192881 h 421481"/>
                <a:gd name="connsiteX20" fmla="*/ 504825 w 559594"/>
                <a:gd name="connsiteY20" fmla="*/ 190500 h 421481"/>
                <a:gd name="connsiteX21" fmla="*/ 507207 w 559594"/>
                <a:gd name="connsiteY21" fmla="*/ 111919 h 421481"/>
                <a:gd name="connsiteX22" fmla="*/ 550069 w 559594"/>
                <a:gd name="connsiteY22" fmla="*/ 83344 h 421481"/>
                <a:gd name="connsiteX23" fmla="*/ 559594 w 559594"/>
                <a:gd name="connsiteY23" fmla="*/ 40481 h 421481"/>
                <a:gd name="connsiteX24" fmla="*/ 531019 w 559594"/>
                <a:gd name="connsiteY24" fmla="*/ 0 h 421481"/>
                <a:gd name="connsiteX25" fmla="*/ 497682 w 559594"/>
                <a:gd name="connsiteY25" fmla="*/ 21431 h 421481"/>
                <a:gd name="connsiteX26" fmla="*/ 488157 w 559594"/>
                <a:gd name="connsiteY26" fmla="*/ 2381 h 421481"/>
                <a:gd name="connsiteX27" fmla="*/ 452438 w 559594"/>
                <a:gd name="connsiteY27" fmla="*/ 28575 h 421481"/>
                <a:gd name="connsiteX28" fmla="*/ 383382 w 559594"/>
                <a:gd name="connsiteY28" fmla="*/ 52388 h 421481"/>
                <a:gd name="connsiteX29" fmla="*/ 347663 w 559594"/>
                <a:gd name="connsiteY29" fmla="*/ 26194 h 421481"/>
                <a:gd name="connsiteX30" fmla="*/ 321469 w 559594"/>
                <a:gd name="connsiteY30" fmla="*/ 69056 h 421481"/>
                <a:gd name="connsiteX31" fmla="*/ 259557 w 559594"/>
                <a:gd name="connsiteY31" fmla="*/ 92869 h 421481"/>
                <a:gd name="connsiteX32" fmla="*/ 219075 w 559594"/>
                <a:gd name="connsiteY32" fmla="*/ 116681 h 421481"/>
                <a:gd name="connsiteX33" fmla="*/ 197644 w 559594"/>
                <a:gd name="connsiteY33" fmla="*/ 123825 h 421481"/>
                <a:gd name="connsiteX34" fmla="*/ 138113 w 559594"/>
                <a:gd name="connsiteY34" fmla="*/ 164306 h 421481"/>
                <a:gd name="connsiteX35" fmla="*/ 126207 w 559594"/>
                <a:gd name="connsiteY35" fmla="*/ 190500 h 421481"/>
                <a:gd name="connsiteX36" fmla="*/ 97632 w 559594"/>
                <a:gd name="connsiteY36" fmla="*/ 209550 h 421481"/>
                <a:gd name="connsiteX37" fmla="*/ 90488 w 559594"/>
                <a:gd name="connsiteY37" fmla="*/ 183356 h 421481"/>
                <a:gd name="connsiteX38" fmla="*/ 45244 w 559594"/>
                <a:gd name="connsiteY38" fmla="*/ 180974 h 421481"/>
                <a:gd name="connsiteX39" fmla="*/ 0 w 559594"/>
                <a:gd name="connsiteY39" fmla="*/ 200025 h 421481"/>
                <a:gd name="connsiteX0" fmla="*/ 0 w 559594"/>
                <a:gd name="connsiteY0" fmla="*/ 200025 h 421481"/>
                <a:gd name="connsiteX1" fmla="*/ 2382 w 559594"/>
                <a:gd name="connsiteY1" fmla="*/ 240507 h 421481"/>
                <a:gd name="connsiteX2" fmla="*/ 23813 w 559594"/>
                <a:gd name="connsiteY2" fmla="*/ 292894 h 421481"/>
                <a:gd name="connsiteX3" fmla="*/ 54769 w 559594"/>
                <a:gd name="connsiteY3" fmla="*/ 295275 h 421481"/>
                <a:gd name="connsiteX4" fmla="*/ 73819 w 559594"/>
                <a:gd name="connsiteY4" fmla="*/ 269081 h 421481"/>
                <a:gd name="connsiteX5" fmla="*/ 95250 w 559594"/>
                <a:gd name="connsiteY5" fmla="*/ 304800 h 421481"/>
                <a:gd name="connsiteX6" fmla="*/ 111919 w 559594"/>
                <a:gd name="connsiteY6" fmla="*/ 307181 h 421481"/>
                <a:gd name="connsiteX7" fmla="*/ 128588 w 559594"/>
                <a:gd name="connsiteY7" fmla="*/ 350044 h 421481"/>
                <a:gd name="connsiteX8" fmla="*/ 169069 w 559594"/>
                <a:gd name="connsiteY8" fmla="*/ 361950 h 421481"/>
                <a:gd name="connsiteX9" fmla="*/ 214313 w 559594"/>
                <a:gd name="connsiteY9" fmla="*/ 364331 h 421481"/>
                <a:gd name="connsiteX10" fmla="*/ 226219 w 559594"/>
                <a:gd name="connsiteY10" fmla="*/ 392906 h 421481"/>
                <a:gd name="connsiteX11" fmla="*/ 257175 w 559594"/>
                <a:gd name="connsiteY11" fmla="*/ 421481 h 421481"/>
                <a:gd name="connsiteX12" fmla="*/ 280988 w 559594"/>
                <a:gd name="connsiteY12" fmla="*/ 397669 h 421481"/>
                <a:gd name="connsiteX13" fmla="*/ 319088 w 559594"/>
                <a:gd name="connsiteY13" fmla="*/ 366713 h 421481"/>
                <a:gd name="connsiteX14" fmla="*/ 352425 w 559594"/>
                <a:gd name="connsiteY14" fmla="*/ 388144 h 421481"/>
                <a:gd name="connsiteX15" fmla="*/ 390525 w 559594"/>
                <a:gd name="connsiteY15" fmla="*/ 357188 h 421481"/>
                <a:gd name="connsiteX16" fmla="*/ 419100 w 559594"/>
                <a:gd name="connsiteY16" fmla="*/ 326231 h 421481"/>
                <a:gd name="connsiteX17" fmla="*/ 421482 w 559594"/>
                <a:gd name="connsiteY17" fmla="*/ 266700 h 421481"/>
                <a:gd name="connsiteX18" fmla="*/ 473869 w 559594"/>
                <a:gd name="connsiteY18" fmla="*/ 230981 h 421481"/>
                <a:gd name="connsiteX19" fmla="*/ 471488 w 559594"/>
                <a:gd name="connsiteY19" fmla="*/ 192881 h 421481"/>
                <a:gd name="connsiteX20" fmla="*/ 504825 w 559594"/>
                <a:gd name="connsiteY20" fmla="*/ 190500 h 421481"/>
                <a:gd name="connsiteX21" fmla="*/ 507207 w 559594"/>
                <a:gd name="connsiteY21" fmla="*/ 111919 h 421481"/>
                <a:gd name="connsiteX22" fmla="*/ 550069 w 559594"/>
                <a:gd name="connsiteY22" fmla="*/ 83344 h 421481"/>
                <a:gd name="connsiteX23" fmla="*/ 559594 w 559594"/>
                <a:gd name="connsiteY23" fmla="*/ 40481 h 421481"/>
                <a:gd name="connsiteX24" fmla="*/ 531019 w 559594"/>
                <a:gd name="connsiteY24" fmla="*/ 0 h 421481"/>
                <a:gd name="connsiteX25" fmla="*/ 497682 w 559594"/>
                <a:gd name="connsiteY25" fmla="*/ 21431 h 421481"/>
                <a:gd name="connsiteX26" fmla="*/ 488157 w 559594"/>
                <a:gd name="connsiteY26" fmla="*/ 2381 h 421481"/>
                <a:gd name="connsiteX27" fmla="*/ 452438 w 559594"/>
                <a:gd name="connsiteY27" fmla="*/ 28575 h 421481"/>
                <a:gd name="connsiteX28" fmla="*/ 383382 w 559594"/>
                <a:gd name="connsiteY28" fmla="*/ 52388 h 421481"/>
                <a:gd name="connsiteX29" fmla="*/ 347663 w 559594"/>
                <a:gd name="connsiteY29" fmla="*/ 26194 h 421481"/>
                <a:gd name="connsiteX30" fmla="*/ 321469 w 559594"/>
                <a:gd name="connsiteY30" fmla="*/ 69056 h 421481"/>
                <a:gd name="connsiteX31" fmla="*/ 259557 w 559594"/>
                <a:gd name="connsiteY31" fmla="*/ 92869 h 421481"/>
                <a:gd name="connsiteX32" fmla="*/ 219075 w 559594"/>
                <a:gd name="connsiteY32" fmla="*/ 116681 h 421481"/>
                <a:gd name="connsiteX33" fmla="*/ 188119 w 559594"/>
                <a:gd name="connsiteY33" fmla="*/ 140494 h 421481"/>
                <a:gd name="connsiteX34" fmla="*/ 138113 w 559594"/>
                <a:gd name="connsiteY34" fmla="*/ 164306 h 421481"/>
                <a:gd name="connsiteX35" fmla="*/ 126207 w 559594"/>
                <a:gd name="connsiteY35" fmla="*/ 190500 h 421481"/>
                <a:gd name="connsiteX36" fmla="*/ 97632 w 559594"/>
                <a:gd name="connsiteY36" fmla="*/ 209550 h 421481"/>
                <a:gd name="connsiteX37" fmla="*/ 90488 w 559594"/>
                <a:gd name="connsiteY37" fmla="*/ 183356 h 421481"/>
                <a:gd name="connsiteX38" fmla="*/ 45244 w 559594"/>
                <a:gd name="connsiteY38" fmla="*/ 180974 h 421481"/>
                <a:gd name="connsiteX39" fmla="*/ 0 w 559594"/>
                <a:gd name="connsiteY39" fmla="*/ 200025 h 421481"/>
                <a:gd name="connsiteX0" fmla="*/ 0 w 559594"/>
                <a:gd name="connsiteY0" fmla="*/ 200025 h 421481"/>
                <a:gd name="connsiteX1" fmla="*/ 2382 w 559594"/>
                <a:gd name="connsiteY1" fmla="*/ 240507 h 421481"/>
                <a:gd name="connsiteX2" fmla="*/ 23813 w 559594"/>
                <a:gd name="connsiteY2" fmla="*/ 292894 h 421481"/>
                <a:gd name="connsiteX3" fmla="*/ 54769 w 559594"/>
                <a:gd name="connsiteY3" fmla="*/ 295275 h 421481"/>
                <a:gd name="connsiteX4" fmla="*/ 73819 w 559594"/>
                <a:gd name="connsiteY4" fmla="*/ 269081 h 421481"/>
                <a:gd name="connsiteX5" fmla="*/ 95250 w 559594"/>
                <a:gd name="connsiteY5" fmla="*/ 304800 h 421481"/>
                <a:gd name="connsiteX6" fmla="*/ 111919 w 559594"/>
                <a:gd name="connsiteY6" fmla="*/ 307181 h 421481"/>
                <a:gd name="connsiteX7" fmla="*/ 128588 w 559594"/>
                <a:gd name="connsiteY7" fmla="*/ 350044 h 421481"/>
                <a:gd name="connsiteX8" fmla="*/ 169069 w 559594"/>
                <a:gd name="connsiteY8" fmla="*/ 361950 h 421481"/>
                <a:gd name="connsiteX9" fmla="*/ 214313 w 559594"/>
                <a:gd name="connsiteY9" fmla="*/ 364331 h 421481"/>
                <a:gd name="connsiteX10" fmla="*/ 226219 w 559594"/>
                <a:gd name="connsiteY10" fmla="*/ 392906 h 421481"/>
                <a:gd name="connsiteX11" fmla="*/ 257175 w 559594"/>
                <a:gd name="connsiteY11" fmla="*/ 421481 h 421481"/>
                <a:gd name="connsiteX12" fmla="*/ 280988 w 559594"/>
                <a:gd name="connsiteY12" fmla="*/ 397669 h 421481"/>
                <a:gd name="connsiteX13" fmla="*/ 319088 w 559594"/>
                <a:gd name="connsiteY13" fmla="*/ 366713 h 421481"/>
                <a:gd name="connsiteX14" fmla="*/ 352425 w 559594"/>
                <a:gd name="connsiteY14" fmla="*/ 388144 h 421481"/>
                <a:gd name="connsiteX15" fmla="*/ 390525 w 559594"/>
                <a:gd name="connsiteY15" fmla="*/ 357188 h 421481"/>
                <a:gd name="connsiteX16" fmla="*/ 419100 w 559594"/>
                <a:gd name="connsiteY16" fmla="*/ 326231 h 421481"/>
                <a:gd name="connsiteX17" fmla="*/ 421482 w 559594"/>
                <a:gd name="connsiteY17" fmla="*/ 266700 h 421481"/>
                <a:gd name="connsiteX18" fmla="*/ 473869 w 559594"/>
                <a:gd name="connsiteY18" fmla="*/ 230981 h 421481"/>
                <a:gd name="connsiteX19" fmla="*/ 471488 w 559594"/>
                <a:gd name="connsiteY19" fmla="*/ 192881 h 421481"/>
                <a:gd name="connsiteX20" fmla="*/ 504825 w 559594"/>
                <a:gd name="connsiteY20" fmla="*/ 190500 h 421481"/>
                <a:gd name="connsiteX21" fmla="*/ 507207 w 559594"/>
                <a:gd name="connsiteY21" fmla="*/ 111919 h 421481"/>
                <a:gd name="connsiteX22" fmla="*/ 550069 w 559594"/>
                <a:gd name="connsiteY22" fmla="*/ 83344 h 421481"/>
                <a:gd name="connsiteX23" fmla="*/ 559594 w 559594"/>
                <a:gd name="connsiteY23" fmla="*/ 40481 h 421481"/>
                <a:gd name="connsiteX24" fmla="*/ 531019 w 559594"/>
                <a:gd name="connsiteY24" fmla="*/ 0 h 421481"/>
                <a:gd name="connsiteX25" fmla="*/ 497682 w 559594"/>
                <a:gd name="connsiteY25" fmla="*/ 21431 h 421481"/>
                <a:gd name="connsiteX26" fmla="*/ 488157 w 559594"/>
                <a:gd name="connsiteY26" fmla="*/ 2381 h 421481"/>
                <a:gd name="connsiteX27" fmla="*/ 452438 w 559594"/>
                <a:gd name="connsiteY27" fmla="*/ 28575 h 421481"/>
                <a:gd name="connsiteX28" fmla="*/ 383382 w 559594"/>
                <a:gd name="connsiteY28" fmla="*/ 52388 h 421481"/>
                <a:gd name="connsiteX29" fmla="*/ 347663 w 559594"/>
                <a:gd name="connsiteY29" fmla="*/ 26194 h 421481"/>
                <a:gd name="connsiteX30" fmla="*/ 321469 w 559594"/>
                <a:gd name="connsiteY30" fmla="*/ 69056 h 421481"/>
                <a:gd name="connsiteX31" fmla="*/ 259557 w 559594"/>
                <a:gd name="connsiteY31" fmla="*/ 92869 h 421481"/>
                <a:gd name="connsiteX32" fmla="*/ 223837 w 559594"/>
                <a:gd name="connsiteY32" fmla="*/ 123825 h 421481"/>
                <a:gd name="connsiteX33" fmla="*/ 188119 w 559594"/>
                <a:gd name="connsiteY33" fmla="*/ 140494 h 421481"/>
                <a:gd name="connsiteX34" fmla="*/ 138113 w 559594"/>
                <a:gd name="connsiteY34" fmla="*/ 164306 h 421481"/>
                <a:gd name="connsiteX35" fmla="*/ 126207 w 559594"/>
                <a:gd name="connsiteY35" fmla="*/ 190500 h 421481"/>
                <a:gd name="connsiteX36" fmla="*/ 97632 w 559594"/>
                <a:gd name="connsiteY36" fmla="*/ 209550 h 421481"/>
                <a:gd name="connsiteX37" fmla="*/ 90488 w 559594"/>
                <a:gd name="connsiteY37" fmla="*/ 183356 h 421481"/>
                <a:gd name="connsiteX38" fmla="*/ 45244 w 559594"/>
                <a:gd name="connsiteY38" fmla="*/ 180974 h 421481"/>
                <a:gd name="connsiteX39" fmla="*/ 0 w 559594"/>
                <a:gd name="connsiteY39" fmla="*/ 200025 h 421481"/>
                <a:gd name="connsiteX0" fmla="*/ 0 w 559594"/>
                <a:gd name="connsiteY0" fmla="*/ 200025 h 421481"/>
                <a:gd name="connsiteX1" fmla="*/ 2382 w 559594"/>
                <a:gd name="connsiteY1" fmla="*/ 240507 h 421481"/>
                <a:gd name="connsiteX2" fmla="*/ 23813 w 559594"/>
                <a:gd name="connsiteY2" fmla="*/ 292894 h 421481"/>
                <a:gd name="connsiteX3" fmla="*/ 54769 w 559594"/>
                <a:gd name="connsiteY3" fmla="*/ 295275 h 421481"/>
                <a:gd name="connsiteX4" fmla="*/ 73819 w 559594"/>
                <a:gd name="connsiteY4" fmla="*/ 269081 h 421481"/>
                <a:gd name="connsiteX5" fmla="*/ 95250 w 559594"/>
                <a:gd name="connsiteY5" fmla="*/ 304800 h 421481"/>
                <a:gd name="connsiteX6" fmla="*/ 111919 w 559594"/>
                <a:gd name="connsiteY6" fmla="*/ 307181 h 421481"/>
                <a:gd name="connsiteX7" fmla="*/ 128588 w 559594"/>
                <a:gd name="connsiteY7" fmla="*/ 350044 h 421481"/>
                <a:gd name="connsiteX8" fmla="*/ 169069 w 559594"/>
                <a:gd name="connsiteY8" fmla="*/ 361950 h 421481"/>
                <a:gd name="connsiteX9" fmla="*/ 214313 w 559594"/>
                <a:gd name="connsiteY9" fmla="*/ 364331 h 421481"/>
                <a:gd name="connsiteX10" fmla="*/ 226219 w 559594"/>
                <a:gd name="connsiteY10" fmla="*/ 392906 h 421481"/>
                <a:gd name="connsiteX11" fmla="*/ 257175 w 559594"/>
                <a:gd name="connsiteY11" fmla="*/ 421481 h 421481"/>
                <a:gd name="connsiteX12" fmla="*/ 280988 w 559594"/>
                <a:gd name="connsiteY12" fmla="*/ 397669 h 421481"/>
                <a:gd name="connsiteX13" fmla="*/ 319088 w 559594"/>
                <a:gd name="connsiteY13" fmla="*/ 366713 h 421481"/>
                <a:gd name="connsiteX14" fmla="*/ 352425 w 559594"/>
                <a:gd name="connsiteY14" fmla="*/ 388144 h 421481"/>
                <a:gd name="connsiteX15" fmla="*/ 390525 w 559594"/>
                <a:gd name="connsiteY15" fmla="*/ 357188 h 421481"/>
                <a:gd name="connsiteX16" fmla="*/ 419100 w 559594"/>
                <a:gd name="connsiteY16" fmla="*/ 326231 h 421481"/>
                <a:gd name="connsiteX17" fmla="*/ 421482 w 559594"/>
                <a:gd name="connsiteY17" fmla="*/ 266700 h 421481"/>
                <a:gd name="connsiteX18" fmla="*/ 473869 w 559594"/>
                <a:gd name="connsiteY18" fmla="*/ 230981 h 421481"/>
                <a:gd name="connsiteX19" fmla="*/ 471488 w 559594"/>
                <a:gd name="connsiteY19" fmla="*/ 192881 h 421481"/>
                <a:gd name="connsiteX20" fmla="*/ 504825 w 559594"/>
                <a:gd name="connsiteY20" fmla="*/ 190500 h 421481"/>
                <a:gd name="connsiteX21" fmla="*/ 507207 w 559594"/>
                <a:gd name="connsiteY21" fmla="*/ 111919 h 421481"/>
                <a:gd name="connsiteX22" fmla="*/ 550069 w 559594"/>
                <a:gd name="connsiteY22" fmla="*/ 83344 h 421481"/>
                <a:gd name="connsiteX23" fmla="*/ 559594 w 559594"/>
                <a:gd name="connsiteY23" fmla="*/ 40481 h 421481"/>
                <a:gd name="connsiteX24" fmla="*/ 531019 w 559594"/>
                <a:gd name="connsiteY24" fmla="*/ 0 h 421481"/>
                <a:gd name="connsiteX25" fmla="*/ 497682 w 559594"/>
                <a:gd name="connsiteY25" fmla="*/ 21431 h 421481"/>
                <a:gd name="connsiteX26" fmla="*/ 488157 w 559594"/>
                <a:gd name="connsiteY26" fmla="*/ 2381 h 421481"/>
                <a:gd name="connsiteX27" fmla="*/ 452438 w 559594"/>
                <a:gd name="connsiteY27" fmla="*/ 28575 h 421481"/>
                <a:gd name="connsiteX28" fmla="*/ 383382 w 559594"/>
                <a:gd name="connsiteY28" fmla="*/ 52388 h 421481"/>
                <a:gd name="connsiteX29" fmla="*/ 347663 w 559594"/>
                <a:gd name="connsiteY29" fmla="*/ 26194 h 421481"/>
                <a:gd name="connsiteX30" fmla="*/ 321469 w 559594"/>
                <a:gd name="connsiteY30" fmla="*/ 69056 h 421481"/>
                <a:gd name="connsiteX31" fmla="*/ 276225 w 559594"/>
                <a:gd name="connsiteY31" fmla="*/ 107157 h 421481"/>
                <a:gd name="connsiteX32" fmla="*/ 223837 w 559594"/>
                <a:gd name="connsiteY32" fmla="*/ 123825 h 421481"/>
                <a:gd name="connsiteX33" fmla="*/ 188119 w 559594"/>
                <a:gd name="connsiteY33" fmla="*/ 140494 h 421481"/>
                <a:gd name="connsiteX34" fmla="*/ 138113 w 559594"/>
                <a:gd name="connsiteY34" fmla="*/ 164306 h 421481"/>
                <a:gd name="connsiteX35" fmla="*/ 126207 w 559594"/>
                <a:gd name="connsiteY35" fmla="*/ 190500 h 421481"/>
                <a:gd name="connsiteX36" fmla="*/ 97632 w 559594"/>
                <a:gd name="connsiteY36" fmla="*/ 209550 h 421481"/>
                <a:gd name="connsiteX37" fmla="*/ 90488 w 559594"/>
                <a:gd name="connsiteY37" fmla="*/ 183356 h 421481"/>
                <a:gd name="connsiteX38" fmla="*/ 45244 w 559594"/>
                <a:gd name="connsiteY38" fmla="*/ 180974 h 421481"/>
                <a:gd name="connsiteX39" fmla="*/ 0 w 559594"/>
                <a:gd name="connsiteY39" fmla="*/ 200025 h 421481"/>
                <a:gd name="connsiteX0" fmla="*/ 0 w 559594"/>
                <a:gd name="connsiteY0" fmla="*/ 200025 h 421481"/>
                <a:gd name="connsiteX1" fmla="*/ 2382 w 559594"/>
                <a:gd name="connsiteY1" fmla="*/ 240507 h 421481"/>
                <a:gd name="connsiteX2" fmla="*/ 23813 w 559594"/>
                <a:gd name="connsiteY2" fmla="*/ 292894 h 421481"/>
                <a:gd name="connsiteX3" fmla="*/ 54769 w 559594"/>
                <a:gd name="connsiteY3" fmla="*/ 295275 h 421481"/>
                <a:gd name="connsiteX4" fmla="*/ 73819 w 559594"/>
                <a:gd name="connsiteY4" fmla="*/ 269081 h 421481"/>
                <a:gd name="connsiteX5" fmla="*/ 95250 w 559594"/>
                <a:gd name="connsiteY5" fmla="*/ 304800 h 421481"/>
                <a:gd name="connsiteX6" fmla="*/ 111919 w 559594"/>
                <a:gd name="connsiteY6" fmla="*/ 307181 h 421481"/>
                <a:gd name="connsiteX7" fmla="*/ 128588 w 559594"/>
                <a:gd name="connsiteY7" fmla="*/ 350044 h 421481"/>
                <a:gd name="connsiteX8" fmla="*/ 169069 w 559594"/>
                <a:gd name="connsiteY8" fmla="*/ 361950 h 421481"/>
                <a:gd name="connsiteX9" fmla="*/ 214313 w 559594"/>
                <a:gd name="connsiteY9" fmla="*/ 364331 h 421481"/>
                <a:gd name="connsiteX10" fmla="*/ 226219 w 559594"/>
                <a:gd name="connsiteY10" fmla="*/ 392906 h 421481"/>
                <a:gd name="connsiteX11" fmla="*/ 257175 w 559594"/>
                <a:gd name="connsiteY11" fmla="*/ 421481 h 421481"/>
                <a:gd name="connsiteX12" fmla="*/ 280988 w 559594"/>
                <a:gd name="connsiteY12" fmla="*/ 397669 h 421481"/>
                <a:gd name="connsiteX13" fmla="*/ 319088 w 559594"/>
                <a:gd name="connsiteY13" fmla="*/ 366713 h 421481"/>
                <a:gd name="connsiteX14" fmla="*/ 352425 w 559594"/>
                <a:gd name="connsiteY14" fmla="*/ 388144 h 421481"/>
                <a:gd name="connsiteX15" fmla="*/ 390525 w 559594"/>
                <a:gd name="connsiteY15" fmla="*/ 357188 h 421481"/>
                <a:gd name="connsiteX16" fmla="*/ 419100 w 559594"/>
                <a:gd name="connsiteY16" fmla="*/ 326231 h 421481"/>
                <a:gd name="connsiteX17" fmla="*/ 421482 w 559594"/>
                <a:gd name="connsiteY17" fmla="*/ 266700 h 421481"/>
                <a:gd name="connsiteX18" fmla="*/ 473869 w 559594"/>
                <a:gd name="connsiteY18" fmla="*/ 230981 h 421481"/>
                <a:gd name="connsiteX19" fmla="*/ 471488 w 559594"/>
                <a:gd name="connsiteY19" fmla="*/ 192881 h 421481"/>
                <a:gd name="connsiteX20" fmla="*/ 504825 w 559594"/>
                <a:gd name="connsiteY20" fmla="*/ 190500 h 421481"/>
                <a:gd name="connsiteX21" fmla="*/ 507207 w 559594"/>
                <a:gd name="connsiteY21" fmla="*/ 111919 h 421481"/>
                <a:gd name="connsiteX22" fmla="*/ 550069 w 559594"/>
                <a:gd name="connsiteY22" fmla="*/ 83344 h 421481"/>
                <a:gd name="connsiteX23" fmla="*/ 559594 w 559594"/>
                <a:gd name="connsiteY23" fmla="*/ 40481 h 421481"/>
                <a:gd name="connsiteX24" fmla="*/ 531019 w 559594"/>
                <a:gd name="connsiteY24" fmla="*/ 0 h 421481"/>
                <a:gd name="connsiteX25" fmla="*/ 497682 w 559594"/>
                <a:gd name="connsiteY25" fmla="*/ 21431 h 421481"/>
                <a:gd name="connsiteX26" fmla="*/ 488157 w 559594"/>
                <a:gd name="connsiteY26" fmla="*/ 2381 h 421481"/>
                <a:gd name="connsiteX27" fmla="*/ 452438 w 559594"/>
                <a:gd name="connsiteY27" fmla="*/ 28575 h 421481"/>
                <a:gd name="connsiteX28" fmla="*/ 383382 w 559594"/>
                <a:gd name="connsiteY28" fmla="*/ 52388 h 421481"/>
                <a:gd name="connsiteX29" fmla="*/ 354807 w 559594"/>
                <a:gd name="connsiteY29" fmla="*/ 42863 h 421481"/>
                <a:gd name="connsiteX30" fmla="*/ 321469 w 559594"/>
                <a:gd name="connsiteY30" fmla="*/ 69056 h 421481"/>
                <a:gd name="connsiteX31" fmla="*/ 276225 w 559594"/>
                <a:gd name="connsiteY31" fmla="*/ 107157 h 421481"/>
                <a:gd name="connsiteX32" fmla="*/ 223837 w 559594"/>
                <a:gd name="connsiteY32" fmla="*/ 123825 h 421481"/>
                <a:gd name="connsiteX33" fmla="*/ 188119 w 559594"/>
                <a:gd name="connsiteY33" fmla="*/ 140494 h 421481"/>
                <a:gd name="connsiteX34" fmla="*/ 138113 w 559594"/>
                <a:gd name="connsiteY34" fmla="*/ 164306 h 421481"/>
                <a:gd name="connsiteX35" fmla="*/ 126207 w 559594"/>
                <a:gd name="connsiteY35" fmla="*/ 190500 h 421481"/>
                <a:gd name="connsiteX36" fmla="*/ 97632 w 559594"/>
                <a:gd name="connsiteY36" fmla="*/ 209550 h 421481"/>
                <a:gd name="connsiteX37" fmla="*/ 90488 w 559594"/>
                <a:gd name="connsiteY37" fmla="*/ 183356 h 421481"/>
                <a:gd name="connsiteX38" fmla="*/ 45244 w 559594"/>
                <a:gd name="connsiteY38" fmla="*/ 180974 h 421481"/>
                <a:gd name="connsiteX39" fmla="*/ 0 w 559594"/>
                <a:gd name="connsiteY39" fmla="*/ 200025 h 421481"/>
                <a:gd name="connsiteX0" fmla="*/ 0 w 559594"/>
                <a:gd name="connsiteY0" fmla="*/ 200025 h 421481"/>
                <a:gd name="connsiteX1" fmla="*/ 2382 w 559594"/>
                <a:gd name="connsiteY1" fmla="*/ 240507 h 421481"/>
                <a:gd name="connsiteX2" fmla="*/ 23813 w 559594"/>
                <a:gd name="connsiteY2" fmla="*/ 292894 h 421481"/>
                <a:gd name="connsiteX3" fmla="*/ 54769 w 559594"/>
                <a:gd name="connsiteY3" fmla="*/ 295275 h 421481"/>
                <a:gd name="connsiteX4" fmla="*/ 73819 w 559594"/>
                <a:gd name="connsiteY4" fmla="*/ 269081 h 421481"/>
                <a:gd name="connsiteX5" fmla="*/ 95250 w 559594"/>
                <a:gd name="connsiteY5" fmla="*/ 304800 h 421481"/>
                <a:gd name="connsiteX6" fmla="*/ 111919 w 559594"/>
                <a:gd name="connsiteY6" fmla="*/ 307181 h 421481"/>
                <a:gd name="connsiteX7" fmla="*/ 128588 w 559594"/>
                <a:gd name="connsiteY7" fmla="*/ 350044 h 421481"/>
                <a:gd name="connsiteX8" fmla="*/ 169069 w 559594"/>
                <a:gd name="connsiteY8" fmla="*/ 361950 h 421481"/>
                <a:gd name="connsiteX9" fmla="*/ 214313 w 559594"/>
                <a:gd name="connsiteY9" fmla="*/ 364331 h 421481"/>
                <a:gd name="connsiteX10" fmla="*/ 226219 w 559594"/>
                <a:gd name="connsiteY10" fmla="*/ 392906 h 421481"/>
                <a:gd name="connsiteX11" fmla="*/ 257175 w 559594"/>
                <a:gd name="connsiteY11" fmla="*/ 421481 h 421481"/>
                <a:gd name="connsiteX12" fmla="*/ 280988 w 559594"/>
                <a:gd name="connsiteY12" fmla="*/ 397669 h 421481"/>
                <a:gd name="connsiteX13" fmla="*/ 319088 w 559594"/>
                <a:gd name="connsiteY13" fmla="*/ 366713 h 421481"/>
                <a:gd name="connsiteX14" fmla="*/ 352425 w 559594"/>
                <a:gd name="connsiteY14" fmla="*/ 388144 h 421481"/>
                <a:gd name="connsiteX15" fmla="*/ 390525 w 559594"/>
                <a:gd name="connsiteY15" fmla="*/ 357188 h 421481"/>
                <a:gd name="connsiteX16" fmla="*/ 419100 w 559594"/>
                <a:gd name="connsiteY16" fmla="*/ 326231 h 421481"/>
                <a:gd name="connsiteX17" fmla="*/ 421482 w 559594"/>
                <a:gd name="connsiteY17" fmla="*/ 266700 h 421481"/>
                <a:gd name="connsiteX18" fmla="*/ 473869 w 559594"/>
                <a:gd name="connsiteY18" fmla="*/ 230981 h 421481"/>
                <a:gd name="connsiteX19" fmla="*/ 471488 w 559594"/>
                <a:gd name="connsiteY19" fmla="*/ 192881 h 421481"/>
                <a:gd name="connsiteX20" fmla="*/ 504825 w 559594"/>
                <a:gd name="connsiteY20" fmla="*/ 190500 h 421481"/>
                <a:gd name="connsiteX21" fmla="*/ 507207 w 559594"/>
                <a:gd name="connsiteY21" fmla="*/ 111919 h 421481"/>
                <a:gd name="connsiteX22" fmla="*/ 550069 w 559594"/>
                <a:gd name="connsiteY22" fmla="*/ 83344 h 421481"/>
                <a:gd name="connsiteX23" fmla="*/ 559594 w 559594"/>
                <a:gd name="connsiteY23" fmla="*/ 40481 h 421481"/>
                <a:gd name="connsiteX24" fmla="*/ 531019 w 559594"/>
                <a:gd name="connsiteY24" fmla="*/ 0 h 421481"/>
                <a:gd name="connsiteX25" fmla="*/ 497682 w 559594"/>
                <a:gd name="connsiteY25" fmla="*/ 21431 h 421481"/>
                <a:gd name="connsiteX26" fmla="*/ 488157 w 559594"/>
                <a:gd name="connsiteY26" fmla="*/ 2381 h 421481"/>
                <a:gd name="connsiteX27" fmla="*/ 452438 w 559594"/>
                <a:gd name="connsiteY27" fmla="*/ 28575 h 421481"/>
                <a:gd name="connsiteX28" fmla="*/ 383382 w 559594"/>
                <a:gd name="connsiteY28" fmla="*/ 52388 h 421481"/>
                <a:gd name="connsiteX29" fmla="*/ 354807 w 559594"/>
                <a:gd name="connsiteY29" fmla="*/ 42863 h 421481"/>
                <a:gd name="connsiteX30" fmla="*/ 316706 w 559594"/>
                <a:gd name="connsiteY30" fmla="*/ 76200 h 421481"/>
                <a:gd name="connsiteX31" fmla="*/ 276225 w 559594"/>
                <a:gd name="connsiteY31" fmla="*/ 107157 h 421481"/>
                <a:gd name="connsiteX32" fmla="*/ 223837 w 559594"/>
                <a:gd name="connsiteY32" fmla="*/ 123825 h 421481"/>
                <a:gd name="connsiteX33" fmla="*/ 188119 w 559594"/>
                <a:gd name="connsiteY33" fmla="*/ 140494 h 421481"/>
                <a:gd name="connsiteX34" fmla="*/ 138113 w 559594"/>
                <a:gd name="connsiteY34" fmla="*/ 164306 h 421481"/>
                <a:gd name="connsiteX35" fmla="*/ 126207 w 559594"/>
                <a:gd name="connsiteY35" fmla="*/ 190500 h 421481"/>
                <a:gd name="connsiteX36" fmla="*/ 97632 w 559594"/>
                <a:gd name="connsiteY36" fmla="*/ 209550 h 421481"/>
                <a:gd name="connsiteX37" fmla="*/ 90488 w 559594"/>
                <a:gd name="connsiteY37" fmla="*/ 183356 h 421481"/>
                <a:gd name="connsiteX38" fmla="*/ 45244 w 559594"/>
                <a:gd name="connsiteY38" fmla="*/ 180974 h 421481"/>
                <a:gd name="connsiteX39" fmla="*/ 0 w 559594"/>
                <a:gd name="connsiteY39" fmla="*/ 200025 h 421481"/>
                <a:gd name="connsiteX0" fmla="*/ 0 w 559594"/>
                <a:gd name="connsiteY0" fmla="*/ 200025 h 421481"/>
                <a:gd name="connsiteX1" fmla="*/ 2382 w 559594"/>
                <a:gd name="connsiteY1" fmla="*/ 240507 h 421481"/>
                <a:gd name="connsiteX2" fmla="*/ 23813 w 559594"/>
                <a:gd name="connsiteY2" fmla="*/ 292894 h 421481"/>
                <a:gd name="connsiteX3" fmla="*/ 54769 w 559594"/>
                <a:gd name="connsiteY3" fmla="*/ 295275 h 421481"/>
                <a:gd name="connsiteX4" fmla="*/ 73819 w 559594"/>
                <a:gd name="connsiteY4" fmla="*/ 269081 h 421481"/>
                <a:gd name="connsiteX5" fmla="*/ 95250 w 559594"/>
                <a:gd name="connsiteY5" fmla="*/ 304800 h 421481"/>
                <a:gd name="connsiteX6" fmla="*/ 111919 w 559594"/>
                <a:gd name="connsiteY6" fmla="*/ 307181 h 421481"/>
                <a:gd name="connsiteX7" fmla="*/ 128588 w 559594"/>
                <a:gd name="connsiteY7" fmla="*/ 350044 h 421481"/>
                <a:gd name="connsiteX8" fmla="*/ 169069 w 559594"/>
                <a:gd name="connsiteY8" fmla="*/ 361950 h 421481"/>
                <a:gd name="connsiteX9" fmla="*/ 214313 w 559594"/>
                <a:gd name="connsiteY9" fmla="*/ 364331 h 421481"/>
                <a:gd name="connsiteX10" fmla="*/ 226219 w 559594"/>
                <a:gd name="connsiteY10" fmla="*/ 392906 h 421481"/>
                <a:gd name="connsiteX11" fmla="*/ 257175 w 559594"/>
                <a:gd name="connsiteY11" fmla="*/ 421481 h 421481"/>
                <a:gd name="connsiteX12" fmla="*/ 280988 w 559594"/>
                <a:gd name="connsiteY12" fmla="*/ 397669 h 421481"/>
                <a:gd name="connsiteX13" fmla="*/ 319088 w 559594"/>
                <a:gd name="connsiteY13" fmla="*/ 366713 h 421481"/>
                <a:gd name="connsiteX14" fmla="*/ 352425 w 559594"/>
                <a:gd name="connsiteY14" fmla="*/ 388144 h 421481"/>
                <a:gd name="connsiteX15" fmla="*/ 390525 w 559594"/>
                <a:gd name="connsiteY15" fmla="*/ 357188 h 421481"/>
                <a:gd name="connsiteX16" fmla="*/ 419100 w 559594"/>
                <a:gd name="connsiteY16" fmla="*/ 326231 h 421481"/>
                <a:gd name="connsiteX17" fmla="*/ 421482 w 559594"/>
                <a:gd name="connsiteY17" fmla="*/ 266700 h 421481"/>
                <a:gd name="connsiteX18" fmla="*/ 473869 w 559594"/>
                <a:gd name="connsiteY18" fmla="*/ 230981 h 421481"/>
                <a:gd name="connsiteX19" fmla="*/ 471488 w 559594"/>
                <a:gd name="connsiteY19" fmla="*/ 192881 h 421481"/>
                <a:gd name="connsiteX20" fmla="*/ 504825 w 559594"/>
                <a:gd name="connsiteY20" fmla="*/ 190500 h 421481"/>
                <a:gd name="connsiteX21" fmla="*/ 507207 w 559594"/>
                <a:gd name="connsiteY21" fmla="*/ 111919 h 421481"/>
                <a:gd name="connsiteX22" fmla="*/ 550069 w 559594"/>
                <a:gd name="connsiteY22" fmla="*/ 83344 h 421481"/>
                <a:gd name="connsiteX23" fmla="*/ 559594 w 559594"/>
                <a:gd name="connsiteY23" fmla="*/ 40481 h 421481"/>
                <a:gd name="connsiteX24" fmla="*/ 531019 w 559594"/>
                <a:gd name="connsiteY24" fmla="*/ 0 h 421481"/>
                <a:gd name="connsiteX25" fmla="*/ 497682 w 559594"/>
                <a:gd name="connsiteY25" fmla="*/ 21431 h 421481"/>
                <a:gd name="connsiteX26" fmla="*/ 488157 w 559594"/>
                <a:gd name="connsiteY26" fmla="*/ 2381 h 421481"/>
                <a:gd name="connsiteX27" fmla="*/ 423863 w 559594"/>
                <a:gd name="connsiteY27" fmla="*/ 52387 h 421481"/>
                <a:gd name="connsiteX28" fmla="*/ 383382 w 559594"/>
                <a:gd name="connsiteY28" fmla="*/ 52388 h 421481"/>
                <a:gd name="connsiteX29" fmla="*/ 354807 w 559594"/>
                <a:gd name="connsiteY29" fmla="*/ 42863 h 421481"/>
                <a:gd name="connsiteX30" fmla="*/ 316706 w 559594"/>
                <a:gd name="connsiteY30" fmla="*/ 76200 h 421481"/>
                <a:gd name="connsiteX31" fmla="*/ 276225 w 559594"/>
                <a:gd name="connsiteY31" fmla="*/ 107157 h 421481"/>
                <a:gd name="connsiteX32" fmla="*/ 223837 w 559594"/>
                <a:gd name="connsiteY32" fmla="*/ 123825 h 421481"/>
                <a:gd name="connsiteX33" fmla="*/ 188119 w 559594"/>
                <a:gd name="connsiteY33" fmla="*/ 140494 h 421481"/>
                <a:gd name="connsiteX34" fmla="*/ 138113 w 559594"/>
                <a:gd name="connsiteY34" fmla="*/ 164306 h 421481"/>
                <a:gd name="connsiteX35" fmla="*/ 126207 w 559594"/>
                <a:gd name="connsiteY35" fmla="*/ 190500 h 421481"/>
                <a:gd name="connsiteX36" fmla="*/ 97632 w 559594"/>
                <a:gd name="connsiteY36" fmla="*/ 209550 h 421481"/>
                <a:gd name="connsiteX37" fmla="*/ 90488 w 559594"/>
                <a:gd name="connsiteY37" fmla="*/ 183356 h 421481"/>
                <a:gd name="connsiteX38" fmla="*/ 45244 w 559594"/>
                <a:gd name="connsiteY38" fmla="*/ 180974 h 421481"/>
                <a:gd name="connsiteX39" fmla="*/ 0 w 559594"/>
                <a:gd name="connsiteY39" fmla="*/ 200025 h 421481"/>
                <a:gd name="connsiteX0" fmla="*/ 0 w 559594"/>
                <a:gd name="connsiteY0" fmla="*/ 200025 h 421481"/>
                <a:gd name="connsiteX1" fmla="*/ 2382 w 559594"/>
                <a:gd name="connsiteY1" fmla="*/ 240507 h 421481"/>
                <a:gd name="connsiteX2" fmla="*/ 23813 w 559594"/>
                <a:gd name="connsiteY2" fmla="*/ 292894 h 421481"/>
                <a:gd name="connsiteX3" fmla="*/ 54769 w 559594"/>
                <a:gd name="connsiteY3" fmla="*/ 295275 h 421481"/>
                <a:gd name="connsiteX4" fmla="*/ 73819 w 559594"/>
                <a:gd name="connsiteY4" fmla="*/ 269081 h 421481"/>
                <a:gd name="connsiteX5" fmla="*/ 95250 w 559594"/>
                <a:gd name="connsiteY5" fmla="*/ 304800 h 421481"/>
                <a:gd name="connsiteX6" fmla="*/ 111919 w 559594"/>
                <a:gd name="connsiteY6" fmla="*/ 307181 h 421481"/>
                <a:gd name="connsiteX7" fmla="*/ 128588 w 559594"/>
                <a:gd name="connsiteY7" fmla="*/ 350044 h 421481"/>
                <a:gd name="connsiteX8" fmla="*/ 169069 w 559594"/>
                <a:gd name="connsiteY8" fmla="*/ 361950 h 421481"/>
                <a:gd name="connsiteX9" fmla="*/ 214313 w 559594"/>
                <a:gd name="connsiteY9" fmla="*/ 364331 h 421481"/>
                <a:gd name="connsiteX10" fmla="*/ 226219 w 559594"/>
                <a:gd name="connsiteY10" fmla="*/ 392906 h 421481"/>
                <a:gd name="connsiteX11" fmla="*/ 257175 w 559594"/>
                <a:gd name="connsiteY11" fmla="*/ 421481 h 421481"/>
                <a:gd name="connsiteX12" fmla="*/ 280988 w 559594"/>
                <a:gd name="connsiteY12" fmla="*/ 397669 h 421481"/>
                <a:gd name="connsiteX13" fmla="*/ 319088 w 559594"/>
                <a:gd name="connsiteY13" fmla="*/ 366713 h 421481"/>
                <a:gd name="connsiteX14" fmla="*/ 352425 w 559594"/>
                <a:gd name="connsiteY14" fmla="*/ 388144 h 421481"/>
                <a:gd name="connsiteX15" fmla="*/ 390525 w 559594"/>
                <a:gd name="connsiteY15" fmla="*/ 357188 h 421481"/>
                <a:gd name="connsiteX16" fmla="*/ 419100 w 559594"/>
                <a:gd name="connsiteY16" fmla="*/ 326231 h 421481"/>
                <a:gd name="connsiteX17" fmla="*/ 421482 w 559594"/>
                <a:gd name="connsiteY17" fmla="*/ 266700 h 421481"/>
                <a:gd name="connsiteX18" fmla="*/ 473869 w 559594"/>
                <a:gd name="connsiteY18" fmla="*/ 230981 h 421481"/>
                <a:gd name="connsiteX19" fmla="*/ 471488 w 559594"/>
                <a:gd name="connsiteY19" fmla="*/ 192881 h 421481"/>
                <a:gd name="connsiteX20" fmla="*/ 504825 w 559594"/>
                <a:gd name="connsiteY20" fmla="*/ 190500 h 421481"/>
                <a:gd name="connsiteX21" fmla="*/ 507207 w 559594"/>
                <a:gd name="connsiteY21" fmla="*/ 111919 h 421481"/>
                <a:gd name="connsiteX22" fmla="*/ 550069 w 559594"/>
                <a:gd name="connsiteY22" fmla="*/ 83344 h 421481"/>
                <a:gd name="connsiteX23" fmla="*/ 559594 w 559594"/>
                <a:gd name="connsiteY23" fmla="*/ 40481 h 421481"/>
                <a:gd name="connsiteX24" fmla="*/ 531019 w 559594"/>
                <a:gd name="connsiteY24" fmla="*/ 0 h 421481"/>
                <a:gd name="connsiteX25" fmla="*/ 497682 w 559594"/>
                <a:gd name="connsiteY25" fmla="*/ 21431 h 421481"/>
                <a:gd name="connsiteX26" fmla="*/ 464345 w 559594"/>
                <a:gd name="connsiteY26" fmla="*/ 40481 h 421481"/>
                <a:gd name="connsiteX27" fmla="*/ 423863 w 559594"/>
                <a:gd name="connsiteY27" fmla="*/ 52387 h 421481"/>
                <a:gd name="connsiteX28" fmla="*/ 383382 w 559594"/>
                <a:gd name="connsiteY28" fmla="*/ 52388 h 421481"/>
                <a:gd name="connsiteX29" fmla="*/ 354807 w 559594"/>
                <a:gd name="connsiteY29" fmla="*/ 42863 h 421481"/>
                <a:gd name="connsiteX30" fmla="*/ 316706 w 559594"/>
                <a:gd name="connsiteY30" fmla="*/ 76200 h 421481"/>
                <a:gd name="connsiteX31" fmla="*/ 276225 w 559594"/>
                <a:gd name="connsiteY31" fmla="*/ 107157 h 421481"/>
                <a:gd name="connsiteX32" fmla="*/ 223837 w 559594"/>
                <a:gd name="connsiteY32" fmla="*/ 123825 h 421481"/>
                <a:gd name="connsiteX33" fmla="*/ 188119 w 559594"/>
                <a:gd name="connsiteY33" fmla="*/ 140494 h 421481"/>
                <a:gd name="connsiteX34" fmla="*/ 138113 w 559594"/>
                <a:gd name="connsiteY34" fmla="*/ 164306 h 421481"/>
                <a:gd name="connsiteX35" fmla="*/ 126207 w 559594"/>
                <a:gd name="connsiteY35" fmla="*/ 190500 h 421481"/>
                <a:gd name="connsiteX36" fmla="*/ 97632 w 559594"/>
                <a:gd name="connsiteY36" fmla="*/ 209550 h 421481"/>
                <a:gd name="connsiteX37" fmla="*/ 90488 w 559594"/>
                <a:gd name="connsiteY37" fmla="*/ 183356 h 421481"/>
                <a:gd name="connsiteX38" fmla="*/ 45244 w 559594"/>
                <a:gd name="connsiteY38" fmla="*/ 180974 h 421481"/>
                <a:gd name="connsiteX39" fmla="*/ 0 w 559594"/>
                <a:gd name="connsiteY39" fmla="*/ 200025 h 421481"/>
                <a:gd name="connsiteX0" fmla="*/ 0 w 559594"/>
                <a:gd name="connsiteY0" fmla="*/ 178594 h 400050"/>
                <a:gd name="connsiteX1" fmla="*/ 2382 w 559594"/>
                <a:gd name="connsiteY1" fmla="*/ 219076 h 400050"/>
                <a:gd name="connsiteX2" fmla="*/ 23813 w 559594"/>
                <a:gd name="connsiteY2" fmla="*/ 271463 h 400050"/>
                <a:gd name="connsiteX3" fmla="*/ 54769 w 559594"/>
                <a:gd name="connsiteY3" fmla="*/ 273844 h 400050"/>
                <a:gd name="connsiteX4" fmla="*/ 73819 w 559594"/>
                <a:gd name="connsiteY4" fmla="*/ 247650 h 400050"/>
                <a:gd name="connsiteX5" fmla="*/ 95250 w 559594"/>
                <a:gd name="connsiteY5" fmla="*/ 283369 h 400050"/>
                <a:gd name="connsiteX6" fmla="*/ 111919 w 559594"/>
                <a:gd name="connsiteY6" fmla="*/ 285750 h 400050"/>
                <a:gd name="connsiteX7" fmla="*/ 128588 w 559594"/>
                <a:gd name="connsiteY7" fmla="*/ 328613 h 400050"/>
                <a:gd name="connsiteX8" fmla="*/ 169069 w 559594"/>
                <a:gd name="connsiteY8" fmla="*/ 340519 h 400050"/>
                <a:gd name="connsiteX9" fmla="*/ 214313 w 559594"/>
                <a:gd name="connsiteY9" fmla="*/ 342900 h 400050"/>
                <a:gd name="connsiteX10" fmla="*/ 226219 w 559594"/>
                <a:gd name="connsiteY10" fmla="*/ 371475 h 400050"/>
                <a:gd name="connsiteX11" fmla="*/ 257175 w 559594"/>
                <a:gd name="connsiteY11" fmla="*/ 400050 h 400050"/>
                <a:gd name="connsiteX12" fmla="*/ 280988 w 559594"/>
                <a:gd name="connsiteY12" fmla="*/ 376238 h 400050"/>
                <a:gd name="connsiteX13" fmla="*/ 319088 w 559594"/>
                <a:gd name="connsiteY13" fmla="*/ 345282 h 400050"/>
                <a:gd name="connsiteX14" fmla="*/ 352425 w 559594"/>
                <a:gd name="connsiteY14" fmla="*/ 366713 h 400050"/>
                <a:gd name="connsiteX15" fmla="*/ 390525 w 559594"/>
                <a:gd name="connsiteY15" fmla="*/ 335757 h 400050"/>
                <a:gd name="connsiteX16" fmla="*/ 419100 w 559594"/>
                <a:gd name="connsiteY16" fmla="*/ 304800 h 400050"/>
                <a:gd name="connsiteX17" fmla="*/ 421482 w 559594"/>
                <a:gd name="connsiteY17" fmla="*/ 245269 h 400050"/>
                <a:gd name="connsiteX18" fmla="*/ 473869 w 559594"/>
                <a:gd name="connsiteY18" fmla="*/ 209550 h 400050"/>
                <a:gd name="connsiteX19" fmla="*/ 471488 w 559594"/>
                <a:gd name="connsiteY19" fmla="*/ 171450 h 400050"/>
                <a:gd name="connsiteX20" fmla="*/ 504825 w 559594"/>
                <a:gd name="connsiteY20" fmla="*/ 169069 h 400050"/>
                <a:gd name="connsiteX21" fmla="*/ 507207 w 559594"/>
                <a:gd name="connsiteY21" fmla="*/ 90488 h 400050"/>
                <a:gd name="connsiteX22" fmla="*/ 550069 w 559594"/>
                <a:gd name="connsiteY22" fmla="*/ 61913 h 400050"/>
                <a:gd name="connsiteX23" fmla="*/ 559594 w 559594"/>
                <a:gd name="connsiteY23" fmla="*/ 19050 h 400050"/>
                <a:gd name="connsiteX24" fmla="*/ 531019 w 559594"/>
                <a:gd name="connsiteY24" fmla="*/ 7144 h 400050"/>
                <a:gd name="connsiteX25" fmla="*/ 497682 w 559594"/>
                <a:gd name="connsiteY25" fmla="*/ 0 h 400050"/>
                <a:gd name="connsiteX26" fmla="*/ 464345 w 559594"/>
                <a:gd name="connsiteY26" fmla="*/ 19050 h 400050"/>
                <a:gd name="connsiteX27" fmla="*/ 423863 w 559594"/>
                <a:gd name="connsiteY27" fmla="*/ 30956 h 400050"/>
                <a:gd name="connsiteX28" fmla="*/ 383382 w 559594"/>
                <a:gd name="connsiteY28" fmla="*/ 30957 h 400050"/>
                <a:gd name="connsiteX29" fmla="*/ 354807 w 559594"/>
                <a:gd name="connsiteY29" fmla="*/ 21432 h 400050"/>
                <a:gd name="connsiteX30" fmla="*/ 316706 w 559594"/>
                <a:gd name="connsiteY30" fmla="*/ 54769 h 400050"/>
                <a:gd name="connsiteX31" fmla="*/ 276225 w 559594"/>
                <a:gd name="connsiteY31" fmla="*/ 85726 h 400050"/>
                <a:gd name="connsiteX32" fmla="*/ 223837 w 559594"/>
                <a:gd name="connsiteY32" fmla="*/ 102394 h 400050"/>
                <a:gd name="connsiteX33" fmla="*/ 188119 w 559594"/>
                <a:gd name="connsiteY33" fmla="*/ 119063 h 400050"/>
                <a:gd name="connsiteX34" fmla="*/ 138113 w 559594"/>
                <a:gd name="connsiteY34" fmla="*/ 142875 h 400050"/>
                <a:gd name="connsiteX35" fmla="*/ 126207 w 559594"/>
                <a:gd name="connsiteY35" fmla="*/ 169069 h 400050"/>
                <a:gd name="connsiteX36" fmla="*/ 97632 w 559594"/>
                <a:gd name="connsiteY36" fmla="*/ 188119 h 400050"/>
                <a:gd name="connsiteX37" fmla="*/ 90488 w 559594"/>
                <a:gd name="connsiteY37" fmla="*/ 161925 h 400050"/>
                <a:gd name="connsiteX38" fmla="*/ 45244 w 559594"/>
                <a:gd name="connsiteY38" fmla="*/ 159543 h 400050"/>
                <a:gd name="connsiteX39" fmla="*/ 0 w 559594"/>
                <a:gd name="connsiteY39" fmla="*/ 178594 h 400050"/>
                <a:gd name="connsiteX0" fmla="*/ 0 w 550069"/>
                <a:gd name="connsiteY0" fmla="*/ 178594 h 400050"/>
                <a:gd name="connsiteX1" fmla="*/ 2382 w 550069"/>
                <a:gd name="connsiteY1" fmla="*/ 219076 h 400050"/>
                <a:gd name="connsiteX2" fmla="*/ 23813 w 550069"/>
                <a:gd name="connsiteY2" fmla="*/ 271463 h 400050"/>
                <a:gd name="connsiteX3" fmla="*/ 54769 w 550069"/>
                <a:gd name="connsiteY3" fmla="*/ 273844 h 400050"/>
                <a:gd name="connsiteX4" fmla="*/ 73819 w 550069"/>
                <a:gd name="connsiteY4" fmla="*/ 247650 h 400050"/>
                <a:gd name="connsiteX5" fmla="*/ 95250 w 550069"/>
                <a:gd name="connsiteY5" fmla="*/ 283369 h 400050"/>
                <a:gd name="connsiteX6" fmla="*/ 111919 w 550069"/>
                <a:gd name="connsiteY6" fmla="*/ 285750 h 400050"/>
                <a:gd name="connsiteX7" fmla="*/ 128588 w 550069"/>
                <a:gd name="connsiteY7" fmla="*/ 328613 h 400050"/>
                <a:gd name="connsiteX8" fmla="*/ 169069 w 550069"/>
                <a:gd name="connsiteY8" fmla="*/ 340519 h 400050"/>
                <a:gd name="connsiteX9" fmla="*/ 214313 w 550069"/>
                <a:gd name="connsiteY9" fmla="*/ 342900 h 400050"/>
                <a:gd name="connsiteX10" fmla="*/ 226219 w 550069"/>
                <a:gd name="connsiteY10" fmla="*/ 371475 h 400050"/>
                <a:gd name="connsiteX11" fmla="*/ 257175 w 550069"/>
                <a:gd name="connsiteY11" fmla="*/ 400050 h 400050"/>
                <a:gd name="connsiteX12" fmla="*/ 280988 w 550069"/>
                <a:gd name="connsiteY12" fmla="*/ 376238 h 400050"/>
                <a:gd name="connsiteX13" fmla="*/ 319088 w 550069"/>
                <a:gd name="connsiteY13" fmla="*/ 345282 h 400050"/>
                <a:gd name="connsiteX14" fmla="*/ 352425 w 550069"/>
                <a:gd name="connsiteY14" fmla="*/ 366713 h 400050"/>
                <a:gd name="connsiteX15" fmla="*/ 390525 w 550069"/>
                <a:gd name="connsiteY15" fmla="*/ 335757 h 400050"/>
                <a:gd name="connsiteX16" fmla="*/ 419100 w 550069"/>
                <a:gd name="connsiteY16" fmla="*/ 304800 h 400050"/>
                <a:gd name="connsiteX17" fmla="*/ 421482 w 550069"/>
                <a:gd name="connsiteY17" fmla="*/ 245269 h 400050"/>
                <a:gd name="connsiteX18" fmla="*/ 473869 w 550069"/>
                <a:gd name="connsiteY18" fmla="*/ 209550 h 400050"/>
                <a:gd name="connsiteX19" fmla="*/ 471488 w 550069"/>
                <a:gd name="connsiteY19" fmla="*/ 171450 h 400050"/>
                <a:gd name="connsiteX20" fmla="*/ 504825 w 550069"/>
                <a:gd name="connsiteY20" fmla="*/ 169069 h 400050"/>
                <a:gd name="connsiteX21" fmla="*/ 507207 w 550069"/>
                <a:gd name="connsiteY21" fmla="*/ 90488 h 400050"/>
                <a:gd name="connsiteX22" fmla="*/ 550069 w 550069"/>
                <a:gd name="connsiteY22" fmla="*/ 61913 h 400050"/>
                <a:gd name="connsiteX23" fmla="*/ 538163 w 550069"/>
                <a:gd name="connsiteY23" fmla="*/ 26194 h 400050"/>
                <a:gd name="connsiteX24" fmla="*/ 531019 w 550069"/>
                <a:gd name="connsiteY24" fmla="*/ 7144 h 400050"/>
                <a:gd name="connsiteX25" fmla="*/ 497682 w 550069"/>
                <a:gd name="connsiteY25" fmla="*/ 0 h 400050"/>
                <a:gd name="connsiteX26" fmla="*/ 464345 w 550069"/>
                <a:gd name="connsiteY26" fmla="*/ 19050 h 400050"/>
                <a:gd name="connsiteX27" fmla="*/ 423863 w 550069"/>
                <a:gd name="connsiteY27" fmla="*/ 30956 h 400050"/>
                <a:gd name="connsiteX28" fmla="*/ 383382 w 550069"/>
                <a:gd name="connsiteY28" fmla="*/ 30957 h 400050"/>
                <a:gd name="connsiteX29" fmla="*/ 354807 w 550069"/>
                <a:gd name="connsiteY29" fmla="*/ 21432 h 400050"/>
                <a:gd name="connsiteX30" fmla="*/ 316706 w 550069"/>
                <a:gd name="connsiteY30" fmla="*/ 54769 h 400050"/>
                <a:gd name="connsiteX31" fmla="*/ 276225 w 550069"/>
                <a:gd name="connsiteY31" fmla="*/ 85726 h 400050"/>
                <a:gd name="connsiteX32" fmla="*/ 223837 w 550069"/>
                <a:gd name="connsiteY32" fmla="*/ 102394 h 400050"/>
                <a:gd name="connsiteX33" fmla="*/ 188119 w 550069"/>
                <a:gd name="connsiteY33" fmla="*/ 119063 h 400050"/>
                <a:gd name="connsiteX34" fmla="*/ 138113 w 550069"/>
                <a:gd name="connsiteY34" fmla="*/ 142875 h 400050"/>
                <a:gd name="connsiteX35" fmla="*/ 126207 w 550069"/>
                <a:gd name="connsiteY35" fmla="*/ 169069 h 400050"/>
                <a:gd name="connsiteX36" fmla="*/ 97632 w 550069"/>
                <a:gd name="connsiteY36" fmla="*/ 188119 h 400050"/>
                <a:gd name="connsiteX37" fmla="*/ 90488 w 550069"/>
                <a:gd name="connsiteY37" fmla="*/ 161925 h 400050"/>
                <a:gd name="connsiteX38" fmla="*/ 45244 w 550069"/>
                <a:gd name="connsiteY38" fmla="*/ 159543 h 400050"/>
                <a:gd name="connsiteX39" fmla="*/ 0 w 550069"/>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80988 w 538163"/>
                <a:gd name="connsiteY12" fmla="*/ 376238 h 400050"/>
                <a:gd name="connsiteX13" fmla="*/ 319088 w 538163"/>
                <a:gd name="connsiteY13" fmla="*/ 345282 h 400050"/>
                <a:gd name="connsiteX14" fmla="*/ 352425 w 538163"/>
                <a:gd name="connsiteY14" fmla="*/ 366713 h 400050"/>
                <a:gd name="connsiteX15" fmla="*/ 390525 w 538163"/>
                <a:gd name="connsiteY15" fmla="*/ 335757 h 400050"/>
                <a:gd name="connsiteX16" fmla="*/ 419100 w 538163"/>
                <a:gd name="connsiteY16" fmla="*/ 304800 h 400050"/>
                <a:gd name="connsiteX17" fmla="*/ 421482 w 538163"/>
                <a:gd name="connsiteY17" fmla="*/ 245269 h 400050"/>
                <a:gd name="connsiteX18" fmla="*/ 473869 w 538163"/>
                <a:gd name="connsiteY18" fmla="*/ 209550 h 400050"/>
                <a:gd name="connsiteX19" fmla="*/ 471488 w 538163"/>
                <a:gd name="connsiteY19" fmla="*/ 171450 h 400050"/>
                <a:gd name="connsiteX20" fmla="*/ 504825 w 538163"/>
                <a:gd name="connsiteY20" fmla="*/ 169069 h 400050"/>
                <a:gd name="connsiteX21" fmla="*/ 507207 w 538163"/>
                <a:gd name="connsiteY21" fmla="*/ 90488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80988 w 538163"/>
                <a:gd name="connsiteY12" fmla="*/ 376238 h 400050"/>
                <a:gd name="connsiteX13" fmla="*/ 319088 w 538163"/>
                <a:gd name="connsiteY13" fmla="*/ 345282 h 400050"/>
                <a:gd name="connsiteX14" fmla="*/ 352425 w 538163"/>
                <a:gd name="connsiteY14" fmla="*/ 366713 h 400050"/>
                <a:gd name="connsiteX15" fmla="*/ 390525 w 538163"/>
                <a:gd name="connsiteY15" fmla="*/ 335757 h 400050"/>
                <a:gd name="connsiteX16" fmla="*/ 419100 w 538163"/>
                <a:gd name="connsiteY16" fmla="*/ 304800 h 400050"/>
                <a:gd name="connsiteX17" fmla="*/ 421482 w 538163"/>
                <a:gd name="connsiteY17" fmla="*/ 245269 h 400050"/>
                <a:gd name="connsiteX18" fmla="*/ 473869 w 538163"/>
                <a:gd name="connsiteY18" fmla="*/ 209550 h 400050"/>
                <a:gd name="connsiteX19" fmla="*/ 471488 w 538163"/>
                <a:gd name="connsiteY19" fmla="*/ 171450 h 400050"/>
                <a:gd name="connsiteX20" fmla="*/ 504825 w 538163"/>
                <a:gd name="connsiteY20" fmla="*/ 169069 h 400050"/>
                <a:gd name="connsiteX21" fmla="*/ 488157 w 538163"/>
                <a:gd name="connsiteY21" fmla="*/ 100013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80988 w 538163"/>
                <a:gd name="connsiteY12" fmla="*/ 376238 h 400050"/>
                <a:gd name="connsiteX13" fmla="*/ 319088 w 538163"/>
                <a:gd name="connsiteY13" fmla="*/ 345282 h 400050"/>
                <a:gd name="connsiteX14" fmla="*/ 352425 w 538163"/>
                <a:gd name="connsiteY14" fmla="*/ 366713 h 400050"/>
                <a:gd name="connsiteX15" fmla="*/ 390525 w 538163"/>
                <a:gd name="connsiteY15" fmla="*/ 335757 h 400050"/>
                <a:gd name="connsiteX16" fmla="*/ 419100 w 538163"/>
                <a:gd name="connsiteY16" fmla="*/ 304800 h 400050"/>
                <a:gd name="connsiteX17" fmla="*/ 421482 w 538163"/>
                <a:gd name="connsiteY17" fmla="*/ 245269 h 400050"/>
                <a:gd name="connsiteX18" fmla="*/ 473869 w 538163"/>
                <a:gd name="connsiteY18" fmla="*/ 209550 h 400050"/>
                <a:gd name="connsiteX19" fmla="*/ 471488 w 538163"/>
                <a:gd name="connsiteY19" fmla="*/ 171450 h 400050"/>
                <a:gd name="connsiteX20" fmla="*/ 492919 w 538163"/>
                <a:gd name="connsiteY20" fmla="*/ 157163 h 400050"/>
                <a:gd name="connsiteX21" fmla="*/ 488157 w 538163"/>
                <a:gd name="connsiteY21" fmla="*/ 100013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80988 w 538163"/>
                <a:gd name="connsiteY12" fmla="*/ 376238 h 400050"/>
                <a:gd name="connsiteX13" fmla="*/ 319088 w 538163"/>
                <a:gd name="connsiteY13" fmla="*/ 345282 h 400050"/>
                <a:gd name="connsiteX14" fmla="*/ 352425 w 538163"/>
                <a:gd name="connsiteY14" fmla="*/ 366713 h 400050"/>
                <a:gd name="connsiteX15" fmla="*/ 390525 w 538163"/>
                <a:gd name="connsiteY15" fmla="*/ 335757 h 400050"/>
                <a:gd name="connsiteX16" fmla="*/ 419100 w 538163"/>
                <a:gd name="connsiteY16" fmla="*/ 304800 h 400050"/>
                <a:gd name="connsiteX17" fmla="*/ 421482 w 538163"/>
                <a:gd name="connsiteY17" fmla="*/ 245269 h 400050"/>
                <a:gd name="connsiteX18" fmla="*/ 473869 w 538163"/>
                <a:gd name="connsiteY18" fmla="*/ 209550 h 400050"/>
                <a:gd name="connsiteX19" fmla="*/ 464344 w 538163"/>
                <a:gd name="connsiteY19" fmla="*/ 171450 h 400050"/>
                <a:gd name="connsiteX20" fmla="*/ 492919 w 538163"/>
                <a:gd name="connsiteY20" fmla="*/ 157163 h 400050"/>
                <a:gd name="connsiteX21" fmla="*/ 488157 w 538163"/>
                <a:gd name="connsiteY21" fmla="*/ 100013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80988 w 538163"/>
                <a:gd name="connsiteY12" fmla="*/ 376238 h 400050"/>
                <a:gd name="connsiteX13" fmla="*/ 319088 w 538163"/>
                <a:gd name="connsiteY13" fmla="*/ 345282 h 400050"/>
                <a:gd name="connsiteX14" fmla="*/ 352425 w 538163"/>
                <a:gd name="connsiteY14" fmla="*/ 366713 h 400050"/>
                <a:gd name="connsiteX15" fmla="*/ 390525 w 538163"/>
                <a:gd name="connsiteY15" fmla="*/ 335757 h 400050"/>
                <a:gd name="connsiteX16" fmla="*/ 419100 w 538163"/>
                <a:gd name="connsiteY16" fmla="*/ 304800 h 400050"/>
                <a:gd name="connsiteX17" fmla="*/ 421482 w 538163"/>
                <a:gd name="connsiteY17" fmla="*/ 245269 h 400050"/>
                <a:gd name="connsiteX18" fmla="*/ 457201 w 538163"/>
                <a:gd name="connsiteY18" fmla="*/ 202406 h 400050"/>
                <a:gd name="connsiteX19" fmla="*/ 464344 w 538163"/>
                <a:gd name="connsiteY19" fmla="*/ 171450 h 400050"/>
                <a:gd name="connsiteX20" fmla="*/ 492919 w 538163"/>
                <a:gd name="connsiteY20" fmla="*/ 157163 h 400050"/>
                <a:gd name="connsiteX21" fmla="*/ 488157 w 538163"/>
                <a:gd name="connsiteY21" fmla="*/ 100013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80988 w 538163"/>
                <a:gd name="connsiteY12" fmla="*/ 376238 h 400050"/>
                <a:gd name="connsiteX13" fmla="*/ 319088 w 538163"/>
                <a:gd name="connsiteY13" fmla="*/ 345282 h 400050"/>
                <a:gd name="connsiteX14" fmla="*/ 352425 w 538163"/>
                <a:gd name="connsiteY14" fmla="*/ 366713 h 400050"/>
                <a:gd name="connsiteX15" fmla="*/ 390525 w 538163"/>
                <a:gd name="connsiteY15" fmla="*/ 335757 h 400050"/>
                <a:gd name="connsiteX16" fmla="*/ 419100 w 538163"/>
                <a:gd name="connsiteY16" fmla="*/ 304800 h 400050"/>
                <a:gd name="connsiteX17" fmla="*/ 414338 w 538163"/>
                <a:gd name="connsiteY17" fmla="*/ 245269 h 400050"/>
                <a:gd name="connsiteX18" fmla="*/ 457201 w 538163"/>
                <a:gd name="connsiteY18" fmla="*/ 202406 h 400050"/>
                <a:gd name="connsiteX19" fmla="*/ 464344 w 538163"/>
                <a:gd name="connsiteY19" fmla="*/ 171450 h 400050"/>
                <a:gd name="connsiteX20" fmla="*/ 492919 w 538163"/>
                <a:gd name="connsiteY20" fmla="*/ 157163 h 400050"/>
                <a:gd name="connsiteX21" fmla="*/ 488157 w 538163"/>
                <a:gd name="connsiteY21" fmla="*/ 100013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80988 w 538163"/>
                <a:gd name="connsiteY12" fmla="*/ 376238 h 400050"/>
                <a:gd name="connsiteX13" fmla="*/ 319088 w 538163"/>
                <a:gd name="connsiteY13" fmla="*/ 345282 h 400050"/>
                <a:gd name="connsiteX14" fmla="*/ 352425 w 538163"/>
                <a:gd name="connsiteY14" fmla="*/ 366713 h 400050"/>
                <a:gd name="connsiteX15" fmla="*/ 390525 w 538163"/>
                <a:gd name="connsiteY15" fmla="*/ 335757 h 400050"/>
                <a:gd name="connsiteX16" fmla="*/ 397669 w 538163"/>
                <a:gd name="connsiteY16" fmla="*/ 300038 h 400050"/>
                <a:gd name="connsiteX17" fmla="*/ 414338 w 538163"/>
                <a:gd name="connsiteY17" fmla="*/ 245269 h 400050"/>
                <a:gd name="connsiteX18" fmla="*/ 457201 w 538163"/>
                <a:gd name="connsiteY18" fmla="*/ 202406 h 400050"/>
                <a:gd name="connsiteX19" fmla="*/ 464344 w 538163"/>
                <a:gd name="connsiteY19" fmla="*/ 171450 h 400050"/>
                <a:gd name="connsiteX20" fmla="*/ 492919 w 538163"/>
                <a:gd name="connsiteY20" fmla="*/ 157163 h 400050"/>
                <a:gd name="connsiteX21" fmla="*/ 488157 w 538163"/>
                <a:gd name="connsiteY21" fmla="*/ 100013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80988 w 538163"/>
                <a:gd name="connsiteY12" fmla="*/ 376238 h 400050"/>
                <a:gd name="connsiteX13" fmla="*/ 319088 w 538163"/>
                <a:gd name="connsiteY13" fmla="*/ 345282 h 400050"/>
                <a:gd name="connsiteX14" fmla="*/ 352425 w 538163"/>
                <a:gd name="connsiteY14" fmla="*/ 366713 h 400050"/>
                <a:gd name="connsiteX15" fmla="*/ 378618 w 538163"/>
                <a:gd name="connsiteY15" fmla="*/ 328614 h 400050"/>
                <a:gd name="connsiteX16" fmla="*/ 397669 w 538163"/>
                <a:gd name="connsiteY16" fmla="*/ 300038 h 400050"/>
                <a:gd name="connsiteX17" fmla="*/ 414338 w 538163"/>
                <a:gd name="connsiteY17" fmla="*/ 245269 h 400050"/>
                <a:gd name="connsiteX18" fmla="*/ 457201 w 538163"/>
                <a:gd name="connsiteY18" fmla="*/ 202406 h 400050"/>
                <a:gd name="connsiteX19" fmla="*/ 464344 w 538163"/>
                <a:gd name="connsiteY19" fmla="*/ 171450 h 400050"/>
                <a:gd name="connsiteX20" fmla="*/ 492919 w 538163"/>
                <a:gd name="connsiteY20" fmla="*/ 157163 h 400050"/>
                <a:gd name="connsiteX21" fmla="*/ 488157 w 538163"/>
                <a:gd name="connsiteY21" fmla="*/ 100013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80988 w 538163"/>
                <a:gd name="connsiteY12" fmla="*/ 376238 h 400050"/>
                <a:gd name="connsiteX13" fmla="*/ 319088 w 538163"/>
                <a:gd name="connsiteY13" fmla="*/ 345282 h 400050"/>
                <a:gd name="connsiteX14" fmla="*/ 352425 w 538163"/>
                <a:gd name="connsiteY14" fmla="*/ 342900 h 400050"/>
                <a:gd name="connsiteX15" fmla="*/ 378618 w 538163"/>
                <a:gd name="connsiteY15" fmla="*/ 328614 h 400050"/>
                <a:gd name="connsiteX16" fmla="*/ 397669 w 538163"/>
                <a:gd name="connsiteY16" fmla="*/ 300038 h 400050"/>
                <a:gd name="connsiteX17" fmla="*/ 414338 w 538163"/>
                <a:gd name="connsiteY17" fmla="*/ 245269 h 400050"/>
                <a:gd name="connsiteX18" fmla="*/ 457201 w 538163"/>
                <a:gd name="connsiteY18" fmla="*/ 202406 h 400050"/>
                <a:gd name="connsiteX19" fmla="*/ 464344 w 538163"/>
                <a:gd name="connsiteY19" fmla="*/ 171450 h 400050"/>
                <a:gd name="connsiteX20" fmla="*/ 492919 w 538163"/>
                <a:gd name="connsiteY20" fmla="*/ 157163 h 400050"/>
                <a:gd name="connsiteX21" fmla="*/ 488157 w 538163"/>
                <a:gd name="connsiteY21" fmla="*/ 100013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80988 w 538163"/>
                <a:gd name="connsiteY12" fmla="*/ 376238 h 400050"/>
                <a:gd name="connsiteX13" fmla="*/ 319088 w 538163"/>
                <a:gd name="connsiteY13" fmla="*/ 335757 h 400050"/>
                <a:gd name="connsiteX14" fmla="*/ 352425 w 538163"/>
                <a:gd name="connsiteY14" fmla="*/ 342900 h 400050"/>
                <a:gd name="connsiteX15" fmla="*/ 378618 w 538163"/>
                <a:gd name="connsiteY15" fmla="*/ 328614 h 400050"/>
                <a:gd name="connsiteX16" fmla="*/ 397669 w 538163"/>
                <a:gd name="connsiteY16" fmla="*/ 300038 h 400050"/>
                <a:gd name="connsiteX17" fmla="*/ 414338 w 538163"/>
                <a:gd name="connsiteY17" fmla="*/ 245269 h 400050"/>
                <a:gd name="connsiteX18" fmla="*/ 457201 w 538163"/>
                <a:gd name="connsiteY18" fmla="*/ 202406 h 400050"/>
                <a:gd name="connsiteX19" fmla="*/ 464344 w 538163"/>
                <a:gd name="connsiteY19" fmla="*/ 171450 h 400050"/>
                <a:gd name="connsiteX20" fmla="*/ 492919 w 538163"/>
                <a:gd name="connsiteY20" fmla="*/ 157163 h 400050"/>
                <a:gd name="connsiteX21" fmla="*/ 488157 w 538163"/>
                <a:gd name="connsiteY21" fmla="*/ 100013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400050"/>
                <a:gd name="connsiteX1" fmla="*/ 2382 w 538163"/>
                <a:gd name="connsiteY1" fmla="*/ 219076 h 400050"/>
                <a:gd name="connsiteX2" fmla="*/ 23813 w 538163"/>
                <a:gd name="connsiteY2" fmla="*/ 271463 h 400050"/>
                <a:gd name="connsiteX3" fmla="*/ 54769 w 538163"/>
                <a:gd name="connsiteY3" fmla="*/ 273844 h 400050"/>
                <a:gd name="connsiteX4" fmla="*/ 73819 w 538163"/>
                <a:gd name="connsiteY4" fmla="*/ 247650 h 400050"/>
                <a:gd name="connsiteX5" fmla="*/ 95250 w 538163"/>
                <a:gd name="connsiteY5" fmla="*/ 283369 h 400050"/>
                <a:gd name="connsiteX6" fmla="*/ 111919 w 538163"/>
                <a:gd name="connsiteY6" fmla="*/ 285750 h 400050"/>
                <a:gd name="connsiteX7" fmla="*/ 128588 w 538163"/>
                <a:gd name="connsiteY7" fmla="*/ 328613 h 400050"/>
                <a:gd name="connsiteX8" fmla="*/ 169069 w 538163"/>
                <a:gd name="connsiteY8" fmla="*/ 340519 h 400050"/>
                <a:gd name="connsiteX9" fmla="*/ 214313 w 538163"/>
                <a:gd name="connsiteY9" fmla="*/ 342900 h 400050"/>
                <a:gd name="connsiteX10" fmla="*/ 226219 w 538163"/>
                <a:gd name="connsiteY10" fmla="*/ 371475 h 400050"/>
                <a:gd name="connsiteX11" fmla="*/ 257175 w 538163"/>
                <a:gd name="connsiteY11" fmla="*/ 400050 h 400050"/>
                <a:gd name="connsiteX12" fmla="*/ 276225 w 538163"/>
                <a:gd name="connsiteY12" fmla="*/ 357188 h 400050"/>
                <a:gd name="connsiteX13" fmla="*/ 319088 w 538163"/>
                <a:gd name="connsiteY13" fmla="*/ 335757 h 400050"/>
                <a:gd name="connsiteX14" fmla="*/ 352425 w 538163"/>
                <a:gd name="connsiteY14" fmla="*/ 342900 h 400050"/>
                <a:gd name="connsiteX15" fmla="*/ 378618 w 538163"/>
                <a:gd name="connsiteY15" fmla="*/ 328614 h 400050"/>
                <a:gd name="connsiteX16" fmla="*/ 397669 w 538163"/>
                <a:gd name="connsiteY16" fmla="*/ 300038 h 400050"/>
                <a:gd name="connsiteX17" fmla="*/ 414338 w 538163"/>
                <a:gd name="connsiteY17" fmla="*/ 245269 h 400050"/>
                <a:gd name="connsiteX18" fmla="*/ 457201 w 538163"/>
                <a:gd name="connsiteY18" fmla="*/ 202406 h 400050"/>
                <a:gd name="connsiteX19" fmla="*/ 464344 w 538163"/>
                <a:gd name="connsiteY19" fmla="*/ 171450 h 400050"/>
                <a:gd name="connsiteX20" fmla="*/ 492919 w 538163"/>
                <a:gd name="connsiteY20" fmla="*/ 157163 h 400050"/>
                <a:gd name="connsiteX21" fmla="*/ 488157 w 538163"/>
                <a:gd name="connsiteY21" fmla="*/ 100013 h 400050"/>
                <a:gd name="connsiteX22" fmla="*/ 531019 w 538163"/>
                <a:gd name="connsiteY22" fmla="*/ 61913 h 400050"/>
                <a:gd name="connsiteX23" fmla="*/ 538163 w 538163"/>
                <a:gd name="connsiteY23" fmla="*/ 26194 h 400050"/>
                <a:gd name="connsiteX24" fmla="*/ 531019 w 538163"/>
                <a:gd name="connsiteY24" fmla="*/ 7144 h 400050"/>
                <a:gd name="connsiteX25" fmla="*/ 497682 w 538163"/>
                <a:gd name="connsiteY25" fmla="*/ 0 h 400050"/>
                <a:gd name="connsiteX26" fmla="*/ 464345 w 538163"/>
                <a:gd name="connsiteY26" fmla="*/ 19050 h 400050"/>
                <a:gd name="connsiteX27" fmla="*/ 423863 w 538163"/>
                <a:gd name="connsiteY27" fmla="*/ 30956 h 400050"/>
                <a:gd name="connsiteX28" fmla="*/ 383382 w 538163"/>
                <a:gd name="connsiteY28" fmla="*/ 30957 h 400050"/>
                <a:gd name="connsiteX29" fmla="*/ 354807 w 538163"/>
                <a:gd name="connsiteY29" fmla="*/ 21432 h 400050"/>
                <a:gd name="connsiteX30" fmla="*/ 316706 w 538163"/>
                <a:gd name="connsiteY30" fmla="*/ 54769 h 400050"/>
                <a:gd name="connsiteX31" fmla="*/ 276225 w 538163"/>
                <a:gd name="connsiteY31" fmla="*/ 85726 h 400050"/>
                <a:gd name="connsiteX32" fmla="*/ 223837 w 538163"/>
                <a:gd name="connsiteY32" fmla="*/ 102394 h 400050"/>
                <a:gd name="connsiteX33" fmla="*/ 188119 w 538163"/>
                <a:gd name="connsiteY33" fmla="*/ 119063 h 400050"/>
                <a:gd name="connsiteX34" fmla="*/ 138113 w 538163"/>
                <a:gd name="connsiteY34" fmla="*/ 142875 h 400050"/>
                <a:gd name="connsiteX35" fmla="*/ 126207 w 538163"/>
                <a:gd name="connsiteY35" fmla="*/ 169069 h 400050"/>
                <a:gd name="connsiteX36" fmla="*/ 97632 w 538163"/>
                <a:gd name="connsiteY36" fmla="*/ 188119 h 400050"/>
                <a:gd name="connsiteX37" fmla="*/ 90488 w 538163"/>
                <a:gd name="connsiteY37" fmla="*/ 161925 h 400050"/>
                <a:gd name="connsiteX38" fmla="*/ 45244 w 538163"/>
                <a:gd name="connsiteY38" fmla="*/ 159543 h 400050"/>
                <a:gd name="connsiteX39" fmla="*/ 0 w 538163"/>
                <a:gd name="connsiteY39" fmla="*/ 178594 h 400050"/>
                <a:gd name="connsiteX0" fmla="*/ 0 w 538163"/>
                <a:gd name="connsiteY0" fmla="*/ 178594 h 371475"/>
                <a:gd name="connsiteX1" fmla="*/ 2382 w 538163"/>
                <a:gd name="connsiteY1" fmla="*/ 219076 h 371475"/>
                <a:gd name="connsiteX2" fmla="*/ 23813 w 538163"/>
                <a:gd name="connsiteY2" fmla="*/ 271463 h 371475"/>
                <a:gd name="connsiteX3" fmla="*/ 54769 w 538163"/>
                <a:gd name="connsiteY3" fmla="*/ 273844 h 371475"/>
                <a:gd name="connsiteX4" fmla="*/ 73819 w 538163"/>
                <a:gd name="connsiteY4" fmla="*/ 247650 h 371475"/>
                <a:gd name="connsiteX5" fmla="*/ 95250 w 538163"/>
                <a:gd name="connsiteY5" fmla="*/ 283369 h 371475"/>
                <a:gd name="connsiteX6" fmla="*/ 111919 w 538163"/>
                <a:gd name="connsiteY6" fmla="*/ 285750 h 371475"/>
                <a:gd name="connsiteX7" fmla="*/ 128588 w 538163"/>
                <a:gd name="connsiteY7" fmla="*/ 328613 h 371475"/>
                <a:gd name="connsiteX8" fmla="*/ 169069 w 538163"/>
                <a:gd name="connsiteY8" fmla="*/ 340519 h 371475"/>
                <a:gd name="connsiteX9" fmla="*/ 214313 w 538163"/>
                <a:gd name="connsiteY9" fmla="*/ 342900 h 371475"/>
                <a:gd name="connsiteX10" fmla="*/ 226219 w 538163"/>
                <a:gd name="connsiteY10" fmla="*/ 371475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2382 w 538163"/>
                <a:gd name="connsiteY1" fmla="*/ 219076 h 371475"/>
                <a:gd name="connsiteX2" fmla="*/ 23813 w 538163"/>
                <a:gd name="connsiteY2" fmla="*/ 271463 h 371475"/>
                <a:gd name="connsiteX3" fmla="*/ 54769 w 538163"/>
                <a:gd name="connsiteY3" fmla="*/ 273844 h 371475"/>
                <a:gd name="connsiteX4" fmla="*/ 73819 w 538163"/>
                <a:gd name="connsiteY4" fmla="*/ 247650 h 371475"/>
                <a:gd name="connsiteX5" fmla="*/ 95250 w 538163"/>
                <a:gd name="connsiteY5" fmla="*/ 283369 h 371475"/>
                <a:gd name="connsiteX6" fmla="*/ 111919 w 538163"/>
                <a:gd name="connsiteY6" fmla="*/ 285750 h 371475"/>
                <a:gd name="connsiteX7" fmla="*/ 128588 w 538163"/>
                <a:gd name="connsiteY7" fmla="*/ 328613 h 371475"/>
                <a:gd name="connsiteX8" fmla="*/ 169069 w 538163"/>
                <a:gd name="connsiteY8" fmla="*/ 340519 h 371475"/>
                <a:gd name="connsiteX9" fmla="*/ 214313 w 538163"/>
                <a:gd name="connsiteY9" fmla="*/ 342900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2382 w 538163"/>
                <a:gd name="connsiteY1" fmla="*/ 219076 h 371475"/>
                <a:gd name="connsiteX2" fmla="*/ 23813 w 538163"/>
                <a:gd name="connsiteY2" fmla="*/ 271463 h 371475"/>
                <a:gd name="connsiteX3" fmla="*/ 54769 w 538163"/>
                <a:gd name="connsiteY3" fmla="*/ 273844 h 371475"/>
                <a:gd name="connsiteX4" fmla="*/ 73819 w 538163"/>
                <a:gd name="connsiteY4" fmla="*/ 247650 h 371475"/>
                <a:gd name="connsiteX5" fmla="*/ 95250 w 538163"/>
                <a:gd name="connsiteY5" fmla="*/ 283369 h 371475"/>
                <a:gd name="connsiteX6" fmla="*/ 111919 w 538163"/>
                <a:gd name="connsiteY6" fmla="*/ 285750 h 371475"/>
                <a:gd name="connsiteX7" fmla="*/ 128588 w 538163"/>
                <a:gd name="connsiteY7" fmla="*/ 328613 h 371475"/>
                <a:gd name="connsiteX8" fmla="*/ 169069 w 538163"/>
                <a:gd name="connsiteY8" fmla="*/ 340519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2382 w 538163"/>
                <a:gd name="connsiteY1" fmla="*/ 219076 h 371475"/>
                <a:gd name="connsiteX2" fmla="*/ 23813 w 538163"/>
                <a:gd name="connsiteY2" fmla="*/ 271463 h 371475"/>
                <a:gd name="connsiteX3" fmla="*/ 54769 w 538163"/>
                <a:gd name="connsiteY3" fmla="*/ 273844 h 371475"/>
                <a:gd name="connsiteX4" fmla="*/ 73819 w 538163"/>
                <a:gd name="connsiteY4" fmla="*/ 247650 h 371475"/>
                <a:gd name="connsiteX5" fmla="*/ 95250 w 538163"/>
                <a:gd name="connsiteY5" fmla="*/ 283369 h 371475"/>
                <a:gd name="connsiteX6" fmla="*/ 111919 w 538163"/>
                <a:gd name="connsiteY6" fmla="*/ 285750 h 371475"/>
                <a:gd name="connsiteX7" fmla="*/ 128588 w 538163"/>
                <a:gd name="connsiteY7" fmla="*/ 328613 h 371475"/>
                <a:gd name="connsiteX8" fmla="*/ 171451 w 538163"/>
                <a:gd name="connsiteY8" fmla="*/ 323850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2382 w 538163"/>
                <a:gd name="connsiteY1" fmla="*/ 219076 h 371475"/>
                <a:gd name="connsiteX2" fmla="*/ 23813 w 538163"/>
                <a:gd name="connsiteY2" fmla="*/ 271463 h 371475"/>
                <a:gd name="connsiteX3" fmla="*/ 54769 w 538163"/>
                <a:gd name="connsiteY3" fmla="*/ 273844 h 371475"/>
                <a:gd name="connsiteX4" fmla="*/ 73819 w 538163"/>
                <a:gd name="connsiteY4" fmla="*/ 247650 h 371475"/>
                <a:gd name="connsiteX5" fmla="*/ 95250 w 538163"/>
                <a:gd name="connsiteY5" fmla="*/ 283369 h 371475"/>
                <a:gd name="connsiteX6" fmla="*/ 111919 w 538163"/>
                <a:gd name="connsiteY6" fmla="*/ 285750 h 371475"/>
                <a:gd name="connsiteX7" fmla="*/ 138113 w 538163"/>
                <a:gd name="connsiteY7" fmla="*/ 321469 h 371475"/>
                <a:gd name="connsiteX8" fmla="*/ 171451 w 538163"/>
                <a:gd name="connsiteY8" fmla="*/ 323850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2382 w 538163"/>
                <a:gd name="connsiteY1" fmla="*/ 219076 h 371475"/>
                <a:gd name="connsiteX2" fmla="*/ 23813 w 538163"/>
                <a:gd name="connsiteY2" fmla="*/ 271463 h 371475"/>
                <a:gd name="connsiteX3" fmla="*/ 54769 w 538163"/>
                <a:gd name="connsiteY3" fmla="*/ 273844 h 371475"/>
                <a:gd name="connsiteX4" fmla="*/ 73819 w 538163"/>
                <a:gd name="connsiteY4" fmla="*/ 247650 h 371475"/>
                <a:gd name="connsiteX5" fmla="*/ 95250 w 538163"/>
                <a:gd name="connsiteY5" fmla="*/ 283369 h 371475"/>
                <a:gd name="connsiteX6" fmla="*/ 128588 w 538163"/>
                <a:gd name="connsiteY6" fmla="*/ 278606 h 371475"/>
                <a:gd name="connsiteX7" fmla="*/ 138113 w 538163"/>
                <a:gd name="connsiteY7" fmla="*/ 321469 h 371475"/>
                <a:gd name="connsiteX8" fmla="*/ 171451 w 538163"/>
                <a:gd name="connsiteY8" fmla="*/ 323850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2382 w 538163"/>
                <a:gd name="connsiteY1" fmla="*/ 219076 h 371475"/>
                <a:gd name="connsiteX2" fmla="*/ 23813 w 538163"/>
                <a:gd name="connsiteY2" fmla="*/ 271463 h 371475"/>
                <a:gd name="connsiteX3" fmla="*/ 54769 w 538163"/>
                <a:gd name="connsiteY3" fmla="*/ 273844 h 371475"/>
                <a:gd name="connsiteX4" fmla="*/ 73819 w 538163"/>
                <a:gd name="connsiteY4" fmla="*/ 247650 h 371475"/>
                <a:gd name="connsiteX5" fmla="*/ 95250 w 538163"/>
                <a:gd name="connsiteY5" fmla="*/ 266700 h 371475"/>
                <a:gd name="connsiteX6" fmla="*/ 128588 w 538163"/>
                <a:gd name="connsiteY6" fmla="*/ 278606 h 371475"/>
                <a:gd name="connsiteX7" fmla="*/ 138113 w 538163"/>
                <a:gd name="connsiteY7" fmla="*/ 321469 h 371475"/>
                <a:gd name="connsiteX8" fmla="*/ 171451 w 538163"/>
                <a:gd name="connsiteY8" fmla="*/ 323850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2382 w 538163"/>
                <a:gd name="connsiteY1" fmla="*/ 219076 h 371475"/>
                <a:gd name="connsiteX2" fmla="*/ 23813 w 538163"/>
                <a:gd name="connsiteY2" fmla="*/ 271463 h 371475"/>
                <a:gd name="connsiteX3" fmla="*/ 54769 w 538163"/>
                <a:gd name="connsiteY3" fmla="*/ 273844 h 371475"/>
                <a:gd name="connsiteX4" fmla="*/ 73819 w 538163"/>
                <a:gd name="connsiteY4" fmla="*/ 233362 h 371475"/>
                <a:gd name="connsiteX5" fmla="*/ 95250 w 538163"/>
                <a:gd name="connsiteY5" fmla="*/ 266700 h 371475"/>
                <a:gd name="connsiteX6" fmla="*/ 128588 w 538163"/>
                <a:gd name="connsiteY6" fmla="*/ 278606 h 371475"/>
                <a:gd name="connsiteX7" fmla="*/ 138113 w 538163"/>
                <a:gd name="connsiteY7" fmla="*/ 321469 h 371475"/>
                <a:gd name="connsiteX8" fmla="*/ 171451 w 538163"/>
                <a:gd name="connsiteY8" fmla="*/ 323850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2382 w 538163"/>
                <a:gd name="connsiteY1" fmla="*/ 219076 h 371475"/>
                <a:gd name="connsiteX2" fmla="*/ 23813 w 538163"/>
                <a:gd name="connsiteY2" fmla="*/ 271463 h 371475"/>
                <a:gd name="connsiteX3" fmla="*/ 52387 w 538163"/>
                <a:gd name="connsiteY3" fmla="*/ 257176 h 371475"/>
                <a:gd name="connsiteX4" fmla="*/ 73819 w 538163"/>
                <a:gd name="connsiteY4" fmla="*/ 233362 h 371475"/>
                <a:gd name="connsiteX5" fmla="*/ 95250 w 538163"/>
                <a:gd name="connsiteY5" fmla="*/ 266700 h 371475"/>
                <a:gd name="connsiteX6" fmla="*/ 128588 w 538163"/>
                <a:gd name="connsiteY6" fmla="*/ 278606 h 371475"/>
                <a:gd name="connsiteX7" fmla="*/ 138113 w 538163"/>
                <a:gd name="connsiteY7" fmla="*/ 321469 h 371475"/>
                <a:gd name="connsiteX8" fmla="*/ 171451 w 538163"/>
                <a:gd name="connsiteY8" fmla="*/ 323850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2382 w 538163"/>
                <a:gd name="connsiteY1" fmla="*/ 219076 h 371475"/>
                <a:gd name="connsiteX2" fmla="*/ 38101 w 538163"/>
                <a:gd name="connsiteY2" fmla="*/ 254794 h 371475"/>
                <a:gd name="connsiteX3" fmla="*/ 52387 w 538163"/>
                <a:gd name="connsiteY3" fmla="*/ 257176 h 371475"/>
                <a:gd name="connsiteX4" fmla="*/ 73819 w 538163"/>
                <a:gd name="connsiteY4" fmla="*/ 233362 h 371475"/>
                <a:gd name="connsiteX5" fmla="*/ 95250 w 538163"/>
                <a:gd name="connsiteY5" fmla="*/ 266700 h 371475"/>
                <a:gd name="connsiteX6" fmla="*/ 128588 w 538163"/>
                <a:gd name="connsiteY6" fmla="*/ 278606 h 371475"/>
                <a:gd name="connsiteX7" fmla="*/ 138113 w 538163"/>
                <a:gd name="connsiteY7" fmla="*/ 321469 h 371475"/>
                <a:gd name="connsiteX8" fmla="*/ 171451 w 538163"/>
                <a:gd name="connsiteY8" fmla="*/ 323850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14288 w 538163"/>
                <a:gd name="connsiteY1" fmla="*/ 219076 h 371475"/>
                <a:gd name="connsiteX2" fmla="*/ 38101 w 538163"/>
                <a:gd name="connsiteY2" fmla="*/ 254794 h 371475"/>
                <a:gd name="connsiteX3" fmla="*/ 52387 w 538163"/>
                <a:gd name="connsiteY3" fmla="*/ 257176 h 371475"/>
                <a:gd name="connsiteX4" fmla="*/ 73819 w 538163"/>
                <a:gd name="connsiteY4" fmla="*/ 233362 h 371475"/>
                <a:gd name="connsiteX5" fmla="*/ 95250 w 538163"/>
                <a:gd name="connsiteY5" fmla="*/ 266700 h 371475"/>
                <a:gd name="connsiteX6" fmla="*/ 128588 w 538163"/>
                <a:gd name="connsiteY6" fmla="*/ 278606 h 371475"/>
                <a:gd name="connsiteX7" fmla="*/ 138113 w 538163"/>
                <a:gd name="connsiteY7" fmla="*/ 321469 h 371475"/>
                <a:gd name="connsiteX8" fmla="*/ 171451 w 538163"/>
                <a:gd name="connsiteY8" fmla="*/ 323850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26207 w 538163"/>
                <a:gd name="connsiteY35" fmla="*/ 169069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14288 w 538163"/>
                <a:gd name="connsiteY1" fmla="*/ 219076 h 371475"/>
                <a:gd name="connsiteX2" fmla="*/ 38101 w 538163"/>
                <a:gd name="connsiteY2" fmla="*/ 254794 h 371475"/>
                <a:gd name="connsiteX3" fmla="*/ 52387 w 538163"/>
                <a:gd name="connsiteY3" fmla="*/ 257176 h 371475"/>
                <a:gd name="connsiteX4" fmla="*/ 73819 w 538163"/>
                <a:gd name="connsiteY4" fmla="*/ 233362 h 371475"/>
                <a:gd name="connsiteX5" fmla="*/ 95250 w 538163"/>
                <a:gd name="connsiteY5" fmla="*/ 266700 h 371475"/>
                <a:gd name="connsiteX6" fmla="*/ 128588 w 538163"/>
                <a:gd name="connsiteY6" fmla="*/ 278606 h 371475"/>
                <a:gd name="connsiteX7" fmla="*/ 138113 w 538163"/>
                <a:gd name="connsiteY7" fmla="*/ 321469 h 371475"/>
                <a:gd name="connsiteX8" fmla="*/ 171451 w 538163"/>
                <a:gd name="connsiteY8" fmla="*/ 323850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40495 w 538163"/>
                <a:gd name="connsiteY35" fmla="*/ 185737 h 371475"/>
                <a:gd name="connsiteX36" fmla="*/ 97632 w 538163"/>
                <a:gd name="connsiteY36" fmla="*/ 188119 h 371475"/>
                <a:gd name="connsiteX37" fmla="*/ 90488 w 538163"/>
                <a:gd name="connsiteY37" fmla="*/ 161925 h 371475"/>
                <a:gd name="connsiteX38" fmla="*/ 45244 w 538163"/>
                <a:gd name="connsiteY38" fmla="*/ 159543 h 371475"/>
                <a:gd name="connsiteX39" fmla="*/ 0 w 538163"/>
                <a:gd name="connsiteY39" fmla="*/ 178594 h 371475"/>
                <a:gd name="connsiteX0" fmla="*/ 0 w 538163"/>
                <a:gd name="connsiteY0" fmla="*/ 178594 h 371475"/>
                <a:gd name="connsiteX1" fmla="*/ 14288 w 538163"/>
                <a:gd name="connsiteY1" fmla="*/ 219076 h 371475"/>
                <a:gd name="connsiteX2" fmla="*/ 38101 w 538163"/>
                <a:gd name="connsiteY2" fmla="*/ 254794 h 371475"/>
                <a:gd name="connsiteX3" fmla="*/ 52387 w 538163"/>
                <a:gd name="connsiteY3" fmla="*/ 257176 h 371475"/>
                <a:gd name="connsiteX4" fmla="*/ 73819 w 538163"/>
                <a:gd name="connsiteY4" fmla="*/ 233362 h 371475"/>
                <a:gd name="connsiteX5" fmla="*/ 95250 w 538163"/>
                <a:gd name="connsiteY5" fmla="*/ 266700 h 371475"/>
                <a:gd name="connsiteX6" fmla="*/ 128588 w 538163"/>
                <a:gd name="connsiteY6" fmla="*/ 278606 h 371475"/>
                <a:gd name="connsiteX7" fmla="*/ 138113 w 538163"/>
                <a:gd name="connsiteY7" fmla="*/ 321469 h 371475"/>
                <a:gd name="connsiteX8" fmla="*/ 171451 w 538163"/>
                <a:gd name="connsiteY8" fmla="*/ 323850 h 371475"/>
                <a:gd name="connsiteX9" fmla="*/ 204788 w 538163"/>
                <a:gd name="connsiteY9" fmla="*/ 328613 h 371475"/>
                <a:gd name="connsiteX10" fmla="*/ 235744 w 538163"/>
                <a:gd name="connsiteY10" fmla="*/ 350044 h 371475"/>
                <a:gd name="connsiteX11" fmla="*/ 257175 w 538163"/>
                <a:gd name="connsiteY11" fmla="*/ 371475 h 371475"/>
                <a:gd name="connsiteX12" fmla="*/ 276225 w 538163"/>
                <a:gd name="connsiteY12" fmla="*/ 357188 h 371475"/>
                <a:gd name="connsiteX13" fmla="*/ 319088 w 538163"/>
                <a:gd name="connsiteY13" fmla="*/ 335757 h 371475"/>
                <a:gd name="connsiteX14" fmla="*/ 352425 w 538163"/>
                <a:gd name="connsiteY14" fmla="*/ 342900 h 371475"/>
                <a:gd name="connsiteX15" fmla="*/ 378618 w 538163"/>
                <a:gd name="connsiteY15" fmla="*/ 328614 h 371475"/>
                <a:gd name="connsiteX16" fmla="*/ 397669 w 538163"/>
                <a:gd name="connsiteY16" fmla="*/ 300038 h 371475"/>
                <a:gd name="connsiteX17" fmla="*/ 414338 w 538163"/>
                <a:gd name="connsiteY17" fmla="*/ 245269 h 371475"/>
                <a:gd name="connsiteX18" fmla="*/ 457201 w 538163"/>
                <a:gd name="connsiteY18" fmla="*/ 202406 h 371475"/>
                <a:gd name="connsiteX19" fmla="*/ 464344 w 538163"/>
                <a:gd name="connsiteY19" fmla="*/ 171450 h 371475"/>
                <a:gd name="connsiteX20" fmla="*/ 492919 w 538163"/>
                <a:gd name="connsiteY20" fmla="*/ 157163 h 371475"/>
                <a:gd name="connsiteX21" fmla="*/ 488157 w 538163"/>
                <a:gd name="connsiteY21" fmla="*/ 100013 h 371475"/>
                <a:gd name="connsiteX22" fmla="*/ 531019 w 538163"/>
                <a:gd name="connsiteY22" fmla="*/ 61913 h 371475"/>
                <a:gd name="connsiteX23" fmla="*/ 538163 w 538163"/>
                <a:gd name="connsiteY23" fmla="*/ 26194 h 371475"/>
                <a:gd name="connsiteX24" fmla="*/ 531019 w 538163"/>
                <a:gd name="connsiteY24" fmla="*/ 7144 h 371475"/>
                <a:gd name="connsiteX25" fmla="*/ 497682 w 538163"/>
                <a:gd name="connsiteY25" fmla="*/ 0 h 371475"/>
                <a:gd name="connsiteX26" fmla="*/ 464345 w 538163"/>
                <a:gd name="connsiteY26" fmla="*/ 19050 h 371475"/>
                <a:gd name="connsiteX27" fmla="*/ 423863 w 538163"/>
                <a:gd name="connsiteY27" fmla="*/ 30956 h 371475"/>
                <a:gd name="connsiteX28" fmla="*/ 383382 w 538163"/>
                <a:gd name="connsiteY28" fmla="*/ 30957 h 371475"/>
                <a:gd name="connsiteX29" fmla="*/ 354807 w 538163"/>
                <a:gd name="connsiteY29" fmla="*/ 21432 h 371475"/>
                <a:gd name="connsiteX30" fmla="*/ 316706 w 538163"/>
                <a:gd name="connsiteY30" fmla="*/ 54769 h 371475"/>
                <a:gd name="connsiteX31" fmla="*/ 276225 w 538163"/>
                <a:gd name="connsiteY31" fmla="*/ 85726 h 371475"/>
                <a:gd name="connsiteX32" fmla="*/ 223837 w 538163"/>
                <a:gd name="connsiteY32" fmla="*/ 102394 h 371475"/>
                <a:gd name="connsiteX33" fmla="*/ 188119 w 538163"/>
                <a:gd name="connsiteY33" fmla="*/ 119063 h 371475"/>
                <a:gd name="connsiteX34" fmla="*/ 138113 w 538163"/>
                <a:gd name="connsiteY34" fmla="*/ 142875 h 371475"/>
                <a:gd name="connsiteX35" fmla="*/ 140495 w 538163"/>
                <a:gd name="connsiteY35" fmla="*/ 185737 h 371475"/>
                <a:gd name="connsiteX36" fmla="*/ 97632 w 538163"/>
                <a:gd name="connsiteY36" fmla="*/ 188119 h 371475"/>
                <a:gd name="connsiteX37" fmla="*/ 90488 w 538163"/>
                <a:gd name="connsiteY37" fmla="*/ 161925 h 371475"/>
                <a:gd name="connsiteX38" fmla="*/ 50006 w 538163"/>
                <a:gd name="connsiteY38" fmla="*/ 178593 h 371475"/>
                <a:gd name="connsiteX39" fmla="*/ 0 w 538163"/>
                <a:gd name="connsiteY39" fmla="*/ 178594 h 371475"/>
                <a:gd name="connsiteX0" fmla="*/ 7143 w 523875"/>
                <a:gd name="connsiteY0" fmla="*/ 180975 h 371475"/>
                <a:gd name="connsiteX1" fmla="*/ 0 w 523875"/>
                <a:gd name="connsiteY1" fmla="*/ 219076 h 371475"/>
                <a:gd name="connsiteX2" fmla="*/ 23813 w 523875"/>
                <a:gd name="connsiteY2" fmla="*/ 254794 h 371475"/>
                <a:gd name="connsiteX3" fmla="*/ 38099 w 523875"/>
                <a:gd name="connsiteY3" fmla="*/ 257176 h 371475"/>
                <a:gd name="connsiteX4" fmla="*/ 59531 w 523875"/>
                <a:gd name="connsiteY4" fmla="*/ 233362 h 371475"/>
                <a:gd name="connsiteX5" fmla="*/ 80962 w 523875"/>
                <a:gd name="connsiteY5" fmla="*/ 266700 h 371475"/>
                <a:gd name="connsiteX6" fmla="*/ 114300 w 523875"/>
                <a:gd name="connsiteY6" fmla="*/ 278606 h 371475"/>
                <a:gd name="connsiteX7" fmla="*/ 123825 w 523875"/>
                <a:gd name="connsiteY7" fmla="*/ 321469 h 371475"/>
                <a:gd name="connsiteX8" fmla="*/ 157163 w 523875"/>
                <a:gd name="connsiteY8" fmla="*/ 323850 h 371475"/>
                <a:gd name="connsiteX9" fmla="*/ 190500 w 523875"/>
                <a:gd name="connsiteY9" fmla="*/ 328613 h 371475"/>
                <a:gd name="connsiteX10" fmla="*/ 221456 w 523875"/>
                <a:gd name="connsiteY10" fmla="*/ 350044 h 371475"/>
                <a:gd name="connsiteX11" fmla="*/ 242887 w 523875"/>
                <a:gd name="connsiteY11" fmla="*/ 371475 h 371475"/>
                <a:gd name="connsiteX12" fmla="*/ 261937 w 523875"/>
                <a:gd name="connsiteY12" fmla="*/ 357188 h 371475"/>
                <a:gd name="connsiteX13" fmla="*/ 304800 w 523875"/>
                <a:gd name="connsiteY13" fmla="*/ 335757 h 371475"/>
                <a:gd name="connsiteX14" fmla="*/ 338137 w 523875"/>
                <a:gd name="connsiteY14" fmla="*/ 342900 h 371475"/>
                <a:gd name="connsiteX15" fmla="*/ 364330 w 523875"/>
                <a:gd name="connsiteY15" fmla="*/ 328614 h 371475"/>
                <a:gd name="connsiteX16" fmla="*/ 383381 w 523875"/>
                <a:gd name="connsiteY16" fmla="*/ 300038 h 371475"/>
                <a:gd name="connsiteX17" fmla="*/ 400050 w 523875"/>
                <a:gd name="connsiteY17" fmla="*/ 245269 h 371475"/>
                <a:gd name="connsiteX18" fmla="*/ 442913 w 523875"/>
                <a:gd name="connsiteY18" fmla="*/ 202406 h 371475"/>
                <a:gd name="connsiteX19" fmla="*/ 450056 w 523875"/>
                <a:gd name="connsiteY19" fmla="*/ 171450 h 371475"/>
                <a:gd name="connsiteX20" fmla="*/ 478631 w 523875"/>
                <a:gd name="connsiteY20" fmla="*/ 157163 h 371475"/>
                <a:gd name="connsiteX21" fmla="*/ 473869 w 523875"/>
                <a:gd name="connsiteY21" fmla="*/ 100013 h 371475"/>
                <a:gd name="connsiteX22" fmla="*/ 516731 w 523875"/>
                <a:gd name="connsiteY22" fmla="*/ 61913 h 371475"/>
                <a:gd name="connsiteX23" fmla="*/ 523875 w 523875"/>
                <a:gd name="connsiteY23" fmla="*/ 26194 h 371475"/>
                <a:gd name="connsiteX24" fmla="*/ 516731 w 523875"/>
                <a:gd name="connsiteY24" fmla="*/ 7144 h 371475"/>
                <a:gd name="connsiteX25" fmla="*/ 483394 w 523875"/>
                <a:gd name="connsiteY25" fmla="*/ 0 h 371475"/>
                <a:gd name="connsiteX26" fmla="*/ 450057 w 523875"/>
                <a:gd name="connsiteY26" fmla="*/ 19050 h 371475"/>
                <a:gd name="connsiteX27" fmla="*/ 409575 w 523875"/>
                <a:gd name="connsiteY27" fmla="*/ 30956 h 371475"/>
                <a:gd name="connsiteX28" fmla="*/ 369094 w 523875"/>
                <a:gd name="connsiteY28" fmla="*/ 30957 h 371475"/>
                <a:gd name="connsiteX29" fmla="*/ 340519 w 523875"/>
                <a:gd name="connsiteY29" fmla="*/ 21432 h 371475"/>
                <a:gd name="connsiteX30" fmla="*/ 302418 w 523875"/>
                <a:gd name="connsiteY30" fmla="*/ 54769 h 371475"/>
                <a:gd name="connsiteX31" fmla="*/ 261937 w 523875"/>
                <a:gd name="connsiteY31" fmla="*/ 85726 h 371475"/>
                <a:gd name="connsiteX32" fmla="*/ 209549 w 523875"/>
                <a:gd name="connsiteY32" fmla="*/ 102394 h 371475"/>
                <a:gd name="connsiteX33" fmla="*/ 173831 w 523875"/>
                <a:gd name="connsiteY33" fmla="*/ 119063 h 371475"/>
                <a:gd name="connsiteX34" fmla="*/ 123825 w 523875"/>
                <a:gd name="connsiteY34" fmla="*/ 142875 h 371475"/>
                <a:gd name="connsiteX35" fmla="*/ 126207 w 523875"/>
                <a:gd name="connsiteY35" fmla="*/ 185737 h 371475"/>
                <a:gd name="connsiteX36" fmla="*/ 83344 w 523875"/>
                <a:gd name="connsiteY36" fmla="*/ 188119 h 371475"/>
                <a:gd name="connsiteX37" fmla="*/ 76200 w 523875"/>
                <a:gd name="connsiteY37" fmla="*/ 161925 h 371475"/>
                <a:gd name="connsiteX38" fmla="*/ 35718 w 523875"/>
                <a:gd name="connsiteY38" fmla="*/ 178593 h 371475"/>
                <a:gd name="connsiteX39" fmla="*/ 7143 w 523875"/>
                <a:gd name="connsiteY39" fmla="*/ 180975 h 371475"/>
                <a:gd name="connsiteX0" fmla="*/ 7143 w 523875"/>
                <a:gd name="connsiteY0" fmla="*/ 180975 h 371475"/>
                <a:gd name="connsiteX1" fmla="*/ 0 w 523875"/>
                <a:gd name="connsiteY1" fmla="*/ 219076 h 371475"/>
                <a:gd name="connsiteX2" fmla="*/ 23813 w 523875"/>
                <a:gd name="connsiteY2" fmla="*/ 254794 h 371475"/>
                <a:gd name="connsiteX3" fmla="*/ 38099 w 523875"/>
                <a:gd name="connsiteY3" fmla="*/ 257176 h 371475"/>
                <a:gd name="connsiteX4" fmla="*/ 59531 w 523875"/>
                <a:gd name="connsiteY4" fmla="*/ 233362 h 371475"/>
                <a:gd name="connsiteX5" fmla="*/ 80962 w 523875"/>
                <a:gd name="connsiteY5" fmla="*/ 266700 h 371475"/>
                <a:gd name="connsiteX6" fmla="*/ 114300 w 523875"/>
                <a:gd name="connsiteY6" fmla="*/ 278606 h 371475"/>
                <a:gd name="connsiteX7" fmla="*/ 123825 w 523875"/>
                <a:gd name="connsiteY7" fmla="*/ 321469 h 371475"/>
                <a:gd name="connsiteX8" fmla="*/ 157163 w 523875"/>
                <a:gd name="connsiteY8" fmla="*/ 323850 h 371475"/>
                <a:gd name="connsiteX9" fmla="*/ 190500 w 523875"/>
                <a:gd name="connsiteY9" fmla="*/ 328613 h 371475"/>
                <a:gd name="connsiteX10" fmla="*/ 221456 w 523875"/>
                <a:gd name="connsiteY10" fmla="*/ 350044 h 371475"/>
                <a:gd name="connsiteX11" fmla="*/ 242887 w 523875"/>
                <a:gd name="connsiteY11" fmla="*/ 371475 h 371475"/>
                <a:gd name="connsiteX12" fmla="*/ 261937 w 523875"/>
                <a:gd name="connsiteY12" fmla="*/ 357188 h 371475"/>
                <a:gd name="connsiteX13" fmla="*/ 304800 w 523875"/>
                <a:gd name="connsiteY13" fmla="*/ 335757 h 371475"/>
                <a:gd name="connsiteX14" fmla="*/ 338137 w 523875"/>
                <a:gd name="connsiteY14" fmla="*/ 342900 h 371475"/>
                <a:gd name="connsiteX15" fmla="*/ 364330 w 523875"/>
                <a:gd name="connsiteY15" fmla="*/ 328614 h 371475"/>
                <a:gd name="connsiteX16" fmla="*/ 383381 w 523875"/>
                <a:gd name="connsiteY16" fmla="*/ 300038 h 371475"/>
                <a:gd name="connsiteX17" fmla="*/ 400050 w 523875"/>
                <a:gd name="connsiteY17" fmla="*/ 245269 h 371475"/>
                <a:gd name="connsiteX18" fmla="*/ 442913 w 523875"/>
                <a:gd name="connsiteY18" fmla="*/ 202406 h 371475"/>
                <a:gd name="connsiteX19" fmla="*/ 450056 w 523875"/>
                <a:gd name="connsiteY19" fmla="*/ 171450 h 371475"/>
                <a:gd name="connsiteX20" fmla="*/ 478631 w 523875"/>
                <a:gd name="connsiteY20" fmla="*/ 157163 h 371475"/>
                <a:gd name="connsiteX21" fmla="*/ 473869 w 523875"/>
                <a:gd name="connsiteY21" fmla="*/ 100013 h 371475"/>
                <a:gd name="connsiteX22" fmla="*/ 516731 w 523875"/>
                <a:gd name="connsiteY22" fmla="*/ 61913 h 371475"/>
                <a:gd name="connsiteX23" fmla="*/ 523875 w 523875"/>
                <a:gd name="connsiteY23" fmla="*/ 26194 h 371475"/>
                <a:gd name="connsiteX24" fmla="*/ 516731 w 523875"/>
                <a:gd name="connsiteY24" fmla="*/ 7144 h 371475"/>
                <a:gd name="connsiteX25" fmla="*/ 483394 w 523875"/>
                <a:gd name="connsiteY25" fmla="*/ 0 h 371475"/>
                <a:gd name="connsiteX26" fmla="*/ 450057 w 523875"/>
                <a:gd name="connsiteY26" fmla="*/ 19050 h 371475"/>
                <a:gd name="connsiteX27" fmla="*/ 409575 w 523875"/>
                <a:gd name="connsiteY27" fmla="*/ 30956 h 371475"/>
                <a:gd name="connsiteX28" fmla="*/ 369094 w 523875"/>
                <a:gd name="connsiteY28" fmla="*/ 30957 h 371475"/>
                <a:gd name="connsiteX29" fmla="*/ 340519 w 523875"/>
                <a:gd name="connsiteY29" fmla="*/ 21432 h 371475"/>
                <a:gd name="connsiteX30" fmla="*/ 302418 w 523875"/>
                <a:gd name="connsiteY30" fmla="*/ 54769 h 371475"/>
                <a:gd name="connsiteX31" fmla="*/ 261937 w 523875"/>
                <a:gd name="connsiteY31" fmla="*/ 85726 h 371475"/>
                <a:gd name="connsiteX32" fmla="*/ 209549 w 523875"/>
                <a:gd name="connsiteY32" fmla="*/ 102394 h 371475"/>
                <a:gd name="connsiteX33" fmla="*/ 173831 w 523875"/>
                <a:gd name="connsiteY33" fmla="*/ 119063 h 371475"/>
                <a:gd name="connsiteX34" fmla="*/ 123825 w 523875"/>
                <a:gd name="connsiteY34" fmla="*/ 142875 h 371475"/>
                <a:gd name="connsiteX35" fmla="*/ 126207 w 523875"/>
                <a:gd name="connsiteY35" fmla="*/ 185737 h 371475"/>
                <a:gd name="connsiteX36" fmla="*/ 83344 w 523875"/>
                <a:gd name="connsiteY36" fmla="*/ 188119 h 371475"/>
                <a:gd name="connsiteX37" fmla="*/ 66675 w 523875"/>
                <a:gd name="connsiteY37" fmla="*/ 173831 h 371475"/>
                <a:gd name="connsiteX38" fmla="*/ 35718 w 523875"/>
                <a:gd name="connsiteY38" fmla="*/ 178593 h 371475"/>
                <a:gd name="connsiteX39" fmla="*/ 7143 w 523875"/>
                <a:gd name="connsiteY39" fmla="*/ 180975 h 371475"/>
                <a:gd name="connsiteX0" fmla="*/ 0 w 516732"/>
                <a:gd name="connsiteY0" fmla="*/ 180975 h 371475"/>
                <a:gd name="connsiteX1" fmla="*/ 7144 w 516732"/>
                <a:gd name="connsiteY1" fmla="*/ 211932 h 371475"/>
                <a:gd name="connsiteX2" fmla="*/ 16670 w 516732"/>
                <a:gd name="connsiteY2" fmla="*/ 254794 h 371475"/>
                <a:gd name="connsiteX3" fmla="*/ 30956 w 516732"/>
                <a:gd name="connsiteY3" fmla="*/ 257176 h 371475"/>
                <a:gd name="connsiteX4" fmla="*/ 52388 w 516732"/>
                <a:gd name="connsiteY4" fmla="*/ 233362 h 371475"/>
                <a:gd name="connsiteX5" fmla="*/ 73819 w 516732"/>
                <a:gd name="connsiteY5" fmla="*/ 266700 h 371475"/>
                <a:gd name="connsiteX6" fmla="*/ 107157 w 516732"/>
                <a:gd name="connsiteY6" fmla="*/ 278606 h 371475"/>
                <a:gd name="connsiteX7" fmla="*/ 116682 w 516732"/>
                <a:gd name="connsiteY7" fmla="*/ 321469 h 371475"/>
                <a:gd name="connsiteX8" fmla="*/ 150020 w 516732"/>
                <a:gd name="connsiteY8" fmla="*/ 323850 h 371475"/>
                <a:gd name="connsiteX9" fmla="*/ 183357 w 516732"/>
                <a:gd name="connsiteY9" fmla="*/ 328613 h 371475"/>
                <a:gd name="connsiteX10" fmla="*/ 214313 w 516732"/>
                <a:gd name="connsiteY10" fmla="*/ 350044 h 371475"/>
                <a:gd name="connsiteX11" fmla="*/ 235744 w 516732"/>
                <a:gd name="connsiteY11" fmla="*/ 371475 h 371475"/>
                <a:gd name="connsiteX12" fmla="*/ 254794 w 516732"/>
                <a:gd name="connsiteY12" fmla="*/ 357188 h 371475"/>
                <a:gd name="connsiteX13" fmla="*/ 297657 w 516732"/>
                <a:gd name="connsiteY13" fmla="*/ 335757 h 371475"/>
                <a:gd name="connsiteX14" fmla="*/ 330994 w 516732"/>
                <a:gd name="connsiteY14" fmla="*/ 342900 h 371475"/>
                <a:gd name="connsiteX15" fmla="*/ 357187 w 516732"/>
                <a:gd name="connsiteY15" fmla="*/ 328614 h 371475"/>
                <a:gd name="connsiteX16" fmla="*/ 376238 w 516732"/>
                <a:gd name="connsiteY16" fmla="*/ 300038 h 371475"/>
                <a:gd name="connsiteX17" fmla="*/ 392907 w 516732"/>
                <a:gd name="connsiteY17" fmla="*/ 245269 h 371475"/>
                <a:gd name="connsiteX18" fmla="*/ 435770 w 516732"/>
                <a:gd name="connsiteY18" fmla="*/ 202406 h 371475"/>
                <a:gd name="connsiteX19" fmla="*/ 442913 w 516732"/>
                <a:gd name="connsiteY19" fmla="*/ 171450 h 371475"/>
                <a:gd name="connsiteX20" fmla="*/ 471488 w 516732"/>
                <a:gd name="connsiteY20" fmla="*/ 157163 h 371475"/>
                <a:gd name="connsiteX21" fmla="*/ 466726 w 516732"/>
                <a:gd name="connsiteY21" fmla="*/ 100013 h 371475"/>
                <a:gd name="connsiteX22" fmla="*/ 509588 w 516732"/>
                <a:gd name="connsiteY22" fmla="*/ 61913 h 371475"/>
                <a:gd name="connsiteX23" fmla="*/ 516732 w 516732"/>
                <a:gd name="connsiteY23" fmla="*/ 26194 h 371475"/>
                <a:gd name="connsiteX24" fmla="*/ 509588 w 516732"/>
                <a:gd name="connsiteY24" fmla="*/ 7144 h 371475"/>
                <a:gd name="connsiteX25" fmla="*/ 476251 w 516732"/>
                <a:gd name="connsiteY25" fmla="*/ 0 h 371475"/>
                <a:gd name="connsiteX26" fmla="*/ 442914 w 516732"/>
                <a:gd name="connsiteY26" fmla="*/ 19050 h 371475"/>
                <a:gd name="connsiteX27" fmla="*/ 402432 w 516732"/>
                <a:gd name="connsiteY27" fmla="*/ 30956 h 371475"/>
                <a:gd name="connsiteX28" fmla="*/ 361951 w 516732"/>
                <a:gd name="connsiteY28" fmla="*/ 30957 h 371475"/>
                <a:gd name="connsiteX29" fmla="*/ 333376 w 516732"/>
                <a:gd name="connsiteY29" fmla="*/ 21432 h 371475"/>
                <a:gd name="connsiteX30" fmla="*/ 295275 w 516732"/>
                <a:gd name="connsiteY30" fmla="*/ 54769 h 371475"/>
                <a:gd name="connsiteX31" fmla="*/ 254794 w 516732"/>
                <a:gd name="connsiteY31" fmla="*/ 85726 h 371475"/>
                <a:gd name="connsiteX32" fmla="*/ 202406 w 516732"/>
                <a:gd name="connsiteY32" fmla="*/ 102394 h 371475"/>
                <a:gd name="connsiteX33" fmla="*/ 166688 w 516732"/>
                <a:gd name="connsiteY33" fmla="*/ 119063 h 371475"/>
                <a:gd name="connsiteX34" fmla="*/ 116682 w 516732"/>
                <a:gd name="connsiteY34" fmla="*/ 142875 h 371475"/>
                <a:gd name="connsiteX35" fmla="*/ 119064 w 516732"/>
                <a:gd name="connsiteY35" fmla="*/ 185737 h 371475"/>
                <a:gd name="connsiteX36" fmla="*/ 76201 w 516732"/>
                <a:gd name="connsiteY36" fmla="*/ 188119 h 371475"/>
                <a:gd name="connsiteX37" fmla="*/ 59532 w 516732"/>
                <a:gd name="connsiteY37" fmla="*/ 173831 h 371475"/>
                <a:gd name="connsiteX38" fmla="*/ 28575 w 516732"/>
                <a:gd name="connsiteY38" fmla="*/ 178593 h 371475"/>
                <a:gd name="connsiteX39" fmla="*/ 0 w 516732"/>
                <a:gd name="connsiteY39" fmla="*/ 180975 h 371475"/>
                <a:gd name="connsiteX0" fmla="*/ 0 w 516732"/>
                <a:gd name="connsiteY0" fmla="*/ 180975 h 371475"/>
                <a:gd name="connsiteX1" fmla="*/ 7144 w 516732"/>
                <a:gd name="connsiteY1" fmla="*/ 211932 h 371475"/>
                <a:gd name="connsiteX2" fmla="*/ 16670 w 516732"/>
                <a:gd name="connsiteY2" fmla="*/ 254794 h 371475"/>
                <a:gd name="connsiteX3" fmla="*/ 33338 w 516732"/>
                <a:gd name="connsiteY3" fmla="*/ 242889 h 371475"/>
                <a:gd name="connsiteX4" fmla="*/ 52388 w 516732"/>
                <a:gd name="connsiteY4" fmla="*/ 233362 h 371475"/>
                <a:gd name="connsiteX5" fmla="*/ 73819 w 516732"/>
                <a:gd name="connsiteY5" fmla="*/ 266700 h 371475"/>
                <a:gd name="connsiteX6" fmla="*/ 107157 w 516732"/>
                <a:gd name="connsiteY6" fmla="*/ 278606 h 371475"/>
                <a:gd name="connsiteX7" fmla="*/ 116682 w 516732"/>
                <a:gd name="connsiteY7" fmla="*/ 321469 h 371475"/>
                <a:gd name="connsiteX8" fmla="*/ 150020 w 516732"/>
                <a:gd name="connsiteY8" fmla="*/ 323850 h 371475"/>
                <a:gd name="connsiteX9" fmla="*/ 183357 w 516732"/>
                <a:gd name="connsiteY9" fmla="*/ 328613 h 371475"/>
                <a:gd name="connsiteX10" fmla="*/ 214313 w 516732"/>
                <a:gd name="connsiteY10" fmla="*/ 350044 h 371475"/>
                <a:gd name="connsiteX11" fmla="*/ 235744 w 516732"/>
                <a:gd name="connsiteY11" fmla="*/ 371475 h 371475"/>
                <a:gd name="connsiteX12" fmla="*/ 254794 w 516732"/>
                <a:gd name="connsiteY12" fmla="*/ 357188 h 371475"/>
                <a:gd name="connsiteX13" fmla="*/ 297657 w 516732"/>
                <a:gd name="connsiteY13" fmla="*/ 335757 h 371475"/>
                <a:gd name="connsiteX14" fmla="*/ 330994 w 516732"/>
                <a:gd name="connsiteY14" fmla="*/ 342900 h 371475"/>
                <a:gd name="connsiteX15" fmla="*/ 357187 w 516732"/>
                <a:gd name="connsiteY15" fmla="*/ 328614 h 371475"/>
                <a:gd name="connsiteX16" fmla="*/ 376238 w 516732"/>
                <a:gd name="connsiteY16" fmla="*/ 300038 h 371475"/>
                <a:gd name="connsiteX17" fmla="*/ 392907 w 516732"/>
                <a:gd name="connsiteY17" fmla="*/ 245269 h 371475"/>
                <a:gd name="connsiteX18" fmla="*/ 435770 w 516732"/>
                <a:gd name="connsiteY18" fmla="*/ 202406 h 371475"/>
                <a:gd name="connsiteX19" fmla="*/ 442913 w 516732"/>
                <a:gd name="connsiteY19" fmla="*/ 171450 h 371475"/>
                <a:gd name="connsiteX20" fmla="*/ 471488 w 516732"/>
                <a:gd name="connsiteY20" fmla="*/ 157163 h 371475"/>
                <a:gd name="connsiteX21" fmla="*/ 466726 w 516732"/>
                <a:gd name="connsiteY21" fmla="*/ 100013 h 371475"/>
                <a:gd name="connsiteX22" fmla="*/ 509588 w 516732"/>
                <a:gd name="connsiteY22" fmla="*/ 61913 h 371475"/>
                <a:gd name="connsiteX23" fmla="*/ 516732 w 516732"/>
                <a:gd name="connsiteY23" fmla="*/ 26194 h 371475"/>
                <a:gd name="connsiteX24" fmla="*/ 509588 w 516732"/>
                <a:gd name="connsiteY24" fmla="*/ 7144 h 371475"/>
                <a:gd name="connsiteX25" fmla="*/ 476251 w 516732"/>
                <a:gd name="connsiteY25" fmla="*/ 0 h 371475"/>
                <a:gd name="connsiteX26" fmla="*/ 442914 w 516732"/>
                <a:gd name="connsiteY26" fmla="*/ 19050 h 371475"/>
                <a:gd name="connsiteX27" fmla="*/ 402432 w 516732"/>
                <a:gd name="connsiteY27" fmla="*/ 30956 h 371475"/>
                <a:gd name="connsiteX28" fmla="*/ 361951 w 516732"/>
                <a:gd name="connsiteY28" fmla="*/ 30957 h 371475"/>
                <a:gd name="connsiteX29" fmla="*/ 333376 w 516732"/>
                <a:gd name="connsiteY29" fmla="*/ 21432 h 371475"/>
                <a:gd name="connsiteX30" fmla="*/ 295275 w 516732"/>
                <a:gd name="connsiteY30" fmla="*/ 54769 h 371475"/>
                <a:gd name="connsiteX31" fmla="*/ 254794 w 516732"/>
                <a:gd name="connsiteY31" fmla="*/ 85726 h 371475"/>
                <a:gd name="connsiteX32" fmla="*/ 202406 w 516732"/>
                <a:gd name="connsiteY32" fmla="*/ 102394 h 371475"/>
                <a:gd name="connsiteX33" fmla="*/ 166688 w 516732"/>
                <a:gd name="connsiteY33" fmla="*/ 119063 h 371475"/>
                <a:gd name="connsiteX34" fmla="*/ 116682 w 516732"/>
                <a:gd name="connsiteY34" fmla="*/ 142875 h 371475"/>
                <a:gd name="connsiteX35" fmla="*/ 119064 w 516732"/>
                <a:gd name="connsiteY35" fmla="*/ 185737 h 371475"/>
                <a:gd name="connsiteX36" fmla="*/ 76201 w 516732"/>
                <a:gd name="connsiteY36" fmla="*/ 188119 h 371475"/>
                <a:gd name="connsiteX37" fmla="*/ 59532 w 516732"/>
                <a:gd name="connsiteY37" fmla="*/ 173831 h 371475"/>
                <a:gd name="connsiteX38" fmla="*/ 28575 w 516732"/>
                <a:gd name="connsiteY38" fmla="*/ 178593 h 371475"/>
                <a:gd name="connsiteX39" fmla="*/ 0 w 516732"/>
                <a:gd name="connsiteY39" fmla="*/ 180975 h 371475"/>
                <a:gd name="connsiteX0" fmla="*/ 0 w 516732"/>
                <a:gd name="connsiteY0" fmla="*/ 180975 h 371475"/>
                <a:gd name="connsiteX1" fmla="*/ 0 w 516732"/>
                <a:gd name="connsiteY1" fmla="*/ 211932 h 371475"/>
                <a:gd name="connsiteX2" fmla="*/ 16670 w 516732"/>
                <a:gd name="connsiteY2" fmla="*/ 254794 h 371475"/>
                <a:gd name="connsiteX3" fmla="*/ 33338 w 516732"/>
                <a:gd name="connsiteY3" fmla="*/ 242889 h 371475"/>
                <a:gd name="connsiteX4" fmla="*/ 52388 w 516732"/>
                <a:gd name="connsiteY4" fmla="*/ 233362 h 371475"/>
                <a:gd name="connsiteX5" fmla="*/ 73819 w 516732"/>
                <a:gd name="connsiteY5" fmla="*/ 266700 h 371475"/>
                <a:gd name="connsiteX6" fmla="*/ 107157 w 516732"/>
                <a:gd name="connsiteY6" fmla="*/ 278606 h 371475"/>
                <a:gd name="connsiteX7" fmla="*/ 116682 w 516732"/>
                <a:gd name="connsiteY7" fmla="*/ 321469 h 371475"/>
                <a:gd name="connsiteX8" fmla="*/ 150020 w 516732"/>
                <a:gd name="connsiteY8" fmla="*/ 323850 h 371475"/>
                <a:gd name="connsiteX9" fmla="*/ 183357 w 516732"/>
                <a:gd name="connsiteY9" fmla="*/ 328613 h 371475"/>
                <a:gd name="connsiteX10" fmla="*/ 214313 w 516732"/>
                <a:gd name="connsiteY10" fmla="*/ 350044 h 371475"/>
                <a:gd name="connsiteX11" fmla="*/ 235744 w 516732"/>
                <a:gd name="connsiteY11" fmla="*/ 371475 h 371475"/>
                <a:gd name="connsiteX12" fmla="*/ 254794 w 516732"/>
                <a:gd name="connsiteY12" fmla="*/ 357188 h 371475"/>
                <a:gd name="connsiteX13" fmla="*/ 297657 w 516732"/>
                <a:gd name="connsiteY13" fmla="*/ 335757 h 371475"/>
                <a:gd name="connsiteX14" fmla="*/ 330994 w 516732"/>
                <a:gd name="connsiteY14" fmla="*/ 342900 h 371475"/>
                <a:gd name="connsiteX15" fmla="*/ 357187 w 516732"/>
                <a:gd name="connsiteY15" fmla="*/ 328614 h 371475"/>
                <a:gd name="connsiteX16" fmla="*/ 376238 w 516732"/>
                <a:gd name="connsiteY16" fmla="*/ 300038 h 371475"/>
                <a:gd name="connsiteX17" fmla="*/ 392907 w 516732"/>
                <a:gd name="connsiteY17" fmla="*/ 245269 h 371475"/>
                <a:gd name="connsiteX18" fmla="*/ 435770 w 516732"/>
                <a:gd name="connsiteY18" fmla="*/ 202406 h 371475"/>
                <a:gd name="connsiteX19" fmla="*/ 442913 w 516732"/>
                <a:gd name="connsiteY19" fmla="*/ 171450 h 371475"/>
                <a:gd name="connsiteX20" fmla="*/ 471488 w 516732"/>
                <a:gd name="connsiteY20" fmla="*/ 157163 h 371475"/>
                <a:gd name="connsiteX21" fmla="*/ 466726 w 516732"/>
                <a:gd name="connsiteY21" fmla="*/ 100013 h 371475"/>
                <a:gd name="connsiteX22" fmla="*/ 509588 w 516732"/>
                <a:gd name="connsiteY22" fmla="*/ 61913 h 371475"/>
                <a:gd name="connsiteX23" fmla="*/ 516732 w 516732"/>
                <a:gd name="connsiteY23" fmla="*/ 26194 h 371475"/>
                <a:gd name="connsiteX24" fmla="*/ 509588 w 516732"/>
                <a:gd name="connsiteY24" fmla="*/ 7144 h 371475"/>
                <a:gd name="connsiteX25" fmla="*/ 476251 w 516732"/>
                <a:gd name="connsiteY25" fmla="*/ 0 h 371475"/>
                <a:gd name="connsiteX26" fmla="*/ 442914 w 516732"/>
                <a:gd name="connsiteY26" fmla="*/ 19050 h 371475"/>
                <a:gd name="connsiteX27" fmla="*/ 402432 w 516732"/>
                <a:gd name="connsiteY27" fmla="*/ 30956 h 371475"/>
                <a:gd name="connsiteX28" fmla="*/ 361951 w 516732"/>
                <a:gd name="connsiteY28" fmla="*/ 30957 h 371475"/>
                <a:gd name="connsiteX29" fmla="*/ 333376 w 516732"/>
                <a:gd name="connsiteY29" fmla="*/ 21432 h 371475"/>
                <a:gd name="connsiteX30" fmla="*/ 295275 w 516732"/>
                <a:gd name="connsiteY30" fmla="*/ 54769 h 371475"/>
                <a:gd name="connsiteX31" fmla="*/ 254794 w 516732"/>
                <a:gd name="connsiteY31" fmla="*/ 85726 h 371475"/>
                <a:gd name="connsiteX32" fmla="*/ 202406 w 516732"/>
                <a:gd name="connsiteY32" fmla="*/ 102394 h 371475"/>
                <a:gd name="connsiteX33" fmla="*/ 166688 w 516732"/>
                <a:gd name="connsiteY33" fmla="*/ 119063 h 371475"/>
                <a:gd name="connsiteX34" fmla="*/ 116682 w 516732"/>
                <a:gd name="connsiteY34" fmla="*/ 142875 h 371475"/>
                <a:gd name="connsiteX35" fmla="*/ 119064 w 516732"/>
                <a:gd name="connsiteY35" fmla="*/ 185737 h 371475"/>
                <a:gd name="connsiteX36" fmla="*/ 76201 w 516732"/>
                <a:gd name="connsiteY36" fmla="*/ 188119 h 371475"/>
                <a:gd name="connsiteX37" fmla="*/ 59532 w 516732"/>
                <a:gd name="connsiteY37" fmla="*/ 173831 h 371475"/>
                <a:gd name="connsiteX38" fmla="*/ 28575 w 516732"/>
                <a:gd name="connsiteY38" fmla="*/ 178593 h 371475"/>
                <a:gd name="connsiteX39" fmla="*/ 0 w 516732"/>
                <a:gd name="connsiteY39" fmla="*/ 180975 h 371475"/>
                <a:gd name="connsiteX0" fmla="*/ 0 w 516732"/>
                <a:gd name="connsiteY0" fmla="*/ 180975 h 371475"/>
                <a:gd name="connsiteX1" fmla="*/ 0 w 516732"/>
                <a:gd name="connsiteY1" fmla="*/ 211932 h 371475"/>
                <a:gd name="connsiteX2" fmla="*/ 16670 w 516732"/>
                <a:gd name="connsiteY2" fmla="*/ 254794 h 371475"/>
                <a:gd name="connsiteX3" fmla="*/ 33338 w 516732"/>
                <a:gd name="connsiteY3" fmla="*/ 242889 h 371475"/>
                <a:gd name="connsiteX4" fmla="*/ 52388 w 516732"/>
                <a:gd name="connsiteY4" fmla="*/ 233362 h 371475"/>
                <a:gd name="connsiteX5" fmla="*/ 73819 w 516732"/>
                <a:gd name="connsiteY5" fmla="*/ 266700 h 371475"/>
                <a:gd name="connsiteX6" fmla="*/ 107157 w 516732"/>
                <a:gd name="connsiteY6" fmla="*/ 278606 h 371475"/>
                <a:gd name="connsiteX7" fmla="*/ 116682 w 516732"/>
                <a:gd name="connsiteY7" fmla="*/ 321469 h 371475"/>
                <a:gd name="connsiteX8" fmla="*/ 150020 w 516732"/>
                <a:gd name="connsiteY8" fmla="*/ 323850 h 371475"/>
                <a:gd name="connsiteX9" fmla="*/ 183357 w 516732"/>
                <a:gd name="connsiteY9" fmla="*/ 328613 h 371475"/>
                <a:gd name="connsiteX10" fmla="*/ 211932 w 516732"/>
                <a:gd name="connsiteY10" fmla="*/ 357187 h 371475"/>
                <a:gd name="connsiteX11" fmla="*/ 235744 w 516732"/>
                <a:gd name="connsiteY11" fmla="*/ 371475 h 371475"/>
                <a:gd name="connsiteX12" fmla="*/ 254794 w 516732"/>
                <a:gd name="connsiteY12" fmla="*/ 357188 h 371475"/>
                <a:gd name="connsiteX13" fmla="*/ 297657 w 516732"/>
                <a:gd name="connsiteY13" fmla="*/ 335757 h 371475"/>
                <a:gd name="connsiteX14" fmla="*/ 330994 w 516732"/>
                <a:gd name="connsiteY14" fmla="*/ 342900 h 371475"/>
                <a:gd name="connsiteX15" fmla="*/ 357187 w 516732"/>
                <a:gd name="connsiteY15" fmla="*/ 328614 h 371475"/>
                <a:gd name="connsiteX16" fmla="*/ 376238 w 516732"/>
                <a:gd name="connsiteY16" fmla="*/ 300038 h 371475"/>
                <a:gd name="connsiteX17" fmla="*/ 392907 w 516732"/>
                <a:gd name="connsiteY17" fmla="*/ 245269 h 371475"/>
                <a:gd name="connsiteX18" fmla="*/ 435770 w 516732"/>
                <a:gd name="connsiteY18" fmla="*/ 202406 h 371475"/>
                <a:gd name="connsiteX19" fmla="*/ 442913 w 516732"/>
                <a:gd name="connsiteY19" fmla="*/ 171450 h 371475"/>
                <a:gd name="connsiteX20" fmla="*/ 471488 w 516732"/>
                <a:gd name="connsiteY20" fmla="*/ 157163 h 371475"/>
                <a:gd name="connsiteX21" fmla="*/ 466726 w 516732"/>
                <a:gd name="connsiteY21" fmla="*/ 100013 h 371475"/>
                <a:gd name="connsiteX22" fmla="*/ 509588 w 516732"/>
                <a:gd name="connsiteY22" fmla="*/ 61913 h 371475"/>
                <a:gd name="connsiteX23" fmla="*/ 516732 w 516732"/>
                <a:gd name="connsiteY23" fmla="*/ 26194 h 371475"/>
                <a:gd name="connsiteX24" fmla="*/ 509588 w 516732"/>
                <a:gd name="connsiteY24" fmla="*/ 7144 h 371475"/>
                <a:gd name="connsiteX25" fmla="*/ 476251 w 516732"/>
                <a:gd name="connsiteY25" fmla="*/ 0 h 371475"/>
                <a:gd name="connsiteX26" fmla="*/ 442914 w 516732"/>
                <a:gd name="connsiteY26" fmla="*/ 19050 h 371475"/>
                <a:gd name="connsiteX27" fmla="*/ 402432 w 516732"/>
                <a:gd name="connsiteY27" fmla="*/ 30956 h 371475"/>
                <a:gd name="connsiteX28" fmla="*/ 361951 w 516732"/>
                <a:gd name="connsiteY28" fmla="*/ 30957 h 371475"/>
                <a:gd name="connsiteX29" fmla="*/ 333376 w 516732"/>
                <a:gd name="connsiteY29" fmla="*/ 21432 h 371475"/>
                <a:gd name="connsiteX30" fmla="*/ 295275 w 516732"/>
                <a:gd name="connsiteY30" fmla="*/ 54769 h 371475"/>
                <a:gd name="connsiteX31" fmla="*/ 254794 w 516732"/>
                <a:gd name="connsiteY31" fmla="*/ 85726 h 371475"/>
                <a:gd name="connsiteX32" fmla="*/ 202406 w 516732"/>
                <a:gd name="connsiteY32" fmla="*/ 102394 h 371475"/>
                <a:gd name="connsiteX33" fmla="*/ 166688 w 516732"/>
                <a:gd name="connsiteY33" fmla="*/ 119063 h 371475"/>
                <a:gd name="connsiteX34" fmla="*/ 116682 w 516732"/>
                <a:gd name="connsiteY34" fmla="*/ 142875 h 371475"/>
                <a:gd name="connsiteX35" fmla="*/ 119064 w 516732"/>
                <a:gd name="connsiteY35" fmla="*/ 185737 h 371475"/>
                <a:gd name="connsiteX36" fmla="*/ 76201 w 516732"/>
                <a:gd name="connsiteY36" fmla="*/ 188119 h 371475"/>
                <a:gd name="connsiteX37" fmla="*/ 59532 w 516732"/>
                <a:gd name="connsiteY37" fmla="*/ 173831 h 371475"/>
                <a:gd name="connsiteX38" fmla="*/ 28575 w 516732"/>
                <a:gd name="connsiteY38" fmla="*/ 178593 h 371475"/>
                <a:gd name="connsiteX39" fmla="*/ 0 w 516732"/>
                <a:gd name="connsiteY39" fmla="*/ 180975 h 371475"/>
                <a:gd name="connsiteX0" fmla="*/ 0 w 516732"/>
                <a:gd name="connsiteY0" fmla="*/ 180975 h 371475"/>
                <a:gd name="connsiteX1" fmla="*/ 0 w 516732"/>
                <a:gd name="connsiteY1" fmla="*/ 211932 h 371475"/>
                <a:gd name="connsiteX2" fmla="*/ 16670 w 516732"/>
                <a:gd name="connsiteY2" fmla="*/ 254794 h 371475"/>
                <a:gd name="connsiteX3" fmla="*/ 33338 w 516732"/>
                <a:gd name="connsiteY3" fmla="*/ 242889 h 371475"/>
                <a:gd name="connsiteX4" fmla="*/ 52388 w 516732"/>
                <a:gd name="connsiteY4" fmla="*/ 233362 h 371475"/>
                <a:gd name="connsiteX5" fmla="*/ 73819 w 516732"/>
                <a:gd name="connsiteY5" fmla="*/ 266700 h 371475"/>
                <a:gd name="connsiteX6" fmla="*/ 97632 w 516732"/>
                <a:gd name="connsiteY6" fmla="*/ 278606 h 371475"/>
                <a:gd name="connsiteX7" fmla="*/ 116682 w 516732"/>
                <a:gd name="connsiteY7" fmla="*/ 321469 h 371475"/>
                <a:gd name="connsiteX8" fmla="*/ 150020 w 516732"/>
                <a:gd name="connsiteY8" fmla="*/ 323850 h 371475"/>
                <a:gd name="connsiteX9" fmla="*/ 183357 w 516732"/>
                <a:gd name="connsiteY9" fmla="*/ 328613 h 371475"/>
                <a:gd name="connsiteX10" fmla="*/ 211932 w 516732"/>
                <a:gd name="connsiteY10" fmla="*/ 357187 h 371475"/>
                <a:gd name="connsiteX11" fmla="*/ 235744 w 516732"/>
                <a:gd name="connsiteY11" fmla="*/ 371475 h 371475"/>
                <a:gd name="connsiteX12" fmla="*/ 254794 w 516732"/>
                <a:gd name="connsiteY12" fmla="*/ 357188 h 371475"/>
                <a:gd name="connsiteX13" fmla="*/ 297657 w 516732"/>
                <a:gd name="connsiteY13" fmla="*/ 335757 h 371475"/>
                <a:gd name="connsiteX14" fmla="*/ 330994 w 516732"/>
                <a:gd name="connsiteY14" fmla="*/ 342900 h 371475"/>
                <a:gd name="connsiteX15" fmla="*/ 357187 w 516732"/>
                <a:gd name="connsiteY15" fmla="*/ 328614 h 371475"/>
                <a:gd name="connsiteX16" fmla="*/ 376238 w 516732"/>
                <a:gd name="connsiteY16" fmla="*/ 300038 h 371475"/>
                <a:gd name="connsiteX17" fmla="*/ 392907 w 516732"/>
                <a:gd name="connsiteY17" fmla="*/ 245269 h 371475"/>
                <a:gd name="connsiteX18" fmla="*/ 435770 w 516732"/>
                <a:gd name="connsiteY18" fmla="*/ 202406 h 371475"/>
                <a:gd name="connsiteX19" fmla="*/ 442913 w 516732"/>
                <a:gd name="connsiteY19" fmla="*/ 171450 h 371475"/>
                <a:gd name="connsiteX20" fmla="*/ 471488 w 516732"/>
                <a:gd name="connsiteY20" fmla="*/ 157163 h 371475"/>
                <a:gd name="connsiteX21" fmla="*/ 466726 w 516732"/>
                <a:gd name="connsiteY21" fmla="*/ 100013 h 371475"/>
                <a:gd name="connsiteX22" fmla="*/ 509588 w 516732"/>
                <a:gd name="connsiteY22" fmla="*/ 61913 h 371475"/>
                <a:gd name="connsiteX23" fmla="*/ 516732 w 516732"/>
                <a:gd name="connsiteY23" fmla="*/ 26194 h 371475"/>
                <a:gd name="connsiteX24" fmla="*/ 509588 w 516732"/>
                <a:gd name="connsiteY24" fmla="*/ 7144 h 371475"/>
                <a:gd name="connsiteX25" fmla="*/ 476251 w 516732"/>
                <a:gd name="connsiteY25" fmla="*/ 0 h 371475"/>
                <a:gd name="connsiteX26" fmla="*/ 442914 w 516732"/>
                <a:gd name="connsiteY26" fmla="*/ 19050 h 371475"/>
                <a:gd name="connsiteX27" fmla="*/ 402432 w 516732"/>
                <a:gd name="connsiteY27" fmla="*/ 30956 h 371475"/>
                <a:gd name="connsiteX28" fmla="*/ 361951 w 516732"/>
                <a:gd name="connsiteY28" fmla="*/ 30957 h 371475"/>
                <a:gd name="connsiteX29" fmla="*/ 333376 w 516732"/>
                <a:gd name="connsiteY29" fmla="*/ 21432 h 371475"/>
                <a:gd name="connsiteX30" fmla="*/ 295275 w 516732"/>
                <a:gd name="connsiteY30" fmla="*/ 54769 h 371475"/>
                <a:gd name="connsiteX31" fmla="*/ 254794 w 516732"/>
                <a:gd name="connsiteY31" fmla="*/ 85726 h 371475"/>
                <a:gd name="connsiteX32" fmla="*/ 202406 w 516732"/>
                <a:gd name="connsiteY32" fmla="*/ 102394 h 371475"/>
                <a:gd name="connsiteX33" fmla="*/ 166688 w 516732"/>
                <a:gd name="connsiteY33" fmla="*/ 119063 h 371475"/>
                <a:gd name="connsiteX34" fmla="*/ 116682 w 516732"/>
                <a:gd name="connsiteY34" fmla="*/ 142875 h 371475"/>
                <a:gd name="connsiteX35" fmla="*/ 119064 w 516732"/>
                <a:gd name="connsiteY35" fmla="*/ 185737 h 371475"/>
                <a:gd name="connsiteX36" fmla="*/ 76201 w 516732"/>
                <a:gd name="connsiteY36" fmla="*/ 188119 h 371475"/>
                <a:gd name="connsiteX37" fmla="*/ 59532 w 516732"/>
                <a:gd name="connsiteY37" fmla="*/ 173831 h 371475"/>
                <a:gd name="connsiteX38" fmla="*/ 28575 w 516732"/>
                <a:gd name="connsiteY38" fmla="*/ 178593 h 371475"/>
                <a:gd name="connsiteX39" fmla="*/ 0 w 516732"/>
                <a:gd name="connsiteY39" fmla="*/ 180975 h 371475"/>
                <a:gd name="connsiteX0" fmla="*/ 0 w 533401"/>
                <a:gd name="connsiteY0" fmla="*/ 180975 h 371475"/>
                <a:gd name="connsiteX1" fmla="*/ 0 w 533401"/>
                <a:gd name="connsiteY1" fmla="*/ 211932 h 371475"/>
                <a:gd name="connsiteX2" fmla="*/ 16670 w 533401"/>
                <a:gd name="connsiteY2" fmla="*/ 254794 h 371475"/>
                <a:gd name="connsiteX3" fmla="*/ 33338 w 533401"/>
                <a:gd name="connsiteY3" fmla="*/ 242889 h 371475"/>
                <a:gd name="connsiteX4" fmla="*/ 52388 w 533401"/>
                <a:gd name="connsiteY4" fmla="*/ 233362 h 371475"/>
                <a:gd name="connsiteX5" fmla="*/ 73819 w 533401"/>
                <a:gd name="connsiteY5" fmla="*/ 266700 h 371475"/>
                <a:gd name="connsiteX6" fmla="*/ 97632 w 533401"/>
                <a:gd name="connsiteY6" fmla="*/ 278606 h 371475"/>
                <a:gd name="connsiteX7" fmla="*/ 116682 w 533401"/>
                <a:gd name="connsiteY7" fmla="*/ 321469 h 371475"/>
                <a:gd name="connsiteX8" fmla="*/ 150020 w 533401"/>
                <a:gd name="connsiteY8" fmla="*/ 323850 h 371475"/>
                <a:gd name="connsiteX9" fmla="*/ 183357 w 533401"/>
                <a:gd name="connsiteY9" fmla="*/ 328613 h 371475"/>
                <a:gd name="connsiteX10" fmla="*/ 211932 w 533401"/>
                <a:gd name="connsiteY10" fmla="*/ 357187 h 371475"/>
                <a:gd name="connsiteX11" fmla="*/ 235744 w 533401"/>
                <a:gd name="connsiteY11" fmla="*/ 371475 h 371475"/>
                <a:gd name="connsiteX12" fmla="*/ 254794 w 533401"/>
                <a:gd name="connsiteY12" fmla="*/ 357188 h 371475"/>
                <a:gd name="connsiteX13" fmla="*/ 297657 w 533401"/>
                <a:gd name="connsiteY13" fmla="*/ 335757 h 371475"/>
                <a:gd name="connsiteX14" fmla="*/ 330994 w 533401"/>
                <a:gd name="connsiteY14" fmla="*/ 342900 h 371475"/>
                <a:gd name="connsiteX15" fmla="*/ 357187 w 533401"/>
                <a:gd name="connsiteY15" fmla="*/ 328614 h 371475"/>
                <a:gd name="connsiteX16" fmla="*/ 376238 w 533401"/>
                <a:gd name="connsiteY16" fmla="*/ 300038 h 371475"/>
                <a:gd name="connsiteX17" fmla="*/ 392907 w 533401"/>
                <a:gd name="connsiteY17" fmla="*/ 245269 h 371475"/>
                <a:gd name="connsiteX18" fmla="*/ 435770 w 533401"/>
                <a:gd name="connsiteY18" fmla="*/ 202406 h 371475"/>
                <a:gd name="connsiteX19" fmla="*/ 442913 w 533401"/>
                <a:gd name="connsiteY19" fmla="*/ 171450 h 371475"/>
                <a:gd name="connsiteX20" fmla="*/ 471488 w 533401"/>
                <a:gd name="connsiteY20" fmla="*/ 157163 h 371475"/>
                <a:gd name="connsiteX21" fmla="*/ 466726 w 533401"/>
                <a:gd name="connsiteY21" fmla="*/ 100013 h 371475"/>
                <a:gd name="connsiteX22" fmla="*/ 509588 w 533401"/>
                <a:gd name="connsiteY22" fmla="*/ 61913 h 371475"/>
                <a:gd name="connsiteX23" fmla="*/ 533401 w 533401"/>
                <a:gd name="connsiteY23" fmla="*/ 21431 h 371475"/>
                <a:gd name="connsiteX24" fmla="*/ 509588 w 533401"/>
                <a:gd name="connsiteY24" fmla="*/ 7144 h 371475"/>
                <a:gd name="connsiteX25" fmla="*/ 476251 w 533401"/>
                <a:gd name="connsiteY25" fmla="*/ 0 h 371475"/>
                <a:gd name="connsiteX26" fmla="*/ 442914 w 533401"/>
                <a:gd name="connsiteY26" fmla="*/ 19050 h 371475"/>
                <a:gd name="connsiteX27" fmla="*/ 402432 w 533401"/>
                <a:gd name="connsiteY27" fmla="*/ 30956 h 371475"/>
                <a:gd name="connsiteX28" fmla="*/ 361951 w 533401"/>
                <a:gd name="connsiteY28" fmla="*/ 30957 h 371475"/>
                <a:gd name="connsiteX29" fmla="*/ 333376 w 533401"/>
                <a:gd name="connsiteY29" fmla="*/ 21432 h 371475"/>
                <a:gd name="connsiteX30" fmla="*/ 295275 w 533401"/>
                <a:gd name="connsiteY30" fmla="*/ 54769 h 371475"/>
                <a:gd name="connsiteX31" fmla="*/ 254794 w 533401"/>
                <a:gd name="connsiteY31" fmla="*/ 85726 h 371475"/>
                <a:gd name="connsiteX32" fmla="*/ 202406 w 533401"/>
                <a:gd name="connsiteY32" fmla="*/ 102394 h 371475"/>
                <a:gd name="connsiteX33" fmla="*/ 166688 w 533401"/>
                <a:gd name="connsiteY33" fmla="*/ 119063 h 371475"/>
                <a:gd name="connsiteX34" fmla="*/ 116682 w 533401"/>
                <a:gd name="connsiteY34" fmla="*/ 142875 h 371475"/>
                <a:gd name="connsiteX35" fmla="*/ 119064 w 533401"/>
                <a:gd name="connsiteY35" fmla="*/ 185737 h 371475"/>
                <a:gd name="connsiteX36" fmla="*/ 76201 w 533401"/>
                <a:gd name="connsiteY36" fmla="*/ 188119 h 371475"/>
                <a:gd name="connsiteX37" fmla="*/ 59532 w 533401"/>
                <a:gd name="connsiteY37" fmla="*/ 173831 h 371475"/>
                <a:gd name="connsiteX38" fmla="*/ 28575 w 533401"/>
                <a:gd name="connsiteY38" fmla="*/ 178593 h 371475"/>
                <a:gd name="connsiteX39" fmla="*/ 0 w 533401"/>
                <a:gd name="connsiteY39" fmla="*/ 1809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1" h="371475">
                  <a:moveTo>
                    <a:pt x="0" y="180975"/>
                  </a:moveTo>
                  <a:lnTo>
                    <a:pt x="0" y="211932"/>
                  </a:lnTo>
                  <a:lnTo>
                    <a:pt x="16670" y="254794"/>
                  </a:lnTo>
                  <a:lnTo>
                    <a:pt x="33338" y="242889"/>
                  </a:lnTo>
                  <a:lnTo>
                    <a:pt x="52388" y="233362"/>
                  </a:lnTo>
                  <a:lnTo>
                    <a:pt x="73819" y="266700"/>
                  </a:lnTo>
                  <a:lnTo>
                    <a:pt x="97632" y="278606"/>
                  </a:lnTo>
                  <a:lnTo>
                    <a:pt x="116682" y="321469"/>
                  </a:lnTo>
                  <a:lnTo>
                    <a:pt x="150020" y="323850"/>
                  </a:lnTo>
                  <a:lnTo>
                    <a:pt x="183357" y="328613"/>
                  </a:lnTo>
                  <a:lnTo>
                    <a:pt x="211932" y="357187"/>
                  </a:lnTo>
                  <a:lnTo>
                    <a:pt x="235744" y="371475"/>
                  </a:lnTo>
                  <a:lnTo>
                    <a:pt x="254794" y="357188"/>
                  </a:lnTo>
                  <a:lnTo>
                    <a:pt x="297657" y="335757"/>
                  </a:lnTo>
                  <a:lnTo>
                    <a:pt x="330994" y="342900"/>
                  </a:lnTo>
                  <a:lnTo>
                    <a:pt x="357187" y="328614"/>
                  </a:lnTo>
                  <a:lnTo>
                    <a:pt x="376238" y="300038"/>
                  </a:lnTo>
                  <a:lnTo>
                    <a:pt x="392907" y="245269"/>
                  </a:lnTo>
                  <a:lnTo>
                    <a:pt x="435770" y="202406"/>
                  </a:lnTo>
                  <a:lnTo>
                    <a:pt x="442913" y="171450"/>
                  </a:lnTo>
                  <a:lnTo>
                    <a:pt x="471488" y="157163"/>
                  </a:lnTo>
                  <a:lnTo>
                    <a:pt x="466726" y="100013"/>
                  </a:lnTo>
                  <a:lnTo>
                    <a:pt x="509588" y="61913"/>
                  </a:lnTo>
                  <a:lnTo>
                    <a:pt x="533401" y="21431"/>
                  </a:lnTo>
                  <a:lnTo>
                    <a:pt x="509588" y="7144"/>
                  </a:lnTo>
                  <a:lnTo>
                    <a:pt x="476251" y="0"/>
                  </a:lnTo>
                  <a:lnTo>
                    <a:pt x="442914" y="19050"/>
                  </a:lnTo>
                  <a:lnTo>
                    <a:pt x="402432" y="30956"/>
                  </a:lnTo>
                  <a:lnTo>
                    <a:pt x="361951" y="30957"/>
                  </a:lnTo>
                  <a:lnTo>
                    <a:pt x="333376" y="21432"/>
                  </a:lnTo>
                  <a:lnTo>
                    <a:pt x="295275" y="54769"/>
                  </a:lnTo>
                  <a:lnTo>
                    <a:pt x="254794" y="85726"/>
                  </a:lnTo>
                  <a:lnTo>
                    <a:pt x="202406" y="102394"/>
                  </a:lnTo>
                  <a:lnTo>
                    <a:pt x="166688" y="119063"/>
                  </a:lnTo>
                  <a:lnTo>
                    <a:pt x="116682" y="142875"/>
                  </a:lnTo>
                  <a:lnTo>
                    <a:pt x="119064" y="185737"/>
                  </a:lnTo>
                  <a:lnTo>
                    <a:pt x="76201" y="188119"/>
                  </a:lnTo>
                  <a:lnTo>
                    <a:pt x="59532" y="173831"/>
                  </a:lnTo>
                  <a:lnTo>
                    <a:pt x="28575" y="178593"/>
                  </a:lnTo>
                  <a:lnTo>
                    <a:pt x="0" y="180975"/>
                  </a:lnTo>
                  <a:close/>
                </a:path>
              </a:pathLst>
            </a:cu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83747F-D284-D04B-F126-4629AA0D3B8C}"/>
                </a:ext>
              </a:extLst>
            </p:cNvPr>
            <p:cNvSpPr txBox="1"/>
            <p:nvPr/>
          </p:nvSpPr>
          <p:spPr>
            <a:xfrm>
              <a:off x="6522243" y="3864768"/>
              <a:ext cx="1869281" cy="646331"/>
            </a:xfrm>
            <a:prstGeom prst="rect">
              <a:avLst/>
            </a:prstGeom>
            <a:noFill/>
          </p:spPr>
          <p:txBody>
            <a:bodyPr wrap="square" rtlCol="0">
              <a:spAutoFit/>
            </a:bodyPr>
            <a:lstStyle/>
            <a:p>
              <a:r>
                <a:rPr lang="en-US">
                  <a:solidFill>
                    <a:schemeClr val="bg1"/>
                  </a:solidFill>
                  <a:effectLst>
                    <a:glow rad="152400">
                      <a:srgbClr val="000000">
                        <a:alpha val="65000"/>
                      </a:srgbClr>
                    </a:glow>
                  </a:effectLst>
                </a:rPr>
                <a:t>Upper Tennessee (0601)</a:t>
              </a:r>
            </a:p>
          </p:txBody>
        </p:sp>
        <p:sp>
          <p:nvSpPr>
            <p:cNvPr id="16" name="Freeform: Shape 15">
              <a:extLst>
                <a:ext uri="{FF2B5EF4-FFF2-40B4-BE49-F238E27FC236}">
                  <a16:creationId xmlns:a16="http://schemas.microsoft.com/office/drawing/2014/main" id="{446A0B2A-8D59-6A14-B77F-D441E0CCA328}"/>
                </a:ext>
              </a:extLst>
            </p:cNvPr>
            <p:cNvSpPr/>
            <p:nvPr/>
          </p:nvSpPr>
          <p:spPr>
            <a:xfrm>
              <a:off x="3033713" y="2864644"/>
              <a:ext cx="776287" cy="481012"/>
            </a:xfrm>
            <a:custGeom>
              <a:avLst/>
              <a:gdLst>
                <a:gd name="connsiteX0" fmla="*/ 45243 w 776287"/>
                <a:gd name="connsiteY0" fmla="*/ 157162 h 481012"/>
                <a:gd name="connsiteX1" fmla="*/ 85725 w 776287"/>
                <a:gd name="connsiteY1" fmla="*/ 211931 h 481012"/>
                <a:gd name="connsiteX2" fmla="*/ 85725 w 776287"/>
                <a:gd name="connsiteY2" fmla="*/ 261937 h 481012"/>
                <a:gd name="connsiteX3" fmla="*/ 76200 w 776287"/>
                <a:gd name="connsiteY3" fmla="*/ 311944 h 481012"/>
                <a:gd name="connsiteX4" fmla="*/ 57150 w 776287"/>
                <a:gd name="connsiteY4" fmla="*/ 330994 h 481012"/>
                <a:gd name="connsiteX5" fmla="*/ 71437 w 776287"/>
                <a:gd name="connsiteY5" fmla="*/ 347662 h 481012"/>
                <a:gd name="connsiteX6" fmla="*/ 47625 w 776287"/>
                <a:gd name="connsiteY6" fmla="*/ 383381 h 481012"/>
                <a:gd name="connsiteX7" fmla="*/ 21431 w 776287"/>
                <a:gd name="connsiteY7" fmla="*/ 416719 h 481012"/>
                <a:gd name="connsiteX8" fmla="*/ 0 w 776287"/>
                <a:gd name="connsiteY8" fmla="*/ 414337 h 481012"/>
                <a:gd name="connsiteX9" fmla="*/ 19050 w 776287"/>
                <a:gd name="connsiteY9" fmla="*/ 461962 h 481012"/>
                <a:gd name="connsiteX10" fmla="*/ 52387 w 776287"/>
                <a:gd name="connsiteY10" fmla="*/ 481012 h 481012"/>
                <a:gd name="connsiteX11" fmla="*/ 88106 w 776287"/>
                <a:gd name="connsiteY11" fmla="*/ 476250 h 481012"/>
                <a:gd name="connsiteX12" fmla="*/ 135731 w 776287"/>
                <a:gd name="connsiteY12" fmla="*/ 464344 h 481012"/>
                <a:gd name="connsiteX13" fmla="*/ 138112 w 776287"/>
                <a:gd name="connsiteY13" fmla="*/ 421481 h 481012"/>
                <a:gd name="connsiteX14" fmla="*/ 185737 w 776287"/>
                <a:gd name="connsiteY14" fmla="*/ 419100 h 481012"/>
                <a:gd name="connsiteX15" fmla="*/ 216693 w 776287"/>
                <a:gd name="connsiteY15" fmla="*/ 438150 h 481012"/>
                <a:gd name="connsiteX16" fmla="*/ 292893 w 776287"/>
                <a:gd name="connsiteY16" fmla="*/ 404812 h 481012"/>
                <a:gd name="connsiteX17" fmla="*/ 309562 w 776287"/>
                <a:gd name="connsiteY17" fmla="*/ 378619 h 481012"/>
                <a:gd name="connsiteX18" fmla="*/ 345281 w 776287"/>
                <a:gd name="connsiteY18" fmla="*/ 364331 h 481012"/>
                <a:gd name="connsiteX19" fmla="*/ 390525 w 776287"/>
                <a:gd name="connsiteY19" fmla="*/ 314325 h 481012"/>
                <a:gd name="connsiteX20" fmla="*/ 392906 w 776287"/>
                <a:gd name="connsiteY20" fmla="*/ 233362 h 481012"/>
                <a:gd name="connsiteX21" fmla="*/ 421481 w 776287"/>
                <a:gd name="connsiteY21" fmla="*/ 207169 h 481012"/>
                <a:gd name="connsiteX22" fmla="*/ 423862 w 776287"/>
                <a:gd name="connsiteY22" fmla="*/ 166687 h 481012"/>
                <a:gd name="connsiteX23" fmla="*/ 473868 w 776287"/>
                <a:gd name="connsiteY23" fmla="*/ 114300 h 481012"/>
                <a:gd name="connsiteX24" fmla="*/ 528637 w 776287"/>
                <a:gd name="connsiteY24" fmla="*/ 88106 h 481012"/>
                <a:gd name="connsiteX25" fmla="*/ 600075 w 776287"/>
                <a:gd name="connsiteY25" fmla="*/ 61912 h 481012"/>
                <a:gd name="connsiteX26" fmla="*/ 659606 w 776287"/>
                <a:gd name="connsiteY26" fmla="*/ 88106 h 481012"/>
                <a:gd name="connsiteX27" fmla="*/ 669131 w 776287"/>
                <a:gd name="connsiteY27" fmla="*/ 54769 h 481012"/>
                <a:gd name="connsiteX28" fmla="*/ 747712 w 776287"/>
                <a:gd name="connsiteY28" fmla="*/ 85725 h 481012"/>
                <a:gd name="connsiteX29" fmla="*/ 773906 w 776287"/>
                <a:gd name="connsiteY29" fmla="*/ 85725 h 481012"/>
                <a:gd name="connsiteX30" fmla="*/ 776287 w 776287"/>
                <a:gd name="connsiteY30" fmla="*/ 59531 h 481012"/>
                <a:gd name="connsiteX31" fmla="*/ 542925 w 776287"/>
                <a:gd name="connsiteY31" fmla="*/ 47625 h 481012"/>
                <a:gd name="connsiteX32" fmla="*/ 450056 w 776287"/>
                <a:gd name="connsiteY32" fmla="*/ 35719 h 481012"/>
                <a:gd name="connsiteX33" fmla="*/ 392906 w 776287"/>
                <a:gd name="connsiteY33" fmla="*/ 16669 h 481012"/>
                <a:gd name="connsiteX34" fmla="*/ 345281 w 776287"/>
                <a:gd name="connsiteY34" fmla="*/ 23812 h 481012"/>
                <a:gd name="connsiteX35" fmla="*/ 297656 w 776287"/>
                <a:gd name="connsiteY35" fmla="*/ 0 h 481012"/>
                <a:gd name="connsiteX36" fmla="*/ 226218 w 776287"/>
                <a:gd name="connsiteY36" fmla="*/ 16669 h 481012"/>
                <a:gd name="connsiteX37" fmla="*/ 159543 w 776287"/>
                <a:gd name="connsiteY37" fmla="*/ 11906 h 481012"/>
                <a:gd name="connsiteX38" fmla="*/ 107156 w 776287"/>
                <a:gd name="connsiteY38" fmla="*/ 35719 h 481012"/>
                <a:gd name="connsiteX39" fmla="*/ 111918 w 776287"/>
                <a:gd name="connsiteY39" fmla="*/ 80962 h 481012"/>
                <a:gd name="connsiteX40" fmla="*/ 71437 w 776287"/>
                <a:gd name="connsiteY40" fmla="*/ 100012 h 481012"/>
                <a:gd name="connsiteX41" fmla="*/ 45243 w 776287"/>
                <a:gd name="connsiteY41" fmla="*/ 157162 h 481012"/>
                <a:gd name="connsiteX0" fmla="*/ 45243 w 776287"/>
                <a:gd name="connsiteY0" fmla="*/ 157162 h 481012"/>
                <a:gd name="connsiteX1" fmla="*/ 85725 w 776287"/>
                <a:gd name="connsiteY1" fmla="*/ 211931 h 481012"/>
                <a:gd name="connsiteX2" fmla="*/ 85725 w 776287"/>
                <a:gd name="connsiteY2" fmla="*/ 261937 h 481012"/>
                <a:gd name="connsiteX3" fmla="*/ 76200 w 776287"/>
                <a:gd name="connsiteY3" fmla="*/ 311944 h 481012"/>
                <a:gd name="connsiteX4" fmla="*/ 57150 w 776287"/>
                <a:gd name="connsiteY4" fmla="*/ 330994 h 481012"/>
                <a:gd name="connsiteX5" fmla="*/ 71437 w 776287"/>
                <a:gd name="connsiteY5" fmla="*/ 347662 h 481012"/>
                <a:gd name="connsiteX6" fmla="*/ 47625 w 776287"/>
                <a:gd name="connsiteY6" fmla="*/ 383381 h 481012"/>
                <a:gd name="connsiteX7" fmla="*/ 21431 w 776287"/>
                <a:gd name="connsiteY7" fmla="*/ 416719 h 481012"/>
                <a:gd name="connsiteX8" fmla="*/ 0 w 776287"/>
                <a:gd name="connsiteY8" fmla="*/ 414337 h 481012"/>
                <a:gd name="connsiteX9" fmla="*/ 19050 w 776287"/>
                <a:gd name="connsiteY9" fmla="*/ 461962 h 481012"/>
                <a:gd name="connsiteX10" fmla="*/ 52387 w 776287"/>
                <a:gd name="connsiteY10" fmla="*/ 481012 h 481012"/>
                <a:gd name="connsiteX11" fmla="*/ 88106 w 776287"/>
                <a:gd name="connsiteY11" fmla="*/ 476250 h 481012"/>
                <a:gd name="connsiteX12" fmla="*/ 135731 w 776287"/>
                <a:gd name="connsiteY12" fmla="*/ 464344 h 481012"/>
                <a:gd name="connsiteX13" fmla="*/ 138112 w 776287"/>
                <a:gd name="connsiteY13" fmla="*/ 421481 h 481012"/>
                <a:gd name="connsiteX14" fmla="*/ 185737 w 776287"/>
                <a:gd name="connsiteY14" fmla="*/ 419100 h 481012"/>
                <a:gd name="connsiteX15" fmla="*/ 216693 w 776287"/>
                <a:gd name="connsiteY15" fmla="*/ 438150 h 481012"/>
                <a:gd name="connsiteX16" fmla="*/ 292893 w 776287"/>
                <a:gd name="connsiteY16" fmla="*/ 404812 h 481012"/>
                <a:gd name="connsiteX17" fmla="*/ 309562 w 776287"/>
                <a:gd name="connsiteY17" fmla="*/ 378619 h 481012"/>
                <a:gd name="connsiteX18" fmla="*/ 345281 w 776287"/>
                <a:gd name="connsiteY18" fmla="*/ 364331 h 481012"/>
                <a:gd name="connsiteX19" fmla="*/ 390525 w 776287"/>
                <a:gd name="connsiteY19" fmla="*/ 314325 h 481012"/>
                <a:gd name="connsiteX20" fmla="*/ 392906 w 776287"/>
                <a:gd name="connsiteY20" fmla="*/ 233362 h 481012"/>
                <a:gd name="connsiteX21" fmla="*/ 421481 w 776287"/>
                <a:gd name="connsiteY21" fmla="*/ 207169 h 481012"/>
                <a:gd name="connsiteX22" fmla="*/ 423862 w 776287"/>
                <a:gd name="connsiteY22" fmla="*/ 166687 h 481012"/>
                <a:gd name="connsiteX23" fmla="*/ 481011 w 776287"/>
                <a:gd name="connsiteY23" fmla="*/ 119063 h 481012"/>
                <a:gd name="connsiteX24" fmla="*/ 528637 w 776287"/>
                <a:gd name="connsiteY24" fmla="*/ 88106 h 481012"/>
                <a:gd name="connsiteX25" fmla="*/ 600075 w 776287"/>
                <a:gd name="connsiteY25" fmla="*/ 61912 h 481012"/>
                <a:gd name="connsiteX26" fmla="*/ 659606 w 776287"/>
                <a:gd name="connsiteY26" fmla="*/ 88106 h 481012"/>
                <a:gd name="connsiteX27" fmla="*/ 669131 w 776287"/>
                <a:gd name="connsiteY27" fmla="*/ 54769 h 481012"/>
                <a:gd name="connsiteX28" fmla="*/ 747712 w 776287"/>
                <a:gd name="connsiteY28" fmla="*/ 85725 h 481012"/>
                <a:gd name="connsiteX29" fmla="*/ 773906 w 776287"/>
                <a:gd name="connsiteY29" fmla="*/ 85725 h 481012"/>
                <a:gd name="connsiteX30" fmla="*/ 776287 w 776287"/>
                <a:gd name="connsiteY30" fmla="*/ 59531 h 481012"/>
                <a:gd name="connsiteX31" fmla="*/ 542925 w 776287"/>
                <a:gd name="connsiteY31" fmla="*/ 47625 h 481012"/>
                <a:gd name="connsiteX32" fmla="*/ 450056 w 776287"/>
                <a:gd name="connsiteY32" fmla="*/ 35719 h 481012"/>
                <a:gd name="connsiteX33" fmla="*/ 392906 w 776287"/>
                <a:gd name="connsiteY33" fmla="*/ 16669 h 481012"/>
                <a:gd name="connsiteX34" fmla="*/ 345281 w 776287"/>
                <a:gd name="connsiteY34" fmla="*/ 23812 h 481012"/>
                <a:gd name="connsiteX35" fmla="*/ 297656 w 776287"/>
                <a:gd name="connsiteY35" fmla="*/ 0 h 481012"/>
                <a:gd name="connsiteX36" fmla="*/ 226218 w 776287"/>
                <a:gd name="connsiteY36" fmla="*/ 16669 h 481012"/>
                <a:gd name="connsiteX37" fmla="*/ 159543 w 776287"/>
                <a:gd name="connsiteY37" fmla="*/ 11906 h 481012"/>
                <a:gd name="connsiteX38" fmla="*/ 107156 w 776287"/>
                <a:gd name="connsiteY38" fmla="*/ 35719 h 481012"/>
                <a:gd name="connsiteX39" fmla="*/ 111918 w 776287"/>
                <a:gd name="connsiteY39" fmla="*/ 80962 h 481012"/>
                <a:gd name="connsiteX40" fmla="*/ 71437 w 776287"/>
                <a:gd name="connsiteY40" fmla="*/ 100012 h 481012"/>
                <a:gd name="connsiteX41" fmla="*/ 45243 w 776287"/>
                <a:gd name="connsiteY41" fmla="*/ 157162 h 481012"/>
                <a:gd name="connsiteX0" fmla="*/ 45243 w 776287"/>
                <a:gd name="connsiteY0" fmla="*/ 157162 h 481012"/>
                <a:gd name="connsiteX1" fmla="*/ 85725 w 776287"/>
                <a:gd name="connsiteY1" fmla="*/ 211931 h 481012"/>
                <a:gd name="connsiteX2" fmla="*/ 85725 w 776287"/>
                <a:gd name="connsiteY2" fmla="*/ 261937 h 481012"/>
                <a:gd name="connsiteX3" fmla="*/ 76200 w 776287"/>
                <a:gd name="connsiteY3" fmla="*/ 311944 h 481012"/>
                <a:gd name="connsiteX4" fmla="*/ 57150 w 776287"/>
                <a:gd name="connsiteY4" fmla="*/ 330994 h 481012"/>
                <a:gd name="connsiteX5" fmla="*/ 71437 w 776287"/>
                <a:gd name="connsiteY5" fmla="*/ 347662 h 481012"/>
                <a:gd name="connsiteX6" fmla="*/ 47625 w 776287"/>
                <a:gd name="connsiteY6" fmla="*/ 383381 h 481012"/>
                <a:gd name="connsiteX7" fmla="*/ 21431 w 776287"/>
                <a:gd name="connsiteY7" fmla="*/ 416719 h 481012"/>
                <a:gd name="connsiteX8" fmla="*/ 0 w 776287"/>
                <a:gd name="connsiteY8" fmla="*/ 414337 h 481012"/>
                <a:gd name="connsiteX9" fmla="*/ 19050 w 776287"/>
                <a:gd name="connsiteY9" fmla="*/ 461962 h 481012"/>
                <a:gd name="connsiteX10" fmla="*/ 52387 w 776287"/>
                <a:gd name="connsiteY10" fmla="*/ 481012 h 481012"/>
                <a:gd name="connsiteX11" fmla="*/ 88106 w 776287"/>
                <a:gd name="connsiteY11" fmla="*/ 476250 h 481012"/>
                <a:gd name="connsiteX12" fmla="*/ 135731 w 776287"/>
                <a:gd name="connsiteY12" fmla="*/ 464344 h 481012"/>
                <a:gd name="connsiteX13" fmla="*/ 138112 w 776287"/>
                <a:gd name="connsiteY13" fmla="*/ 421481 h 481012"/>
                <a:gd name="connsiteX14" fmla="*/ 185737 w 776287"/>
                <a:gd name="connsiteY14" fmla="*/ 419100 h 481012"/>
                <a:gd name="connsiteX15" fmla="*/ 216693 w 776287"/>
                <a:gd name="connsiteY15" fmla="*/ 438150 h 481012"/>
                <a:gd name="connsiteX16" fmla="*/ 292893 w 776287"/>
                <a:gd name="connsiteY16" fmla="*/ 404812 h 481012"/>
                <a:gd name="connsiteX17" fmla="*/ 309562 w 776287"/>
                <a:gd name="connsiteY17" fmla="*/ 378619 h 481012"/>
                <a:gd name="connsiteX18" fmla="*/ 345281 w 776287"/>
                <a:gd name="connsiteY18" fmla="*/ 364331 h 481012"/>
                <a:gd name="connsiteX19" fmla="*/ 390525 w 776287"/>
                <a:gd name="connsiteY19" fmla="*/ 314325 h 481012"/>
                <a:gd name="connsiteX20" fmla="*/ 392906 w 776287"/>
                <a:gd name="connsiteY20" fmla="*/ 233362 h 481012"/>
                <a:gd name="connsiteX21" fmla="*/ 421481 w 776287"/>
                <a:gd name="connsiteY21" fmla="*/ 207169 h 481012"/>
                <a:gd name="connsiteX22" fmla="*/ 423862 w 776287"/>
                <a:gd name="connsiteY22" fmla="*/ 166687 h 481012"/>
                <a:gd name="connsiteX23" fmla="*/ 481011 w 776287"/>
                <a:gd name="connsiteY23" fmla="*/ 119063 h 481012"/>
                <a:gd name="connsiteX24" fmla="*/ 528637 w 776287"/>
                <a:gd name="connsiteY24" fmla="*/ 88106 h 481012"/>
                <a:gd name="connsiteX25" fmla="*/ 588169 w 776287"/>
                <a:gd name="connsiteY25" fmla="*/ 80962 h 481012"/>
                <a:gd name="connsiteX26" fmla="*/ 659606 w 776287"/>
                <a:gd name="connsiteY26" fmla="*/ 88106 h 481012"/>
                <a:gd name="connsiteX27" fmla="*/ 669131 w 776287"/>
                <a:gd name="connsiteY27" fmla="*/ 54769 h 481012"/>
                <a:gd name="connsiteX28" fmla="*/ 747712 w 776287"/>
                <a:gd name="connsiteY28" fmla="*/ 85725 h 481012"/>
                <a:gd name="connsiteX29" fmla="*/ 773906 w 776287"/>
                <a:gd name="connsiteY29" fmla="*/ 85725 h 481012"/>
                <a:gd name="connsiteX30" fmla="*/ 776287 w 776287"/>
                <a:gd name="connsiteY30" fmla="*/ 59531 h 481012"/>
                <a:gd name="connsiteX31" fmla="*/ 542925 w 776287"/>
                <a:gd name="connsiteY31" fmla="*/ 47625 h 481012"/>
                <a:gd name="connsiteX32" fmla="*/ 450056 w 776287"/>
                <a:gd name="connsiteY32" fmla="*/ 35719 h 481012"/>
                <a:gd name="connsiteX33" fmla="*/ 392906 w 776287"/>
                <a:gd name="connsiteY33" fmla="*/ 16669 h 481012"/>
                <a:gd name="connsiteX34" fmla="*/ 345281 w 776287"/>
                <a:gd name="connsiteY34" fmla="*/ 23812 h 481012"/>
                <a:gd name="connsiteX35" fmla="*/ 297656 w 776287"/>
                <a:gd name="connsiteY35" fmla="*/ 0 h 481012"/>
                <a:gd name="connsiteX36" fmla="*/ 226218 w 776287"/>
                <a:gd name="connsiteY36" fmla="*/ 16669 h 481012"/>
                <a:gd name="connsiteX37" fmla="*/ 159543 w 776287"/>
                <a:gd name="connsiteY37" fmla="*/ 11906 h 481012"/>
                <a:gd name="connsiteX38" fmla="*/ 107156 w 776287"/>
                <a:gd name="connsiteY38" fmla="*/ 35719 h 481012"/>
                <a:gd name="connsiteX39" fmla="*/ 111918 w 776287"/>
                <a:gd name="connsiteY39" fmla="*/ 80962 h 481012"/>
                <a:gd name="connsiteX40" fmla="*/ 71437 w 776287"/>
                <a:gd name="connsiteY40" fmla="*/ 100012 h 481012"/>
                <a:gd name="connsiteX41" fmla="*/ 45243 w 776287"/>
                <a:gd name="connsiteY41" fmla="*/ 157162 h 481012"/>
                <a:gd name="connsiteX0" fmla="*/ 45243 w 776287"/>
                <a:gd name="connsiteY0" fmla="*/ 157162 h 481012"/>
                <a:gd name="connsiteX1" fmla="*/ 85725 w 776287"/>
                <a:gd name="connsiteY1" fmla="*/ 211931 h 481012"/>
                <a:gd name="connsiteX2" fmla="*/ 85725 w 776287"/>
                <a:gd name="connsiteY2" fmla="*/ 261937 h 481012"/>
                <a:gd name="connsiteX3" fmla="*/ 76200 w 776287"/>
                <a:gd name="connsiteY3" fmla="*/ 311944 h 481012"/>
                <a:gd name="connsiteX4" fmla="*/ 57150 w 776287"/>
                <a:gd name="connsiteY4" fmla="*/ 330994 h 481012"/>
                <a:gd name="connsiteX5" fmla="*/ 71437 w 776287"/>
                <a:gd name="connsiteY5" fmla="*/ 347662 h 481012"/>
                <a:gd name="connsiteX6" fmla="*/ 47625 w 776287"/>
                <a:gd name="connsiteY6" fmla="*/ 383381 h 481012"/>
                <a:gd name="connsiteX7" fmla="*/ 21431 w 776287"/>
                <a:gd name="connsiteY7" fmla="*/ 416719 h 481012"/>
                <a:gd name="connsiteX8" fmla="*/ 0 w 776287"/>
                <a:gd name="connsiteY8" fmla="*/ 414337 h 481012"/>
                <a:gd name="connsiteX9" fmla="*/ 19050 w 776287"/>
                <a:gd name="connsiteY9" fmla="*/ 461962 h 481012"/>
                <a:gd name="connsiteX10" fmla="*/ 52387 w 776287"/>
                <a:gd name="connsiteY10" fmla="*/ 481012 h 481012"/>
                <a:gd name="connsiteX11" fmla="*/ 88106 w 776287"/>
                <a:gd name="connsiteY11" fmla="*/ 476250 h 481012"/>
                <a:gd name="connsiteX12" fmla="*/ 135731 w 776287"/>
                <a:gd name="connsiteY12" fmla="*/ 464344 h 481012"/>
                <a:gd name="connsiteX13" fmla="*/ 138112 w 776287"/>
                <a:gd name="connsiteY13" fmla="*/ 421481 h 481012"/>
                <a:gd name="connsiteX14" fmla="*/ 185737 w 776287"/>
                <a:gd name="connsiteY14" fmla="*/ 419100 h 481012"/>
                <a:gd name="connsiteX15" fmla="*/ 216693 w 776287"/>
                <a:gd name="connsiteY15" fmla="*/ 438150 h 481012"/>
                <a:gd name="connsiteX16" fmla="*/ 292893 w 776287"/>
                <a:gd name="connsiteY16" fmla="*/ 404812 h 481012"/>
                <a:gd name="connsiteX17" fmla="*/ 309562 w 776287"/>
                <a:gd name="connsiteY17" fmla="*/ 378619 h 481012"/>
                <a:gd name="connsiteX18" fmla="*/ 345281 w 776287"/>
                <a:gd name="connsiteY18" fmla="*/ 364331 h 481012"/>
                <a:gd name="connsiteX19" fmla="*/ 390525 w 776287"/>
                <a:gd name="connsiteY19" fmla="*/ 314325 h 481012"/>
                <a:gd name="connsiteX20" fmla="*/ 392906 w 776287"/>
                <a:gd name="connsiteY20" fmla="*/ 233362 h 481012"/>
                <a:gd name="connsiteX21" fmla="*/ 421481 w 776287"/>
                <a:gd name="connsiteY21" fmla="*/ 207169 h 481012"/>
                <a:gd name="connsiteX22" fmla="*/ 423862 w 776287"/>
                <a:gd name="connsiteY22" fmla="*/ 166687 h 481012"/>
                <a:gd name="connsiteX23" fmla="*/ 481011 w 776287"/>
                <a:gd name="connsiteY23" fmla="*/ 119063 h 481012"/>
                <a:gd name="connsiteX24" fmla="*/ 528637 w 776287"/>
                <a:gd name="connsiteY24" fmla="*/ 88106 h 481012"/>
                <a:gd name="connsiteX25" fmla="*/ 588169 w 776287"/>
                <a:gd name="connsiteY25" fmla="*/ 80962 h 481012"/>
                <a:gd name="connsiteX26" fmla="*/ 659606 w 776287"/>
                <a:gd name="connsiteY26" fmla="*/ 88106 h 481012"/>
                <a:gd name="connsiteX27" fmla="*/ 681037 w 776287"/>
                <a:gd name="connsiteY27" fmla="*/ 69056 h 481012"/>
                <a:gd name="connsiteX28" fmla="*/ 747712 w 776287"/>
                <a:gd name="connsiteY28" fmla="*/ 85725 h 481012"/>
                <a:gd name="connsiteX29" fmla="*/ 773906 w 776287"/>
                <a:gd name="connsiteY29" fmla="*/ 85725 h 481012"/>
                <a:gd name="connsiteX30" fmla="*/ 776287 w 776287"/>
                <a:gd name="connsiteY30" fmla="*/ 59531 h 481012"/>
                <a:gd name="connsiteX31" fmla="*/ 542925 w 776287"/>
                <a:gd name="connsiteY31" fmla="*/ 47625 h 481012"/>
                <a:gd name="connsiteX32" fmla="*/ 450056 w 776287"/>
                <a:gd name="connsiteY32" fmla="*/ 35719 h 481012"/>
                <a:gd name="connsiteX33" fmla="*/ 392906 w 776287"/>
                <a:gd name="connsiteY33" fmla="*/ 16669 h 481012"/>
                <a:gd name="connsiteX34" fmla="*/ 345281 w 776287"/>
                <a:gd name="connsiteY34" fmla="*/ 23812 h 481012"/>
                <a:gd name="connsiteX35" fmla="*/ 297656 w 776287"/>
                <a:gd name="connsiteY35" fmla="*/ 0 h 481012"/>
                <a:gd name="connsiteX36" fmla="*/ 226218 w 776287"/>
                <a:gd name="connsiteY36" fmla="*/ 16669 h 481012"/>
                <a:gd name="connsiteX37" fmla="*/ 159543 w 776287"/>
                <a:gd name="connsiteY37" fmla="*/ 11906 h 481012"/>
                <a:gd name="connsiteX38" fmla="*/ 107156 w 776287"/>
                <a:gd name="connsiteY38" fmla="*/ 35719 h 481012"/>
                <a:gd name="connsiteX39" fmla="*/ 111918 w 776287"/>
                <a:gd name="connsiteY39" fmla="*/ 80962 h 481012"/>
                <a:gd name="connsiteX40" fmla="*/ 71437 w 776287"/>
                <a:gd name="connsiteY40" fmla="*/ 100012 h 481012"/>
                <a:gd name="connsiteX41" fmla="*/ 45243 w 776287"/>
                <a:gd name="connsiteY41" fmla="*/ 157162 h 481012"/>
                <a:gd name="connsiteX0" fmla="*/ 45243 w 776287"/>
                <a:gd name="connsiteY0" fmla="*/ 157162 h 481012"/>
                <a:gd name="connsiteX1" fmla="*/ 85725 w 776287"/>
                <a:gd name="connsiteY1" fmla="*/ 211931 h 481012"/>
                <a:gd name="connsiteX2" fmla="*/ 85725 w 776287"/>
                <a:gd name="connsiteY2" fmla="*/ 261937 h 481012"/>
                <a:gd name="connsiteX3" fmla="*/ 76200 w 776287"/>
                <a:gd name="connsiteY3" fmla="*/ 311944 h 481012"/>
                <a:gd name="connsiteX4" fmla="*/ 57150 w 776287"/>
                <a:gd name="connsiteY4" fmla="*/ 330994 h 481012"/>
                <a:gd name="connsiteX5" fmla="*/ 71437 w 776287"/>
                <a:gd name="connsiteY5" fmla="*/ 347662 h 481012"/>
                <a:gd name="connsiteX6" fmla="*/ 47625 w 776287"/>
                <a:gd name="connsiteY6" fmla="*/ 383381 h 481012"/>
                <a:gd name="connsiteX7" fmla="*/ 21431 w 776287"/>
                <a:gd name="connsiteY7" fmla="*/ 416719 h 481012"/>
                <a:gd name="connsiteX8" fmla="*/ 0 w 776287"/>
                <a:gd name="connsiteY8" fmla="*/ 414337 h 481012"/>
                <a:gd name="connsiteX9" fmla="*/ 19050 w 776287"/>
                <a:gd name="connsiteY9" fmla="*/ 461962 h 481012"/>
                <a:gd name="connsiteX10" fmla="*/ 52387 w 776287"/>
                <a:gd name="connsiteY10" fmla="*/ 481012 h 481012"/>
                <a:gd name="connsiteX11" fmla="*/ 88106 w 776287"/>
                <a:gd name="connsiteY11" fmla="*/ 476250 h 481012"/>
                <a:gd name="connsiteX12" fmla="*/ 135731 w 776287"/>
                <a:gd name="connsiteY12" fmla="*/ 464344 h 481012"/>
                <a:gd name="connsiteX13" fmla="*/ 138112 w 776287"/>
                <a:gd name="connsiteY13" fmla="*/ 421481 h 481012"/>
                <a:gd name="connsiteX14" fmla="*/ 185737 w 776287"/>
                <a:gd name="connsiteY14" fmla="*/ 419100 h 481012"/>
                <a:gd name="connsiteX15" fmla="*/ 216693 w 776287"/>
                <a:gd name="connsiteY15" fmla="*/ 438150 h 481012"/>
                <a:gd name="connsiteX16" fmla="*/ 292893 w 776287"/>
                <a:gd name="connsiteY16" fmla="*/ 404812 h 481012"/>
                <a:gd name="connsiteX17" fmla="*/ 309562 w 776287"/>
                <a:gd name="connsiteY17" fmla="*/ 378619 h 481012"/>
                <a:gd name="connsiteX18" fmla="*/ 345281 w 776287"/>
                <a:gd name="connsiteY18" fmla="*/ 364331 h 481012"/>
                <a:gd name="connsiteX19" fmla="*/ 390525 w 776287"/>
                <a:gd name="connsiteY19" fmla="*/ 314325 h 481012"/>
                <a:gd name="connsiteX20" fmla="*/ 397668 w 776287"/>
                <a:gd name="connsiteY20" fmla="*/ 240506 h 481012"/>
                <a:gd name="connsiteX21" fmla="*/ 421481 w 776287"/>
                <a:gd name="connsiteY21" fmla="*/ 207169 h 481012"/>
                <a:gd name="connsiteX22" fmla="*/ 423862 w 776287"/>
                <a:gd name="connsiteY22" fmla="*/ 166687 h 481012"/>
                <a:gd name="connsiteX23" fmla="*/ 481011 w 776287"/>
                <a:gd name="connsiteY23" fmla="*/ 119063 h 481012"/>
                <a:gd name="connsiteX24" fmla="*/ 528637 w 776287"/>
                <a:gd name="connsiteY24" fmla="*/ 88106 h 481012"/>
                <a:gd name="connsiteX25" fmla="*/ 588169 w 776287"/>
                <a:gd name="connsiteY25" fmla="*/ 80962 h 481012"/>
                <a:gd name="connsiteX26" fmla="*/ 659606 w 776287"/>
                <a:gd name="connsiteY26" fmla="*/ 88106 h 481012"/>
                <a:gd name="connsiteX27" fmla="*/ 681037 w 776287"/>
                <a:gd name="connsiteY27" fmla="*/ 69056 h 481012"/>
                <a:gd name="connsiteX28" fmla="*/ 747712 w 776287"/>
                <a:gd name="connsiteY28" fmla="*/ 85725 h 481012"/>
                <a:gd name="connsiteX29" fmla="*/ 773906 w 776287"/>
                <a:gd name="connsiteY29" fmla="*/ 85725 h 481012"/>
                <a:gd name="connsiteX30" fmla="*/ 776287 w 776287"/>
                <a:gd name="connsiteY30" fmla="*/ 59531 h 481012"/>
                <a:gd name="connsiteX31" fmla="*/ 542925 w 776287"/>
                <a:gd name="connsiteY31" fmla="*/ 47625 h 481012"/>
                <a:gd name="connsiteX32" fmla="*/ 450056 w 776287"/>
                <a:gd name="connsiteY32" fmla="*/ 35719 h 481012"/>
                <a:gd name="connsiteX33" fmla="*/ 392906 w 776287"/>
                <a:gd name="connsiteY33" fmla="*/ 16669 h 481012"/>
                <a:gd name="connsiteX34" fmla="*/ 345281 w 776287"/>
                <a:gd name="connsiteY34" fmla="*/ 23812 h 481012"/>
                <a:gd name="connsiteX35" fmla="*/ 297656 w 776287"/>
                <a:gd name="connsiteY35" fmla="*/ 0 h 481012"/>
                <a:gd name="connsiteX36" fmla="*/ 226218 w 776287"/>
                <a:gd name="connsiteY36" fmla="*/ 16669 h 481012"/>
                <a:gd name="connsiteX37" fmla="*/ 159543 w 776287"/>
                <a:gd name="connsiteY37" fmla="*/ 11906 h 481012"/>
                <a:gd name="connsiteX38" fmla="*/ 107156 w 776287"/>
                <a:gd name="connsiteY38" fmla="*/ 35719 h 481012"/>
                <a:gd name="connsiteX39" fmla="*/ 111918 w 776287"/>
                <a:gd name="connsiteY39" fmla="*/ 80962 h 481012"/>
                <a:gd name="connsiteX40" fmla="*/ 71437 w 776287"/>
                <a:gd name="connsiteY40" fmla="*/ 100012 h 481012"/>
                <a:gd name="connsiteX41" fmla="*/ 45243 w 776287"/>
                <a:gd name="connsiteY41" fmla="*/ 157162 h 4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76287" h="481012">
                  <a:moveTo>
                    <a:pt x="45243" y="157162"/>
                  </a:moveTo>
                  <a:lnTo>
                    <a:pt x="85725" y="211931"/>
                  </a:lnTo>
                  <a:lnTo>
                    <a:pt x="85725" y="261937"/>
                  </a:lnTo>
                  <a:lnTo>
                    <a:pt x="76200" y="311944"/>
                  </a:lnTo>
                  <a:lnTo>
                    <a:pt x="57150" y="330994"/>
                  </a:lnTo>
                  <a:lnTo>
                    <a:pt x="71437" y="347662"/>
                  </a:lnTo>
                  <a:lnTo>
                    <a:pt x="47625" y="383381"/>
                  </a:lnTo>
                  <a:lnTo>
                    <a:pt x="21431" y="416719"/>
                  </a:lnTo>
                  <a:lnTo>
                    <a:pt x="0" y="414337"/>
                  </a:lnTo>
                  <a:lnTo>
                    <a:pt x="19050" y="461962"/>
                  </a:lnTo>
                  <a:lnTo>
                    <a:pt x="52387" y="481012"/>
                  </a:lnTo>
                  <a:lnTo>
                    <a:pt x="88106" y="476250"/>
                  </a:lnTo>
                  <a:lnTo>
                    <a:pt x="135731" y="464344"/>
                  </a:lnTo>
                  <a:lnTo>
                    <a:pt x="138112" y="421481"/>
                  </a:lnTo>
                  <a:lnTo>
                    <a:pt x="185737" y="419100"/>
                  </a:lnTo>
                  <a:lnTo>
                    <a:pt x="216693" y="438150"/>
                  </a:lnTo>
                  <a:lnTo>
                    <a:pt x="292893" y="404812"/>
                  </a:lnTo>
                  <a:lnTo>
                    <a:pt x="309562" y="378619"/>
                  </a:lnTo>
                  <a:lnTo>
                    <a:pt x="345281" y="364331"/>
                  </a:lnTo>
                  <a:lnTo>
                    <a:pt x="390525" y="314325"/>
                  </a:lnTo>
                  <a:cubicBezTo>
                    <a:pt x="391319" y="287337"/>
                    <a:pt x="396874" y="267494"/>
                    <a:pt x="397668" y="240506"/>
                  </a:cubicBezTo>
                  <a:lnTo>
                    <a:pt x="421481" y="207169"/>
                  </a:lnTo>
                  <a:lnTo>
                    <a:pt x="423862" y="166687"/>
                  </a:lnTo>
                  <a:lnTo>
                    <a:pt x="481011" y="119063"/>
                  </a:lnTo>
                  <a:lnTo>
                    <a:pt x="528637" y="88106"/>
                  </a:lnTo>
                  <a:lnTo>
                    <a:pt x="588169" y="80962"/>
                  </a:lnTo>
                  <a:lnTo>
                    <a:pt x="659606" y="88106"/>
                  </a:lnTo>
                  <a:lnTo>
                    <a:pt x="681037" y="69056"/>
                  </a:lnTo>
                  <a:lnTo>
                    <a:pt x="747712" y="85725"/>
                  </a:lnTo>
                  <a:lnTo>
                    <a:pt x="773906" y="85725"/>
                  </a:lnTo>
                  <a:lnTo>
                    <a:pt x="776287" y="59531"/>
                  </a:lnTo>
                  <a:lnTo>
                    <a:pt x="542925" y="47625"/>
                  </a:lnTo>
                  <a:lnTo>
                    <a:pt x="450056" y="35719"/>
                  </a:lnTo>
                  <a:lnTo>
                    <a:pt x="392906" y="16669"/>
                  </a:lnTo>
                  <a:lnTo>
                    <a:pt x="345281" y="23812"/>
                  </a:lnTo>
                  <a:lnTo>
                    <a:pt x="297656" y="0"/>
                  </a:lnTo>
                  <a:lnTo>
                    <a:pt x="226218" y="16669"/>
                  </a:lnTo>
                  <a:lnTo>
                    <a:pt x="159543" y="11906"/>
                  </a:lnTo>
                  <a:lnTo>
                    <a:pt x="107156" y="35719"/>
                  </a:lnTo>
                  <a:lnTo>
                    <a:pt x="111918" y="80962"/>
                  </a:lnTo>
                  <a:lnTo>
                    <a:pt x="71437" y="100012"/>
                  </a:lnTo>
                  <a:lnTo>
                    <a:pt x="45243" y="157162"/>
                  </a:lnTo>
                  <a:close/>
                </a:path>
              </a:pathLst>
            </a:cu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16FADA-C4BE-F75A-0EE6-621A80582F20}"/>
                </a:ext>
              </a:extLst>
            </p:cNvPr>
            <p:cNvSpPr txBox="1"/>
            <p:nvPr/>
          </p:nvSpPr>
          <p:spPr>
            <a:xfrm>
              <a:off x="3033713" y="2218313"/>
              <a:ext cx="1869281" cy="646331"/>
            </a:xfrm>
            <a:prstGeom prst="rect">
              <a:avLst/>
            </a:prstGeom>
            <a:noFill/>
          </p:spPr>
          <p:txBody>
            <a:bodyPr wrap="square" rtlCol="0">
              <a:spAutoFit/>
            </a:bodyPr>
            <a:lstStyle/>
            <a:p>
              <a:r>
                <a:rPr lang="en-US">
                  <a:solidFill>
                    <a:schemeClr val="bg1"/>
                  </a:solidFill>
                  <a:effectLst>
                    <a:glow rad="152400">
                      <a:srgbClr val="000000">
                        <a:alpha val="65000"/>
                      </a:srgbClr>
                    </a:glow>
                  </a:effectLst>
                </a:rPr>
                <a:t>South Platte (1019)</a:t>
              </a:r>
            </a:p>
          </p:txBody>
        </p:sp>
        <p:sp>
          <p:nvSpPr>
            <p:cNvPr id="18" name="Freeform: Shape 17">
              <a:extLst>
                <a:ext uri="{FF2B5EF4-FFF2-40B4-BE49-F238E27FC236}">
                  <a16:creationId xmlns:a16="http://schemas.microsoft.com/office/drawing/2014/main" id="{5904E805-B86D-8E3A-9B26-50EAFDFDF5DB}"/>
                </a:ext>
              </a:extLst>
            </p:cNvPr>
            <p:cNvSpPr/>
            <p:nvPr/>
          </p:nvSpPr>
          <p:spPr>
            <a:xfrm>
              <a:off x="6817519" y="2669381"/>
              <a:ext cx="333375" cy="461963"/>
            </a:xfrm>
            <a:custGeom>
              <a:avLst/>
              <a:gdLst>
                <a:gd name="connsiteX0" fmla="*/ 11906 w 333375"/>
                <a:gd name="connsiteY0" fmla="*/ 116682 h 461963"/>
                <a:gd name="connsiteX1" fmla="*/ 0 w 333375"/>
                <a:gd name="connsiteY1" fmla="*/ 159544 h 461963"/>
                <a:gd name="connsiteX2" fmla="*/ 14287 w 333375"/>
                <a:gd name="connsiteY2" fmla="*/ 183357 h 461963"/>
                <a:gd name="connsiteX3" fmla="*/ 38100 w 333375"/>
                <a:gd name="connsiteY3" fmla="*/ 219075 h 461963"/>
                <a:gd name="connsiteX4" fmla="*/ 83344 w 333375"/>
                <a:gd name="connsiteY4" fmla="*/ 254794 h 461963"/>
                <a:gd name="connsiteX5" fmla="*/ 76200 w 333375"/>
                <a:gd name="connsiteY5" fmla="*/ 295275 h 461963"/>
                <a:gd name="connsiteX6" fmla="*/ 78581 w 333375"/>
                <a:gd name="connsiteY6" fmla="*/ 328613 h 461963"/>
                <a:gd name="connsiteX7" fmla="*/ 40481 w 333375"/>
                <a:gd name="connsiteY7" fmla="*/ 352425 h 461963"/>
                <a:gd name="connsiteX8" fmla="*/ 40481 w 333375"/>
                <a:gd name="connsiteY8" fmla="*/ 371475 h 461963"/>
                <a:gd name="connsiteX9" fmla="*/ 90487 w 333375"/>
                <a:gd name="connsiteY9" fmla="*/ 357188 h 461963"/>
                <a:gd name="connsiteX10" fmla="*/ 123825 w 333375"/>
                <a:gd name="connsiteY10" fmla="*/ 402432 h 461963"/>
                <a:gd name="connsiteX11" fmla="*/ 142875 w 333375"/>
                <a:gd name="connsiteY11" fmla="*/ 431007 h 461963"/>
                <a:gd name="connsiteX12" fmla="*/ 180975 w 333375"/>
                <a:gd name="connsiteY12" fmla="*/ 450057 h 461963"/>
                <a:gd name="connsiteX13" fmla="*/ 200025 w 333375"/>
                <a:gd name="connsiteY13" fmla="*/ 461963 h 461963"/>
                <a:gd name="connsiteX14" fmla="*/ 211931 w 333375"/>
                <a:gd name="connsiteY14" fmla="*/ 421482 h 461963"/>
                <a:gd name="connsiteX15" fmla="*/ 226219 w 333375"/>
                <a:gd name="connsiteY15" fmla="*/ 392907 h 461963"/>
                <a:gd name="connsiteX16" fmla="*/ 204787 w 333375"/>
                <a:gd name="connsiteY16" fmla="*/ 361950 h 461963"/>
                <a:gd name="connsiteX17" fmla="*/ 173831 w 333375"/>
                <a:gd name="connsiteY17" fmla="*/ 328613 h 461963"/>
                <a:gd name="connsiteX18" fmla="*/ 180975 w 333375"/>
                <a:gd name="connsiteY18" fmla="*/ 295275 h 461963"/>
                <a:gd name="connsiteX19" fmla="*/ 185737 w 333375"/>
                <a:gd name="connsiteY19" fmla="*/ 273844 h 461963"/>
                <a:gd name="connsiteX20" fmla="*/ 207169 w 333375"/>
                <a:gd name="connsiteY20" fmla="*/ 264319 h 461963"/>
                <a:gd name="connsiteX21" fmla="*/ 219075 w 333375"/>
                <a:gd name="connsiteY21" fmla="*/ 219075 h 461963"/>
                <a:gd name="connsiteX22" fmla="*/ 230981 w 333375"/>
                <a:gd name="connsiteY22" fmla="*/ 195263 h 461963"/>
                <a:gd name="connsiteX23" fmla="*/ 238125 w 333375"/>
                <a:gd name="connsiteY23" fmla="*/ 154782 h 461963"/>
                <a:gd name="connsiteX24" fmla="*/ 250031 w 333375"/>
                <a:gd name="connsiteY24" fmla="*/ 135732 h 461963"/>
                <a:gd name="connsiteX25" fmla="*/ 292894 w 333375"/>
                <a:gd name="connsiteY25" fmla="*/ 116682 h 461963"/>
                <a:gd name="connsiteX26" fmla="*/ 333375 w 333375"/>
                <a:gd name="connsiteY26" fmla="*/ 121444 h 461963"/>
                <a:gd name="connsiteX27" fmla="*/ 316706 w 333375"/>
                <a:gd name="connsiteY27" fmla="*/ 92869 h 461963"/>
                <a:gd name="connsiteX28" fmla="*/ 288131 w 333375"/>
                <a:gd name="connsiteY28" fmla="*/ 50007 h 461963"/>
                <a:gd name="connsiteX29" fmla="*/ 261937 w 333375"/>
                <a:gd name="connsiteY29" fmla="*/ 19050 h 461963"/>
                <a:gd name="connsiteX30" fmla="*/ 238125 w 333375"/>
                <a:gd name="connsiteY30" fmla="*/ 14288 h 461963"/>
                <a:gd name="connsiteX31" fmla="*/ 226219 w 333375"/>
                <a:gd name="connsiteY31" fmla="*/ 45244 h 461963"/>
                <a:gd name="connsiteX32" fmla="*/ 195262 w 333375"/>
                <a:gd name="connsiteY32" fmla="*/ 38100 h 461963"/>
                <a:gd name="connsiteX33" fmla="*/ 169069 w 333375"/>
                <a:gd name="connsiteY33" fmla="*/ 0 h 461963"/>
                <a:gd name="connsiteX34" fmla="*/ 154781 w 333375"/>
                <a:gd name="connsiteY34" fmla="*/ 33338 h 461963"/>
                <a:gd name="connsiteX35" fmla="*/ 126206 w 333375"/>
                <a:gd name="connsiteY35" fmla="*/ 23813 h 461963"/>
                <a:gd name="connsiteX36" fmla="*/ 123825 w 333375"/>
                <a:gd name="connsiteY36" fmla="*/ 47625 h 461963"/>
                <a:gd name="connsiteX37" fmla="*/ 92869 w 333375"/>
                <a:gd name="connsiteY37" fmla="*/ 66675 h 461963"/>
                <a:gd name="connsiteX38" fmla="*/ 59531 w 333375"/>
                <a:gd name="connsiteY38" fmla="*/ 73819 h 461963"/>
                <a:gd name="connsiteX39" fmla="*/ 11906 w 333375"/>
                <a:gd name="connsiteY39" fmla="*/ 116682 h 461963"/>
                <a:gd name="connsiteX0" fmla="*/ 11906 w 333375"/>
                <a:gd name="connsiteY0" fmla="*/ 116682 h 461963"/>
                <a:gd name="connsiteX1" fmla="*/ 0 w 333375"/>
                <a:gd name="connsiteY1" fmla="*/ 159544 h 461963"/>
                <a:gd name="connsiteX2" fmla="*/ 14287 w 333375"/>
                <a:gd name="connsiteY2" fmla="*/ 183357 h 461963"/>
                <a:gd name="connsiteX3" fmla="*/ 38100 w 333375"/>
                <a:gd name="connsiteY3" fmla="*/ 219075 h 461963"/>
                <a:gd name="connsiteX4" fmla="*/ 83344 w 333375"/>
                <a:gd name="connsiteY4" fmla="*/ 254794 h 461963"/>
                <a:gd name="connsiteX5" fmla="*/ 76200 w 333375"/>
                <a:gd name="connsiteY5" fmla="*/ 295275 h 461963"/>
                <a:gd name="connsiteX6" fmla="*/ 78581 w 333375"/>
                <a:gd name="connsiteY6" fmla="*/ 328613 h 461963"/>
                <a:gd name="connsiteX7" fmla="*/ 40481 w 333375"/>
                <a:gd name="connsiteY7" fmla="*/ 352425 h 461963"/>
                <a:gd name="connsiteX8" fmla="*/ 40481 w 333375"/>
                <a:gd name="connsiteY8" fmla="*/ 371475 h 461963"/>
                <a:gd name="connsiteX9" fmla="*/ 90487 w 333375"/>
                <a:gd name="connsiteY9" fmla="*/ 357188 h 461963"/>
                <a:gd name="connsiteX10" fmla="*/ 123825 w 333375"/>
                <a:gd name="connsiteY10" fmla="*/ 402432 h 461963"/>
                <a:gd name="connsiteX11" fmla="*/ 142875 w 333375"/>
                <a:gd name="connsiteY11" fmla="*/ 431007 h 461963"/>
                <a:gd name="connsiteX12" fmla="*/ 180975 w 333375"/>
                <a:gd name="connsiteY12" fmla="*/ 450057 h 461963"/>
                <a:gd name="connsiteX13" fmla="*/ 200025 w 333375"/>
                <a:gd name="connsiteY13" fmla="*/ 461963 h 461963"/>
                <a:gd name="connsiteX14" fmla="*/ 211931 w 333375"/>
                <a:gd name="connsiteY14" fmla="*/ 421482 h 461963"/>
                <a:gd name="connsiteX15" fmla="*/ 226219 w 333375"/>
                <a:gd name="connsiteY15" fmla="*/ 392907 h 461963"/>
                <a:gd name="connsiteX16" fmla="*/ 204787 w 333375"/>
                <a:gd name="connsiteY16" fmla="*/ 361950 h 461963"/>
                <a:gd name="connsiteX17" fmla="*/ 173831 w 333375"/>
                <a:gd name="connsiteY17" fmla="*/ 328613 h 461963"/>
                <a:gd name="connsiteX18" fmla="*/ 180975 w 333375"/>
                <a:gd name="connsiteY18" fmla="*/ 295275 h 461963"/>
                <a:gd name="connsiteX19" fmla="*/ 185737 w 333375"/>
                <a:gd name="connsiteY19" fmla="*/ 273844 h 461963"/>
                <a:gd name="connsiteX20" fmla="*/ 207169 w 333375"/>
                <a:gd name="connsiteY20" fmla="*/ 264319 h 461963"/>
                <a:gd name="connsiteX21" fmla="*/ 219075 w 333375"/>
                <a:gd name="connsiteY21" fmla="*/ 219075 h 461963"/>
                <a:gd name="connsiteX22" fmla="*/ 230981 w 333375"/>
                <a:gd name="connsiteY22" fmla="*/ 195263 h 461963"/>
                <a:gd name="connsiteX23" fmla="*/ 238125 w 333375"/>
                <a:gd name="connsiteY23" fmla="*/ 154782 h 461963"/>
                <a:gd name="connsiteX24" fmla="*/ 250031 w 333375"/>
                <a:gd name="connsiteY24" fmla="*/ 135732 h 461963"/>
                <a:gd name="connsiteX25" fmla="*/ 285751 w 333375"/>
                <a:gd name="connsiteY25" fmla="*/ 138113 h 461963"/>
                <a:gd name="connsiteX26" fmla="*/ 333375 w 333375"/>
                <a:gd name="connsiteY26" fmla="*/ 121444 h 461963"/>
                <a:gd name="connsiteX27" fmla="*/ 316706 w 333375"/>
                <a:gd name="connsiteY27" fmla="*/ 92869 h 461963"/>
                <a:gd name="connsiteX28" fmla="*/ 288131 w 333375"/>
                <a:gd name="connsiteY28" fmla="*/ 50007 h 461963"/>
                <a:gd name="connsiteX29" fmla="*/ 261937 w 333375"/>
                <a:gd name="connsiteY29" fmla="*/ 19050 h 461963"/>
                <a:gd name="connsiteX30" fmla="*/ 238125 w 333375"/>
                <a:gd name="connsiteY30" fmla="*/ 14288 h 461963"/>
                <a:gd name="connsiteX31" fmla="*/ 226219 w 333375"/>
                <a:gd name="connsiteY31" fmla="*/ 45244 h 461963"/>
                <a:gd name="connsiteX32" fmla="*/ 195262 w 333375"/>
                <a:gd name="connsiteY32" fmla="*/ 38100 h 461963"/>
                <a:gd name="connsiteX33" fmla="*/ 169069 w 333375"/>
                <a:gd name="connsiteY33" fmla="*/ 0 h 461963"/>
                <a:gd name="connsiteX34" fmla="*/ 154781 w 333375"/>
                <a:gd name="connsiteY34" fmla="*/ 33338 h 461963"/>
                <a:gd name="connsiteX35" fmla="*/ 126206 w 333375"/>
                <a:gd name="connsiteY35" fmla="*/ 23813 h 461963"/>
                <a:gd name="connsiteX36" fmla="*/ 123825 w 333375"/>
                <a:gd name="connsiteY36" fmla="*/ 47625 h 461963"/>
                <a:gd name="connsiteX37" fmla="*/ 92869 w 333375"/>
                <a:gd name="connsiteY37" fmla="*/ 66675 h 461963"/>
                <a:gd name="connsiteX38" fmla="*/ 59531 w 333375"/>
                <a:gd name="connsiteY38" fmla="*/ 73819 h 461963"/>
                <a:gd name="connsiteX39" fmla="*/ 11906 w 333375"/>
                <a:gd name="connsiteY39" fmla="*/ 116682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3375" h="461963">
                  <a:moveTo>
                    <a:pt x="11906" y="116682"/>
                  </a:moveTo>
                  <a:lnTo>
                    <a:pt x="0" y="159544"/>
                  </a:lnTo>
                  <a:lnTo>
                    <a:pt x="14287" y="183357"/>
                  </a:lnTo>
                  <a:lnTo>
                    <a:pt x="38100" y="219075"/>
                  </a:lnTo>
                  <a:lnTo>
                    <a:pt x="83344" y="254794"/>
                  </a:lnTo>
                  <a:lnTo>
                    <a:pt x="76200" y="295275"/>
                  </a:lnTo>
                  <a:lnTo>
                    <a:pt x="78581" y="328613"/>
                  </a:lnTo>
                  <a:lnTo>
                    <a:pt x="40481" y="352425"/>
                  </a:lnTo>
                  <a:lnTo>
                    <a:pt x="40481" y="371475"/>
                  </a:lnTo>
                  <a:lnTo>
                    <a:pt x="90487" y="357188"/>
                  </a:lnTo>
                  <a:lnTo>
                    <a:pt x="123825" y="402432"/>
                  </a:lnTo>
                  <a:lnTo>
                    <a:pt x="142875" y="431007"/>
                  </a:lnTo>
                  <a:lnTo>
                    <a:pt x="180975" y="450057"/>
                  </a:lnTo>
                  <a:lnTo>
                    <a:pt x="200025" y="461963"/>
                  </a:lnTo>
                  <a:lnTo>
                    <a:pt x="211931" y="421482"/>
                  </a:lnTo>
                  <a:lnTo>
                    <a:pt x="226219" y="392907"/>
                  </a:lnTo>
                  <a:lnTo>
                    <a:pt x="204787" y="361950"/>
                  </a:lnTo>
                  <a:lnTo>
                    <a:pt x="173831" y="328613"/>
                  </a:lnTo>
                  <a:lnTo>
                    <a:pt x="180975" y="295275"/>
                  </a:lnTo>
                  <a:lnTo>
                    <a:pt x="185737" y="273844"/>
                  </a:lnTo>
                  <a:lnTo>
                    <a:pt x="207169" y="264319"/>
                  </a:lnTo>
                  <a:lnTo>
                    <a:pt x="219075" y="219075"/>
                  </a:lnTo>
                  <a:lnTo>
                    <a:pt x="230981" y="195263"/>
                  </a:lnTo>
                  <a:lnTo>
                    <a:pt x="238125" y="154782"/>
                  </a:lnTo>
                  <a:lnTo>
                    <a:pt x="250031" y="135732"/>
                  </a:lnTo>
                  <a:lnTo>
                    <a:pt x="285751" y="138113"/>
                  </a:lnTo>
                  <a:lnTo>
                    <a:pt x="333375" y="121444"/>
                  </a:lnTo>
                  <a:lnTo>
                    <a:pt x="316706" y="92869"/>
                  </a:lnTo>
                  <a:lnTo>
                    <a:pt x="288131" y="50007"/>
                  </a:lnTo>
                  <a:lnTo>
                    <a:pt x="261937" y="19050"/>
                  </a:lnTo>
                  <a:lnTo>
                    <a:pt x="238125" y="14288"/>
                  </a:lnTo>
                  <a:lnTo>
                    <a:pt x="226219" y="45244"/>
                  </a:lnTo>
                  <a:lnTo>
                    <a:pt x="195262" y="38100"/>
                  </a:lnTo>
                  <a:lnTo>
                    <a:pt x="169069" y="0"/>
                  </a:lnTo>
                  <a:lnTo>
                    <a:pt x="154781" y="33338"/>
                  </a:lnTo>
                  <a:lnTo>
                    <a:pt x="126206" y="23813"/>
                  </a:lnTo>
                  <a:lnTo>
                    <a:pt x="123825" y="47625"/>
                  </a:lnTo>
                  <a:lnTo>
                    <a:pt x="92869" y="66675"/>
                  </a:lnTo>
                  <a:lnTo>
                    <a:pt x="59531" y="73819"/>
                  </a:lnTo>
                  <a:lnTo>
                    <a:pt x="11906" y="116682"/>
                  </a:lnTo>
                  <a:close/>
                </a:path>
              </a:pathLst>
            </a:cu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E1AAFE1-6A82-1AD9-9B76-CC0F1E4713AE}"/>
                </a:ext>
              </a:extLst>
            </p:cNvPr>
            <p:cNvSpPr txBox="1"/>
            <p:nvPr/>
          </p:nvSpPr>
          <p:spPr>
            <a:xfrm>
              <a:off x="7218662" y="2599720"/>
              <a:ext cx="1581148" cy="646331"/>
            </a:xfrm>
            <a:prstGeom prst="rect">
              <a:avLst/>
            </a:prstGeom>
            <a:noFill/>
          </p:spPr>
          <p:txBody>
            <a:bodyPr wrap="square" rtlCol="0">
              <a:spAutoFit/>
            </a:bodyPr>
            <a:lstStyle/>
            <a:p>
              <a:r>
                <a:rPr lang="en-US">
                  <a:solidFill>
                    <a:schemeClr val="bg1"/>
                  </a:solidFill>
                  <a:effectLst>
                    <a:glow rad="152400">
                      <a:srgbClr val="000000">
                        <a:alpha val="65000"/>
                      </a:srgbClr>
                    </a:glow>
                  </a:effectLst>
                </a:rPr>
                <a:t>Allegheny</a:t>
              </a:r>
            </a:p>
            <a:p>
              <a:r>
                <a:rPr lang="en-US">
                  <a:solidFill>
                    <a:schemeClr val="bg1"/>
                  </a:solidFill>
                  <a:effectLst>
                    <a:glow rad="152400">
                      <a:srgbClr val="000000">
                        <a:alpha val="65000"/>
                      </a:srgbClr>
                    </a:glow>
                  </a:effectLst>
                </a:rPr>
                <a:t>(0501)</a:t>
              </a:r>
            </a:p>
          </p:txBody>
        </p:sp>
      </p:grpSp>
      <p:graphicFrame>
        <p:nvGraphicFramePr>
          <p:cNvPr id="13" name="Table 12">
            <a:extLst>
              <a:ext uri="{FF2B5EF4-FFF2-40B4-BE49-F238E27FC236}">
                <a16:creationId xmlns:a16="http://schemas.microsoft.com/office/drawing/2014/main" id="{6A5BCADE-8368-81A0-70A3-A80192CE7B47}"/>
              </a:ext>
            </a:extLst>
          </p:cNvPr>
          <p:cNvGraphicFramePr>
            <a:graphicFrameLocks noGrp="1"/>
          </p:cNvGraphicFramePr>
          <p:nvPr>
            <p:extLst>
              <p:ext uri="{D42A27DB-BD31-4B8C-83A1-F6EECF244321}">
                <p14:modId xmlns:p14="http://schemas.microsoft.com/office/powerpoint/2010/main" val="1198242802"/>
              </p:ext>
            </p:extLst>
          </p:nvPr>
        </p:nvGraphicFramePr>
        <p:xfrm>
          <a:off x="700571" y="3742143"/>
          <a:ext cx="5751830" cy="2626047"/>
        </p:xfrm>
        <a:graphic>
          <a:graphicData uri="http://schemas.openxmlformats.org/drawingml/2006/table">
            <a:tbl>
              <a:tblPr firstRow="1" firstCol="1" bandRow="1">
                <a:effectLst>
                  <a:outerShdw blurRad="63500" sx="102000" sy="102000" algn="ctr" rotWithShape="0">
                    <a:prstClr val="black">
                      <a:alpha val="40000"/>
                    </a:prstClr>
                  </a:outerShdw>
                </a:effectLst>
                <a:tableStyleId>{6E25E649-3F16-4E02-A733-19D2CDBF48F0}</a:tableStyleId>
              </a:tblPr>
              <a:tblGrid>
                <a:gridCol w="1802130">
                  <a:extLst>
                    <a:ext uri="{9D8B030D-6E8A-4147-A177-3AD203B41FA5}">
                      <a16:colId xmlns:a16="http://schemas.microsoft.com/office/drawing/2014/main" val="1681083894"/>
                    </a:ext>
                  </a:extLst>
                </a:gridCol>
                <a:gridCol w="1371600">
                  <a:extLst>
                    <a:ext uri="{9D8B030D-6E8A-4147-A177-3AD203B41FA5}">
                      <a16:colId xmlns:a16="http://schemas.microsoft.com/office/drawing/2014/main" val="615560443"/>
                    </a:ext>
                  </a:extLst>
                </a:gridCol>
                <a:gridCol w="1314450">
                  <a:extLst>
                    <a:ext uri="{9D8B030D-6E8A-4147-A177-3AD203B41FA5}">
                      <a16:colId xmlns:a16="http://schemas.microsoft.com/office/drawing/2014/main" val="2982393836"/>
                    </a:ext>
                  </a:extLst>
                </a:gridCol>
                <a:gridCol w="1263650">
                  <a:extLst>
                    <a:ext uri="{9D8B030D-6E8A-4147-A177-3AD203B41FA5}">
                      <a16:colId xmlns:a16="http://schemas.microsoft.com/office/drawing/2014/main" val="164347781"/>
                    </a:ext>
                  </a:extLst>
                </a:gridCol>
              </a:tblGrid>
              <a:tr h="189865">
                <a:tc>
                  <a:txBody>
                    <a:bodyPr/>
                    <a:lstStyle/>
                    <a:p>
                      <a:pPr marL="0" marR="0" algn="r">
                        <a:lnSpc>
                          <a:spcPct val="115000"/>
                        </a:lnSpc>
                        <a:spcAft>
                          <a:spcPts val="800"/>
                        </a:spcAft>
                        <a:buNone/>
                      </a:pPr>
                      <a:r>
                        <a:rPr lang="en-US" sz="1200" b="1" kern="100">
                          <a:effectLst/>
                        </a:rPr>
                        <a:t>PTS:</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200" b="1" kern="100">
                          <a:effectLst/>
                        </a:rPr>
                        <a:t>ARC</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200" b="1" kern="100">
                          <a:effectLst/>
                        </a:rPr>
                        <a:t>Compass</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200" b="1" kern="100">
                          <a:effectLst/>
                        </a:rPr>
                        <a:t>STARR II</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1856355"/>
                  </a:ext>
                </a:extLst>
              </a:tr>
              <a:tr h="189865">
                <a:tc>
                  <a:txBody>
                    <a:bodyPr/>
                    <a:lstStyle/>
                    <a:p>
                      <a:pPr marL="0" marR="0" algn="r">
                        <a:lnSpc>
                          <a:spcPct val="115000"/>
                        </a:lnSpc>
                        <a:spcAft>
                          <a:spcPts val="800"/>
                        </a:spcAft>
                        <a:buNone/>
                      </a:pPr>
                      <a:r>
                        <a:rPr lang="en-US" sz="1200" b="1" kern="100">
                          <a:effectLst/>
                        </a:rPr>
                        <a:t>Watershed Name:</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Allegheny</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Upper Tennessee</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South Platte</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5663702"/>
                  </a:ext>
                </a:extLst>
              </a:tr>
              <a:tr h="197485">
                <a:tc>
                  <a:txBody>
                    <a:bodyPr/>
                    <a:lstStyle/>
                    <a:p>
                      <a:pPr marL="0" marR="0" algn="r">
                        <a:lnSpc>
                          <a:spcPct val="115000"/>
                        </a:lnSpc>
                        <a:spcAft>
                          <a:spcPts val="0"/>
                        </a:spcAft>
                        <a:buNone/>
                      </a:pPr>
                      <a:r>
                        <a:rPr lang="en-US" sz="1200" b="1" kern="100">
                          <a:effectLst/>
                        </a:rPr>
                        <a:t>Drainage Area (mi</a:t>
                      </a:r>
                      <a:r>
                        <a:rPr lang="en-US" sz="1200" b="1" kern="100" baseline="30000">
                          <a:effectLst/>
                        </a:rPr>
                        <a:t>2</a:t>
                      </a:r>
                      <a:r>
                        <a:rPr lang="en-US" sz="1200" b="1" kern="100">
                          <a:effectLst/>
                        </a:rPr>
                        <a:t>):</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11,729</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17,293</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24,163</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246847"/>
                  </a:ext>
                </a:extLst>
              </a:tr>
              <a:tr h="189865">
                <a:tc>
                  <a:txBody>
                    <a:bodyPr/>
                    <a:lstStyle/>
                    <a:p>
                      <a:pPr marL="0" marR="0" algn="r">
                        <a:lnSpc>
                          <a:spcPct val="115000"/>
                        </a:lnSpc>
                        <a:spcAft>
                          <a:spcPts val="0"/>
                        </a:spcAft>
                        <a:buNone/>
                      </a:pPr>
                      <a:r>
                        <a:rPr lang="en-US" sz="1200" b="1" kern="100">
                          <a:effectLst/>
                        </a:rPr>
                        <a:t># of HUC 8s:</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9</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16</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18</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5165155"/>
                  </a:ext>
                </a:extLst>
              </a:tr>
              <a:tr h="189865">
                <a:tc>
                  <a:txBody>
                    <a:bodyPr/>
                    <a:lstStyle/>
                    <a:p>
                      <a:pPr marL="0" marR="0" algn="r">
                        <a:lnSpc>
                          <a:spcPct val="115000"/>
                        </a:lnSpc>
                        <a:spcAft>
                          <a:spcPts val="0"/>
                        </a:spcAft>
                        <a:buNone/>
                      </a:pPr>
                      <a:r>
                        <a:rPr lang="en-US" sz="1200" b="1" kern="100">
                          <a:effectLst/>
                        </a:rPr>
                        <a:t>Urban Areas:</a:t>
                      </a:r>
                    </a:p>
                    <a:p>
                      <a:pPr marL="0" marR="0" algn="r">
                        <a:lnSpc>
                          <a:spcPct val="115000"/>
                        </a:lnSpc>
                        <a:spcAft>
                          <a:spcPts val="0"/>
                        </a:spcAft>
                        <a:buNone/>
                      </a:pPr>
                      <a:r>
                        <a:rPr lang="en-US" sz="1200" b="1" kern="100">
                          <a:effectLst/>
                        </a:rPr>
                        <a:t>(Based on Census Data)</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28 </a:t>
                      </a:r>
                    </a:p>
                    <a:p>
                      <a:pPr marL="0" marR="0" algn="ctr">
                        <a:lnSpc>
                          <a:spcPct val="115000"/>
                        </a:lnSpc>
                        <a:spcAft>
                          <a:spcPts val="0"/>
                        </a:spcAft>
                        <a:buNone/>
                      </a:pPr>
                      <a:r>
                        <a:rPr lang="en-US" sz="1200" b="1" kern="100">
                          <a:effectLst/>
                        </a:rPr>
                        <a:t>(430 mi</a:t>
                      </a:r>
                      <a:r>
                        <a:rPr lang="en-US" sz="1200" b="1" kern="100" baseline="30000">
                          <a:effectLst/>
                        </a:rPr>
                        <a:t>2</a:t>
                      </a:r>
                      <a:r>
                        <a:rPr lang="en-US" sz="1200" b="1" kern="100">
                          <a:effectLst/>
                        </a:rPr>
                        <a:t>)</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33</a:t>
                      </a:r>
                    </a:p>
                    <a:p>
                      <a:pPr marL="0" marR="0" algn="ctr">
                        <a:lnSpc>
                          <a:spcPct val="115000"/>
                        </a:lnSpc>
                        <a:spcAft>
                          <a:spcPts val="0"/>
                        </a:spcAft>
                        <a:buNone/>
                      </a:pPr>
                      <a:r>
                        <a:rPr lang="en-US" sz="1200" b="1" kern="100">
                          <a:effectLst/>
                        </a:rPr>
                        <a:t>(1,394 mi</a:t>
                      </a:r>
                      <a:r>
                        <a:rPr lang="en-US" sz="1200" b="1" kern="100" baseline="30000">
                          <a:effectLst/>
                        </a:rPr>
                        <a:t>2</a:t>
                      </a:r>
                      <a:r>
                        <a:rPr lang="en-US" sz="1200" b="1" kern="100">
                          <a:effectLst/>
                        </a:rPr>
                        <a:t>)</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23</a:t>
                      </a:r>
                    </a:p>
                    <a:p>
                      <a:pPr marL="0" marR="0" algn="ctr">
                        <a:lnSpc>
                          <a:spcPct val="115000"/>
                        </a:lnSpc>
                        <a:spcAft>
                          <a:spcPts val="0"/>
                        </a:spcAft>
                        <a:buNone/>
                      </a:pPr>
                      <a:r>
                        <a:rPr lang="en-US" sz="1200" b="1" kern="100">
                          <a:effectLst/>
                        </a:rPr>
                        <a:t>(1,061 mi</a:t>
                      </a:r>
                      <a:r>
                        <a:rPr lang="en-US" sz="1200" b="1" kern="100" baseline="30000">
                          <a:effectLst/>
                        </a:rPr>
                        <a:t>2</a:t>
                      </a:r>
                      <a:r>
                        <a:rPr lang="en-US" sz="1200" b="1" kern="100">
                          <a:effectLst/>
                        </a:rPr>
                        <a:t>) </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071388"/>
                  </a:ext>
                </a:extLst>
              </a:tr>
              <a:tr h="189865">
                <a:tc>
                  <a:txBody>
                    <a:bodyPr/>
                    <a:lstStyle/>
                    <a:p>
                      <a:pPr marL="0" marR="0" algn="r">
                        <a:lnSpc>
                          <a:spcPct val="115000"/>
                        </a:lnSpc>
                        <a:spcAft>
                          <a:spcPts val="0"/>
                        </a:spcAft>
                        <a:buNone/>
                      </a:pPr>
                      <a:r>
                        <a:rPr lang="en-US" sz="1200" b="1" kern="100">
                          <a:effectLst/>
                        </a:rPr>
                        <a:t>USGS Streamgages:</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80</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352</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237</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0501910"/>
                  </a:ext>
                </a:extLst>
              </a:tr>
              <a:tr h="189865">
                <a:tc>
                  <a:txBody>
                    <a:bodyPr/>
                    <a:lstStyle/>
                    <a:p>
                      <a:pPr marL="0" marR="0" algn="r">
                        <a:lnSpc>
                          <a:spcPct val="115000"/>
                        </a:lnSpc>
                        <a:spcAft>
                          <a:spcPts val="0"/>
                        </a:spcAft>
                        <a:buNone/>
                      </a:pPr>
                      <a:r>
                        <a:rPr lang="en-US" sz="1200" b="1" kern="100">
                          <a:effectLst/>
                        </a:rPr>
                        <a:t>Levees:</a:t>
                      </a:r>
                    </a:p>
                    <a:p>
                      <a:pPr marL="0" marR="0" algn="r">
                        <a:lnSpc>
                          <a:spcPct val="115000"/>
                        </a:lnSpc>
                        <a:spcAft>
                          <a:spcPts val="0"/>
                        </a:spcAft>
                        <a:buNone/>
                      </a:pPr>
                      <a:r>
                        <a:rPr lang="en-US" sz="1200" b="1" kern="100">
                          <a:effectLst/>
                        </a:rPr>
                        <a:t>(Based on NLD)</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75</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3</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25</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27684"/>
                  </a:ext>
                </a:extLst>
              </a:tr>
              <a:tr h="189865">
                <a:tc>
                  <a:txBody>
                    <a:bodyPr/>
                    <a:lstStyle/>
                    <a:p>
                      <a:pPr marL="0" marR="0" algn="r">
                        <a:lnSpc>
                          <a:spcPct val="115000"/>
                        </a:lnSpc>
                        <a:spcAft>
                          <a:spcPts val="0"/>
                        </a:spcAft>
                        <a:buNone/>
                      </a:pPr>
                      <a:r>
                        <a:rPr lang="en-US" sz="1200" b="1" kern="100">
                          <a:effectLst/>
                        </a:rPr>
                        <a:t>Dams:</a:t>
                      </a:r>
                    </a:p>
                    <a:p>
                      <a:pPr marL="0" marR="0" algn="r">
                        <a:lnSpc>
                          <a:spcPct val="115000"/>
                        </a:lnSpc>
                        <a:spcAft>
                          <a:spcPts val="0"/>
                        </a:spcAft>
                        <a:buNone/>
                      </a:pPr>
                      <a:r>
                        <a:rPr lang="en-US" sz="1200" b="1" kern="100">
                          <a:effectLst/>
                        </a:rPr>
                        <a:t>(Based on NID)</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241</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609</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906</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115267"/>
                  </a:ext>
                </a:extLst>
              </a:tr>
              <a:tr h="189865">
                <a:tc>
                  <a:txBody>
                    <a:bodyPr/>
                    <a:lstStyle/>
                    <a:p>
                      <a:pPr marL="0" marR="0" algn="r">
                        <a:lnSpc>
                          <a:spcPct val="115000"/>
                        </a:lnSpc>
                        <a:spcAft>
                          <a:spcPts val="0"/>
                        </a:spcAft>
                        <a:buNone/>
                      </a:pPr>
                      <a:r>
                        <a:rPr lang="en-US" sz="1200" b="1" kern="100">
                          <a:effectLst/>
                        </a:rPr>
                        <a:t>Stream miles:</a:t>
                      </a:r>
                    </a:p>
                    <a:p>
                      <a:pPr marL="0" marR="0" algn="r">
                        <a:lnSpc>
                          <a:spcPct val="115000"/>
                        </a:lnSpc>
                        <a:spcAft>
                          <a:spcPts val="0"/>
                        </a:spcAft>
                        <a:buNone/>
                      </a:pPr>
                      <a:r>
                        <a:rPr lang="en-US" sz="1200" b="1" kern="100">
                          <a:effectLst/>
                        </a:rPr>
                        <a:t>(Based on NHD)</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14,445</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26,047</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200" b="1" kern="100">
                          <a:effectLst/>
                        </a:rPr>
                        <a:t>60,180</a:t>
                      </a:r>
                      <a:endParaRPr lang="en-US" sz="12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2832569"/>
                  </a:ext>
                </a:extLst>
              </a:tr>
            </a:tbl>
          </a:graphicData>
        </a:graphic>
      </p:graphicFrame>
      <p:sp>
        <p:nvSpPr>
          <p:cNvPr id="7" name="Content Placeholder 6">
            <a:extLst>
              <a:ext uri="{FF2B5EF4-FFF2-40B4-BE49-F238E27FC236}">
                <a16:creationId xmlns:a16="http://schemas.microsoft.com/office/drawing/2014/main" id="{2104130C-1254-2636-E876-B4A4CB6217B1}"/>
              </a:ext>
            </a:extLst>
          </p:cNvPr>
          <p:cNvSpPr>
            <a:spLocks noGrp="1"/>
          </p:cNvSpPr>
          <p:nvPr>
            <p:ph idx="1"/>
          </p:nvPr>
        </p:nvSpPr>
        <p:spPr/>
        <p:txBody>
          <a:bodyPr/>
          <a:lstStyle/>
          <a:p>
            <a:pPr marL="0" indent="0">
              <a:buNone/>
            </a:pPr>
            <a:r>
              <a:rPr lang="en-US">
                <a:solidFill>
                  <a:schemeClr val="bg1"/>
                </a:solidFill>
              </a:rPr>
              <a:t>x</a:t>
            </a:r>
          </a:p>
        </p:txBody>
      </p:sp>
    </p:spTree>
    <p:extLst>
      <p:ext uri="{BB962C8B-B14F-4D97-AF65-F5344CB8AC3E}">
        <p14:creationId xmlns:p14="http://schemas.microsoft.com/office/powerpoint/2010/main" val="120565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4F4F-8C30-235F-3338-8B51E7A334D2}"/>
              </a:ext>
            </a:extLst>
          </p:cNvPr>
          <p:cNvSpPr>
            <a:spLocks noGrp="1"/>
          </p:cNvSpPr>
          <p:nvPr>
            <p:ph type="title" idx="4294967295"/>
          </p:nvPr>
        </p:nvSpPr>
        <p:spPr>
          <a:xfrm>
            <a:off x="0" y="-153988"/>
            <a:ext cx="10515600" cy="1325563"/>
          </a:xfrm>
        </p:spPr>
        <p:txBody>
          <a:bodyPr/>
          <a:lstStyle/>
          <a:p>
            <a:r>
              <a:rPr lang="en-US" sz="3600">
                <a:solidFill>
                  <a:srgbClr val="005288"/>
                </a:solidFill>
                <a:latin typeface="Franklin Gothic Heavy" panose="020B0903020102020204" pitchFamily="34" charset="0"/>
              </a:rPr>
              <a:t>FFRD Workflow</a:t>
            </a:r>
          </a:p>
        </p:txBody>
      </p:sp>
      <p:pic>
        <p:nvPicPr>
          <p:cNvPr id="5" name="Content Placeholder 4">
            <a:extLst>
              <a:ext uri="{FF2B5EF4-FFF2-40B4-BE49-F238E27FC236}">
                <a16:creationId xmlns:a16="http://schemas.microsoft.com/office/drawing/2014/main" id="{DF0929AC-04E1-609E-19A6-F76C09D16F7F}"/>
              </a:ext>
            </a:extLst>
          </p:cNvPr>
          <p:cNvPicPr>
            <a:picLocks noGrp="1" noChangeAspect="1"/>
          </p:cNvPicPr>
          <p:nvPr>
            <p:ph idx="4294967295"/>
          </p:nvPr>
        </p:nvPicPr>
        <p:blipFill>
          <a:blip r:embed="rId3"/>
          <a:stretch>
            <a:fillRect/>
          </a:stretch>
        </p:blipFill>
        <p:spPr>
          <a:xfrm>
            <a:off x="152400" y="880064"/>
            <a:ext cx="6427788" cy="5741988"/>
          </a:xfrm>
          <a:prstGeom prst="rect">
            <a:avLst/>
          </a:prstGeom>
        </p:spPr>
      </p:pic>
      <p:sp>
        <p:nvSpPr>
          <p:cNvPr id="3" name="TextBox 2">
            <a:extLst>
              <a:ext uri="{FF2B5EF4-FFF2-40B4-BE49-F238E27FC236}">
                <a16:creationId xmlns:a16="http://schemas.microsoft.com/office/drawing/2014/main" id="{D7BC0DC2-CCD4-153C-5D15-BE6712090285}"/>
              </a:ext>
            </a:extLst>
          </p:cNvPr>
          <p:cNvSpPr txBox="1"/>
          <p:nvPr/>
        </p:nvSpPr>
        <p:spPr>
          <a:xfrm>
            <a:off x="6773333" y="939800"/>
            <a:ext cx="5147734" cy="5632311"/>
          </a:xfrm>
          <a:prstGeom prst="rect">
            <a:avLst/>
          </a:prstGeom>
          <a:noFill/>
        </p:spPr>
        <p:txBody>
          <a:bodyPr wrap="square" rtlCol="0">
            <a:spAutoFit/>
          </a:bodyPr>
          <a:lstStyle/>
          <a:p>
            <a:r>
              <a:rPr lang="en-US" b="1"/>
              <a:t>Scoping and Data Preparation</a:t>
            </a:r>
          </a:p>
          <a:p>
            <a:pPr marL="285750" indent="-285750">
              <a:buFont typeface="Arial" panose="020B0604020202020204" pitchFamily="34" charset="0"/>
              <a:buChar char="•"/>
            </a:pPr>
            <a:r>
              <a:rPr lang="en-US"/>
              <a:t>Data Collection and Preparation</a:t>
            </a:r>
          </a:p>
          <a:p>
            <a:pPr marL="742950" lvl="1" indent="-285750">
              <a:buFont typeface="Arial" panose="020B0604020202020204" pitchFamily="34" charset="0"/>
              <a:buChar char="•"/>
            </a:pPr>
            <a:r>
              <a:rPr lang="en-US"/>
              <a:t>Terrain, Storms Catalog, Model Delineation</a:t>
            </a:r>
          </a:p>
          <a:p>
            <a:pPr marL="742950" lvl="1" indent="-285750">
              <a:buFont typeface="Arial" panose="020B0604020202020204" pitchFamily="34" charset="0"/>
              <a:buChar char="•"/>
            </a:pPr>
            <a:r>
              <a:rPr lang="en-US"/>
              <a:t>Tables 4.4-4.9 in SOP V1</a:t>
            </a:r>
          </a:p>
          <a:p>
            <a:pPr marL="285750" indent="-285750">
              <a:buFont typeface="Arial" panose="020B0604020202020204" pitchFamily="34" charset="0"/>
              <a:buChar char="•"/>
            </a:pPr>
            <a:r>
              <a:rPr lang="en-US"/>
              <a:t>Project Planning</a:t>
            </a:r>
          </a:p>
          <a:p>
            <a:r>
              <a:rPr lang="en-US" b="1"/>
              <a:t>Calibration</a:t>
            </a:r>
          </a:p>
          <a:p>
            <a:pPr marL="285750" indent="-285750">
              <a:buFont typeface="Arial" panose="020B0604020202020204" pitchFamily="34" charset="0"/>
              <a:buChar char="•"/>
            </a:pPr>
            <a:r>
              <a:rPr lang="en-US"/>
              <a:t>Individual Model Development</a:t>
            </a:r>
          </a:p>
          <a:p>
            <a:pPr marL="742950" lvl="1" indent="-285750">
              <a:buFont typeface="Arial" panose="020B0604020202020204" pitchFamily="34" charset="0"/>
              <a:buChar char="•"/>
            </a:pPr>
            <a:r>
              <a:rPr lang="en-US"/>
              <a:t>HMS, RAS, RES-SIM</a:t>
            </a:r>
          </a:p>
          <a:p>
            <a:pPr marL="285750" indent="-285750">
              <a:buFont typeface="Arial" panose="020B0604020202020204" pitchFamily="34" charset="0"/>
              <a:buChar char="•"/>
            </a:pPr>
            <a:r>
              <a:rPr lang="en-US"/>
              <a:t>Calibrate to 6 historic events</a:t>
            </a:r>
          </a:p>
          <a:p>
            <a:r>
              <a:rPr lang="en-US" b="1"/>
              <a:t>Conformance</a:t>
            </a:r>
          </a:p>
          <a:p>
            <a:pPr marL="285750" indent="-285750">
              <a:buFont typeface="Arial" panose="020B0604020202020204" pitchFamily="34" charset="0"/>
              <a:buChar char="•"/>
            </a:pPr>
            <a:r>
              <a:rPr lang="en-US"/>
              <a:t>Initial Model Integration</a:t>
            </a:r>
          </a:p>
          <a:p>
            <a:pPr marL="742950" lvl="1" indent="-285750">
              <a:buFont typeface="Arial" panose="020B0604020202020204" pitchFamily="34" charset="0"/>
              <a:buChar char="•"/>
            </a:pPr>
            <a:r>
              <a:rPr lang="en-US"/>
              <a:t>Link SST, HMS, RAS, RES-SIM</a:t>
            </a:r>
          </a:p>
          <a:p>
            <a:pPr marL="285750" indent="-285750">
              <a:buFont typeface="Arial" panose="020B0604020202020204" pitchFamily="34" charset="0"/>
              <a:buChar char="•"/>
            </a:pPr>
            <a:r>
              <a:rPr lang="en-US"/>
              <a:t>Test and Calibrate Stochastic Simulation</a:t>
            </a:r>
          </a:p>
          <a:p>
            <a:pPr marL="742950" lvl="1" indent="-285750">
              <a:buFont typeface="Arial" panose="020B0604020202020204" pitchFamily="34" charset="0"/>
              <a:buChar char="•"/>
            </a:pPr>
            <a:r>
              <a:rPr lang="en-US"/>
              <a:t>~20,000 events or 1 Realization</a:t>
            </a:r>
          </a:p>
          <a:p>
            <a:r>
              <a:rPr lang="en-US" b="1"/>
              <a:t>Production</a:t>
            </a:r>
          </a:p>
          <a:p>
            <a:pPr marL="285750" indent="-285750">
              <a:buFont typeface="Arial" panose="020B0604020202020204" pitchFamily="34" charset="0"/>
              <a:buChar char="•"/>
            </a:pPr>
            <a:r>
              <a:rPr lang="en-US"/>
              <a:t>Final Integrated Model</a:t>
            </a:r>
          </a:p>
          <a:p>
            <a:pPr marL="285750" indent="-285750">
              <a:buFont typeface="Arial" panose="020B0604020202020204" pitchFamily="34" charset="0"/>
              <a:buChar char="•"/>
            </a:pPr>
            <a:r>
              <a:rPr lang="en-US"/>
              <a:t>Full Monte Carlo Simulati0on</a:t>
            </a:r>
          </a:p>
          <a:p>
            <a:pPr marL="742950" lvl="1" indent="-285750">
              <a:buFont typeface="Arial" panose="020B0604020202020204" pitchFamily="34" charset="0"/>
              <a:buChar char="•"/>
            </a:pPr>
            <a:r>
              <a:rPr lang="en-US"/>
              <a:t>~1,000,000 events or 50 Realizations</a:t>
            </a:r>
          </a:p>
          <a:p>
            <a:pPr marL="285750" indent="-285750">
              <a:buFont typeface="Arial" panose="020B0604020202020204" pitchFamily="34" charset="0"/>
              <a:buChar char="•"/>
            </a:pPr>
            <a:r>
              <a:rPr lang="en-US"/>
              <a:t>Produce Gridded Hazard Outputs</a:t>
            </a:r>
          </a:p>
          <a:p>
            <a:pPr marL="285750" indent="-285750">
              <a:buFont typeface="Arial" panose="020B0604020202020204" pitchFamily="34" charset="0"/>
              <a:buChar char="•"/>
            </a:pPr>
            <a:r>
              <a:rPr lang="en-US"/>
              <a:t>Produce Structure Risk Outputs</a:t>
            </a:r>
          </a:p>
        </p:txBody>
      </p:sp>
    </p:spTree>
    <p:extLst>
      <p:ext uri="{BB962C8B-B14F-4D97-AF65-F5344CB8AC3E}">
        <p14:creationId xmlns:p14="http://schemas.microsoft.com/office/powerpoint/2010/main" val="194756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1519CC-5B36-70E7-37DD-8E77D3F6794B}"/>
              </a:ext>
            </a:extLst>
          </p:cNvPr>
          <p:cNvSpPr>
            <a:spLocks noGrp="1"/>
          </p:cNvSpPr>
          <p:nvPr>
            <p:ph type="sldNum" sz="quarter" idx="12"/>
          </p:nvPr>
        </p:nvSpPr>
        <p:spPr>
          <a:xfrm>
            <a:off x="10591797" y="406500"/>
            <a:ext cx="914403" cy="274320"/>
          </a:xfrm>
        </p:spPr>
        <p:txBody>
          <a:bodyPr/>
          <a:lstStyle/>
          <a:p>
            <a:fld id="{8FCC257D-A786-9244-9E17-CE618C8B9275}" type="slidenum">
              <a:rPr lang="en-US" smtClean="0"/>
              <a:pPr/>
              <a:t>7</a:t>
            </a:fld>
            <a:endParaRPr lang="en-US"/>
          </a:p>
        </p:txBody>
      </p:sp>
      <p:sp>
        <p:nvSpPr>
          <p:cNvPr id="4" name="Title 3">
            <a:extLst>
              <a:ext uri="{FF2B5EF4-FFF2-40B4-BE49-F238E27FC236}">
                <a16:creationId xmlns:a16="http://schemas.microsoft.com/office/drawing/2014/main" id="{A5DDE948-8B4D-EBE6-6E52-7F9FD38726F1}"/>
              </a:ext>
            </a:extLst>
          </p:cNvPr>
          <p:cNvSpPr>
            <a:spLocks noGrp="1"/>
          </p:cNvSpPr>
          <p:nvPr>
            <p:ph type="title"/>
          </p:nvPr>
        </p:nvSpPr>
        <p:spPr>
          <a:xfrm>
            <a:off x="684213" y="1257771"/>
            <a:ext cx="10823575" cy="457200"/>
          </a:xfrm>
        </p:spPr>
        <p:txBody>
          <a:bodyPr>
            <a:normAutofit fontScale="90000"/>
          </a:bodyPr>
          <a:lstStyle/>
          <a:p>
            <a:r>
              <a:rPr lang="en-US"/>
              <a:t>2026 Validation Basin Estimated Timeline</a:t>
            </a:r>
          </a:p>
        </p:txBody>
      </p:sp>
      <p:graphicFrame>
        <p:nvGraphicFramePr>
          <p:cNvPr id="13" name="Table 13">
            <a:extLst>
              <a:ext uri="{FF2B5EF4-FFF2-40B4-BE49-F238E27FC236}">
                <a16:creationId xmlns:a16="http://schemas.microsoft.com/office/drawing/2014/main" id="{84D6038D-E830-15DE-9C2E-1BBD7310DE75}"/>
              </a:ext>
            </a:extLst>
          </p:cNvPr>
          <p:cNvGraphicFramePr>
            <a:graphicFrameLocks noGrp="1"/>
          </p:cNvGraphicFramePr>
          <p:nvPr>
            <p:ph sz="quarter" idx="13"/>
            <p:extLst>
              <p:ext uri="{D42A27DB-BD31-4B8C-83A1-F6EECF244321}">
                <p14:modId xmlns:p14="http://schemas.microsoft.com/office/powerpoint/2010/main" val="2651049113"/>
              </p:ext>
            </p:extLst>
          </p:nvPr>
        </p:nvGraphicFramePr>
        <p:xfrm>
          <a:off x="684212" y="2047461"/>
          <a:ext cx="10821988" cy="4036952"/>
        </p:xfrm>
        <a:graphic>
          <a:graphicData uri="http://schemas.openxmlformats.org/drawingml/2006/table">
            <a:tbl>
              <a:tblPr firstRow="1" bandRow="1">
                <a:tableStyleId>{5C22544A-7EE6-4342-B048-85BDC9FD1C3A}</a:tableStyleId>
              </a:tblPr>
              <a:tblGrid>
                <a:gridCol w="5410994">
                  <a:extLst>
                    <a:ext uri="{9D8B030D-6E8A-4147-A177-3AD203B41FA5}">
                      <a16:colId xmlns:a16="http://schemas.microsoft.com/office/drawing/2014/main" val="2160488236"/>
                    </a:ext>
                  </a:extLst>
                </a:gridCol>
                <a:gridCol w="5410994">
                  <a:extLst>
                    <a:ext uri="{9D8B030D-6E8A-4147-A177-3AD203B41FA5}">
                      <a16:colId xmlns:a16="http://schemas.microsoft.com/office/drawing/2014/main" val="2808319823"/>
                    </a:ext>
                  </a:extLst>
                </a:gridCol>
              </a:tblGrid>
              <a:tr h="7362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lt1"/>
                          </a:solidFill>
                          <a:latin typeface="Franklin Gothic Book" panose="020B0503020102020204" pitchFamily="34" charset="0"/>
                          <a:ea typeface="+mn-ea"/>
                          <a:cs typeface="+mn-cs"/>
                        </a:rPr>
                        <a:t>Validation Basin Part 1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lt1"/>
                          </a:solidFill>
                          <a:latin typeface="Franklin Gothic Book" panose="020B0503020102020204" pitchFamily="34" charset="0"/>
                          <a:ea typeface="+mn-ea"/>
                          <a:cs typeface="+mn-cs"/>
                        </a:rPr>
                        <a:t>Validation Basin Part 2</a:t>
                      </a:r>
                    </a:p>
                  </a:txBody>
                  <a:tcPr anchor="ctr"/>
                </a:tc>
                <a:extLst>
                  <a:ext uri="{0D108BD9-81ED-4DB2-BD59-A6C34878D82A}">
                    <a16:rowId xmlns:a16="http://schemas.microsoft.com/office/drawing/2014/main" val="3867772534"/>
                  </a:ext>
                </a:extLst>
              </a:tr>
              <a:tr h="779973">
                <a:tc>
                  <a:txBody>
                    <a:bodyPr/>
                    <a:lstStyle/>
                    <a:p>
                      <a:pPr algn="ctr"/>
                      <a:r>
                        <a:rPr lang="en-US">
                          <a:solidFill>
                            <a:srgbClr val="003D67"/>
                          </a:solidFill>
                        </a:rPr>
                        <a:t>Now – March 31, 2026 </a:t>
                      </a:r>
                    </a:p>
                  </a:txBody>
                  <a:tcPr anchor="ctr"/>
                </a:tc>
                <a:tc>
                  <a:txBody>
                    <a:bodyPr/>
                    <a:lstStyle/>
                    <a:p>
                      <a:pPr algn="ctr"/>
                      <a:r>
                        <a:rPr lang="en-US">
                          <a:solidFill>
                            <a:srgbClr val="003D67"/>
                          </a:solidFill>
                        </a:rPr>
                        <a:t>TBD (April target) - Remainder of 2026</a:t>
                      </a:r>
                    </a:p>
                  </a:txBody>
                  <a:tcPr anchor="ctr"/>
                </a:tc>
                <a:extLst>
                  <a:ext uri="{0D108BD9-81ED-4DB2-BD59-A6C34878D82A}">
                    <a16:rowId xmlns:a16="http://schemas.microsoft.com/office/drawing/2014/main" val="1805470773"/>
                  </a:ext>
                </a:extLst>
              </a:tr>
              <a:tr h="2389886">
                <a:tc>
                  <a:txBody>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solidFill>
                            <a:srgbClr val="003D67"/>
                          </a:solidFill>
                        </a:rPr>
                        <a:t>Scoping and Data Preparation Aiming at ~80% complete (Hydrology and Meteorology Tasks)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solidFill>
                            <a:srgbClr val="003D67"/>
                          </a:solidFill>
                        </a:rPr>
                        <a:t>Meteorology (build storm catalog)</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solidFill>
                            <a:srgbClr val="003D67"/>
                          </a:solidFill>
                        </a:rPr>
                        <a:t>Initial HMS Model Set-Up</a:t>
                      </a:r>
                      <a:br>
                        <a:rPr lang="en-US">
                          <a:solidFill>
                            <a:srgbClr val="003D67"/>
                          </a:solidFill>
                        </a:rPr>
                      </a:br>
                      <a:r>
                        <a:rPr lang="en-US" i="1">
                          <a:solidFill>
                            <a:srgbClr val="003D67"/>
                          </a:solidFill>
                        </a:rPr>
                        <a:t>Section 6.2.1.5 in SOP V1 Draft</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solidFill>
                            <a:srgbClr val="003D67"/>
                          </a:solidFill>
                        </a:rPr>
                        <a:t>Basin Progress Report</a:t>
                      </a:r>
                    </a:p>
                  </a:txBody>
                  <a:tcPr anchor="ctr"/>
                </a:tc>
                <a:tc>
                  <a:txBody>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solidFill>
                            <a:srgbClr val="003D67"/>
                          </a:solidFill>
                        </a:rPr>
                        <a:t>Remaining Scoping and Data Preparation Tasks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solidFill>
                            <a:srgbClr val="003D67"/>
                          </a:solidFill>
                        </a:rPr>
                        <a:t>Calibration</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solidFill>
                            <a:srgbClr val="003D67"/>
                          </a:solidFill>
                        </a:rPr>
                        <a:t>Conformance</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solidFill>
                            <a:srgbClr val="003D67"/>
                          </a:solidFill>
                        </a:rPr>
                        <a:t>Production</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solidFill>
                            <a:srgbClr val="003D67"/>
                          </a:solidFill>
                        </a:rPr>
                        <a:t>TOG Reviews</a:t>
                      </a:r>
                    </a:p>
                  </a:txBody>
                  <a:tcPr anchor="ctr"/>
                </a:tc>
                <a:extLst>
                  <a:ext uri="{0D108BD9-81ED-4DB2-BD59-A6C34878D82A}">
                    <a16:rowId xmlns:a16="http://schemas.microsoft.com/office/drawing/2014/main" val="1031932232"/>
                  </a:ext>
                </a:extLst>
              </a:tr>
            </a:tbl>
          </a:graphicData>
        </a:graphic>
      </p:graphicFrame>
    </p:spTree>
    <p:extLst>
      <p:ext uri="{BB962C8B-B14F-4D97-AF65-F5344CB8AC3E}">
        <p14:creationId xmlns:p14="http://schemas.microsoft.com/office/powerpoint/2010/main" val="97206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13E0-E574-CE35-DB55-E4E60CF56915}"/>
              </a:ext>
            </a:extLst>
          </p:cNvPr>
          <p:cNvSpPr>
            <a:spLocks noGrp="1"/>
          </p:cNvSpPr>
          <p:nvPr>
            <p:ph type="title"/>
          </p:nvPr>
        </p:nvSpPr>
        <p:spPr/>
        <p:txBody>
          <a:bodyPr/>
          <a:lstStyle/>
          <a:p>
            <a:r>
              <a:rPr lang="en-US"/>
              <a:t>Broader Validation Basin Roles</a:t>
            </a:r>
          </a:p>
        </p:txBody>
      </p:sp>
      <p:sp>
        <p:nvSpPr>
          <p:cNvPr id="4" name="Slide Number Placeholder 3">
            <a:extLst>
              <a:ext uri="{FF2B5EF4-FFF2-40B4-BE49-F238E27FC236}">
                <a16:creationId xmlns:a16="http://schemas.microsoft.com/office/drawing/2014/main" id="{7BDCF841-F8EB-82BE-5BFC-1DD676E4021F}"/>
              </a:ext>
            </a:extLst>
          </p:cNvPr>
          <p:cNvSpPr>
            <a:spLocks noGrp="1"/>
          </p:cNvSpPr>
          <p:nvPr>
            <p:ph type="sldNum" sz="quarter" idx="12"/>
          </p:nvPr>
        </p:nvSpPr>
        <p:spPr/>
        <p:txBody>
          <a:bodyPr/>
          <a:lstStyle/>
          <a:p>
            <a:fld id="{8FCC257D-A786-9244-9E17-CE618C8B9275}" type="slidenum">
              <a:rPr lang="en-US" smtClean="0"/>
              <a:pPr/>
              <a:t>8</a:t>
            </a:fld>
            <a:endParaRPr lang="en-US"/>
          </a:p>
        </p:txBody>
      </p:sp>
      <p:sp>
        <p:nvSpPr>
          <p:cNvPr id="5" name="Content Placeholder 4">
            <a:extLst>
              <a:ext uri="{FF2B5EF4-FFF2-40B4-BE49-F238E27FC236}">
                <a16:creationId xmlns:a16="http://schemas.microsoft.com/office/drawing/2014/main" id="{813E658B-20BC-1E3F-551A-E711A13D71BF}"/>
              </a:ext>
            </a:extLst>
          </p:cNvPr>
          <p:cNvSpPr>
            <a:spLocks noGrp="1"/>
          </p:cNvSpPr>
          <p:nvPr>
            <p:ph sz="quarter" idx="13"/>
          </p:nvPr>
        </p:nvSpPr>
        <p:spPr>
          <a:xfrm>
            <a:off x="1600203" y="1802119"/>
            <a:ext cx="3949010" cy="4141385"/>
          </a:xfrm>
        </p:spPr>
        <p:txBody>
          <a:bodyPr/>
          <a:lstStyle/>
          <a:p>
            <a:r>
              <a:rPr lang="en-US" b="1"/>
              <a:t>FEMA</a:t>
            </a:r>
          </a:p>
          <a:p>
            <a:pPr marL="285750" indent="-285750">
              <a:lnSpc>
                <a:spcPct val="100000"/>
              </a:lnSpc>
              <a:buFont typeface="Arial" panose="020B0604020202020204" pitchFamily="34" charset="0"/>
              <a:buChar char="•"/>
            </a:pPr>
            <a:r>
              <a:rPr lang="en-US"/>
              <a:t>Program Manager(s)</a:t>
            </a:r>
          </a:p>
          <a:p>
            <a:pPr marL="285750" indent="-285750">
              <a:lnSpc>
                <a:spcPct val="100000"/>
              </a:lnSpc>
              <a:buFont typeface="Arial" panose="020B0604020202020204" pitchFamily="34" charset="0"/>
              <a:buChar char="•"/>
            </a:pPr>
            <a:r>
              <a:rPr lang="en-US"/>
              <a:t>FEMA Regional Support</a:t>
            </a:r>
          </a:p>
          <a:p>
            <a:pPr marL="285750" indent="-285750">
              <a:lnSpc>
                <a:spcPct val="100000"/>
              </a:lnSpc>
              <a:buFont typeface="Arial" panose="020B0604020202020204" pitchFamily="34" charset="0"/>
              <a:buChar char="•"/>
            </a:pPr>
            <a:r>
              <a:rPr lang="en-US"/>
              <a:t>Communications Strategy Branch</a:t>
            </a:r>
          </a:p>
          <a:p>
            <a:pPr marL="285750" indent="-285750">
              <a:lnSpc>
                <a:spcPct val="100000"/>
              </a:lnSpc>
              <a:buFont typeface="Arial" panose="020B0604020202020204" pitchFamily="34" charset="0"/>
              <a:buChar char="•"/>
            </a:pPr>
            <a:r>
              <a:rPr lang="en-US"/>
              <a:t>IT Support</a:t>
            </a:r>
          </a:p>
          <a:p>
            <a:r>
              <a:rPr lang="en-US" b="1"/>
              <a:t>Technical Oversight Group</a:t>
            </a:r>
          </a:p>
          <a:p>
            <a:pPr marL="285750" indent="-285750">
              <a:buFont typeface="Arial" panose="020B0604020202020204" pitchFamily="34" charset="0"/>
              <a:buChar char="•"/>
            </a:pPr>
            <a:r>
              <a:rPr lang="en-US"/>
              <a:t>USACE and FEMA Representatives</a:t>
            </a:r>
          </a:p>
          <a:p>
            <a:endParaRPr lang="en-US"/>
          </a:p>
        </p:txBody>
      </p:sp>
      <p:sp>
        <p:nvSpPr>
          <p:cNvPr id="6" name="Content Placeholder 4">
            <a:extLst>
              <a:ext uri="{FF2B5EF4-FFF2-40B4-BE49-F238E27FC236}">
                <a16:creationId xmlns:a16="http://schemas.microsoft.com/office/drawing/2014/main" id="{63974756-3060-459A-AC53-DDEF3B328BFE}"/>
              </a:ext>
            </a:extLst>
          </p:cNvPr>
          <p:cNvSpPr txBox="1">
            <a:spLocks/>
          </p:cNvSpPr>
          <p:nvPr/>
        </p:nvSpPr>
        <p:spPr>
          <a:xfrm>
            <a:off x="6642787" y="1802119"/>
            <a:ext cx="3949010" cy="4141385"/>
          </a:xfrm>
          <a:prstGeom prst="rect">
            <a:avLst/>
          </a:prstGeom>
        </p:spPr>
        <p:txBody>
          <a:bodyPr/>
          <a:lstStyle>
            <a:lvl1pPr marL="0" indent="0" algn="l" defTabSz="457200" rtl="0" eaLnBrk="1" latinLnBrk="0" hangingPunct="1">
              <a:lnSpc>
                <a:spcPts val="2600"/>
              </a:lnSpc>
              <a:spcBef>
                <a:spcPts val="1000"/>
              </a:spcBef>
              <a:buClr>
                <a:srgbClr val="2F2F30"/>
              </a:buClr>
              <a:buFont typeface="Arial" panose="020B0604020202020204" pitchFamily="34" charset="0"/>
              <a:buNone/>
              <a:defRPr sz="1800" kern="1200">
                <a:solidFill>
                  <a:schemeClr val="tx1"/>
                </a:solidFill>
                <a:latin typeface="+mn-lt"/>
                <a:ea typeface="+mn-ea"/>
                <a:cs typeface="+mn-cs"/>
              </a:defRPr>
            </a:lvl1pPr>
            <a:lvl2pPr marL="457200" indent="0" algn="l" defTabSz="457200" rtl="0" eaLnBrk="1" latinLnBrk="0" hangingPunct="1">
              <a:spcBef>
                <a:spcPts val="1000"/>
              </a:spcBef>
              <a:buClr>
                <a:srgbClr val="2F2F30"/>
              </a:buClr>
              <a:buSzPct val="100000"/>
              <a:buFont typeface="Courier New" panose="02070309020205020404" pitchFamily="49" charset="0"/>
              <a:buNone/>
              <a:defRPr sz="1600" kern="1200">
                <a:solidFill>
                  <a:schemeClr val="tx1"/>
                </a:solidFill>
                <a:latin typeface="+mn-lt"/>
                <a:ea typeface="+mn-ea"/>
                <a:cs typeface="+mn-cs"/>
              </a:defRPr>
            </a:lvl2pPr>
            <a:lvl3pPr marL="914400" indent="0" algn="l" defTabSz="457200" rtl="0" eaLnBrk="1" latinLnBrk="0" hangingPunct="1">
              <a:spcBef>
                <a:spcPts val="1000"/>
              </a:spcBef>
              <a:buClr>
                <a:srgbClr val="2F2F30"/>
              </a:buClr>
              <a:buFont typeface="Franklin Gothic Book" panose="020B0503020102020204" pitchFamily="34" charset="0"/>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a:t>USACE</a:t>
            </a:r>
          </a:p>
          <a:p>
            <a:pPr marL="285750" indent="-285750">
              <a:lnSpc>
                <a:spcPct val="100000"/>
              </a:lnSpc>
              <a:buFont typeface="Arial" panose="020B0604020202020204" pitchFamily="34" charset="0"/>
              <a:buChar char="•"/>
            </a:pPr>
            <a:r>
              <a:rPr lang="en-US"/>
              <a:t>Basin Advisors</a:t>
            </a:r>
          </a:p>
          <a:p>
            <a:pPr marL="285750" indent="-285750">
              <a:lnSpc>
                <a:spcPct val="100000"/>
              </a:lnSpc>
              <a:buFont typeface="Arial" panose="020B0604020202020204" pitchFamily="34" charset="0"/>
              <a:buChar char="•"/>
            </a:pPr>
            <a:r>
              <a:rPr lang="en-US"/>
              <a:t>Cloud Environment Support</a:t>
            </a:r>
          </a:p>
          <a:p>
            <a:pPr marL="285750" indent="-285750">
              <a:lnSpc>
                <a:spcPct val="100000"/>
              </a:lnSpc>
              <a:buFont typeface="Arial" panose="020B0604020202020204" pitchFamily="34" charset="0"/>
              <a:buChar char="•"/>
            </a:pPr>
            <a:r>
              <a:rPr lang="en-US"/>
              <a:t>Levee Data and Methods Support</a:t>
            </a:r>
          </a:p>
          <a:p>
            <a:pPr marL="285750" indent="-285750">
              <a:lnSpc>
                <a:spcPct val="100000"/>
              </a:lnSpc>
              <a:buFont typeface="Arial" panose="020B0604020202020204" pitchFamily="34" charset="0"/>
              <a:buChar char="•"/>
            </a:pPr>
            <a:r>
              <a:rPr lang="en-US"/>
              <a:t>Dam Data and Methods Support</a:t>
            </a:r>
          </a:p>
          <a:p>
            <a:pPr marL="285750" indent="-285750">
              <a:lnSpc>
                <a:spcPct val="100000"/>
              </a:lnSpc>
              <a:buFont typeface="Arial" panose="020B0604020202020204" pitchFamily="34" charset="0"/>
              <a:buChar char="•"/>
            </a:pPr>
            <a:r>
              <a:rPr lang="en-US"/>
              <a:t>District Support and Knowledge</a:t>
            </a:r>
            <a:endParaRPr lang="en-US" b="1"/>
          </a:p>
          <a:p>
            <a:r>
              <a:rPr lang="en-US" b="1"/>
              <a:t>University Partners</a:t>
            </a:r>
          </a:p>
          <a:p>
            <a:pPr marL="285750" indent="-285750">
              <a:buFont typeface="Arial" panose="020B0604020202020204" pitchFamily="34" charset="0"/>
              <a:buChar char="•"/>
            </a:pPr>
            <a:r>
              <a:rPr lang="en-US"/>
              <a:t>Transposition Domains</a:t>
            </a:r>
          </a:p>
          <a:p>
            <a:pPr marL="285750" indent="-285750">
              <a:buFont typeface="Arial" panose="020B0604020202020204" pitchFamily="34" charset="0"/>
              <a:buChar char="•"/>
            </a:pPr>
            <a:r>
              <a:rPr lang="en-US"/>
              <a:t>Stochastic Storm Transposition Research</a:t>
            </a:r>
          </a:p>
          <a:p>
            <a:pPr marL="285750" indent="-285750">
              <a:buFont typeface="Arial" panose="020B0604020202020204" pitchFamily="34" charset="0"/>
              <a:buChar char="•"/>
            </a:pPr>
            <a:endParaRPr lang="en-US" b="1"/>
          </a:p>
        </p:txBody>
      </p:sp>
    </p:spTree>
    <p:extLst>
      <p:ext uri="{BB962C8B-B14F-4D97-AF65-F5344CB8AC3E}">
        <p14:creationId xmlns:p14="http://schemas.microsoft.com/office/powerpoint/2010/main" val="3213840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783B-A428-2B68-11B2-4C8746BFEDE9}"/>
              </a:ext>
            </a:extLst>
          </p:cNvPr>
          <p:cNvSpPr>
            <a:spLocks noGrp="1"/>
          </p:cNvSpPr>
          <p:nvPr>
            <p:ph type="title"/>
          </p:nvPr>
        </p:nvSpPr>
        <p:spPr/>
        <p:txBody>
          <a:bodyPr/>
          <a:lstStyle/>
          <a:p>
            <a:r>
              <a:rPr lang="en-US"/>
              <a:t>PTS Project Team Leads</a:t>
            </a:r>
          </a:p>
        </p:txBody>
      </p:sp>
      <p:sp>
        <p:nvSpPr>
          <p:cNvPr id="4" name="Slide Number Placeholder 3">
            <a:extLst>
              <a:ext uri="{FF2B5EF4-FFF2-40B4-BE49-F238E27FC236}">
                <a16:creationId xmlns:a16="http://schemas.microsoft.com/office/drawing/2014/main" id="{5CBF3FD0-1A38-C70F-ED7C-87B7927F56AF}"/>
              </a:ext>
            </a:extLst>
          </p:cNvPr>
          <p:cNvSpPr>
            <a:spLocks noGrp="1"/>
          </p:cNvSpPr>
          <p:nvPr>
            <p:ph type="sldNum" sz="quarter" idx="12"/>
          </p:nvPr>
        </p:nvSpPr>
        <p:spPr/>
        <p:txBody>
          <a:bodyPr/>
          <a:lstStyle/>
          <a:p>
            <a:fld id="{8FCC257D-A786-9244-9E17-CE618C8B9275}" type="slidenum">
              <a:rPr lang="en-US" smtClean="0"/>
              <a:pPr/>
              <a:t>9</a:t>
            </a:fld>
            <a:endParaRPr lang="en-US"/>
          </a:p>
        </p:txBody>
      </p:sp>
      <p:graphicFrame>
        <p:nvGraphicFramePr>
          <p:cNvPr id="6" name="Content Placeholder 5">
            <a:extLst>
              <a:ext uri="{FF2B5EF4-FFF2-40B4-BE49-F238E27FC236}">
                <a16:creationId xmlns:a16="http://schemas.microsoft.com/office/drawing/2014/main" id="{9083D6D8-B21A-9839-0D9B-C217066EB4B1}"/>
              </a:ext>
            </a:extLst>
          </p:cNvPr>
          <p:cNvGraphicFramePr>
            <a:graphicFrameLocks noGrp="1"/>
          </p:cNvGraphicFramePr>
          <p:nvPr>
            <p:ph sz="quarter" idx="13"/>
            <p:extLst>
              <p:ext uri="{D42A27DB-BD31-4B8C-83A1-F6EECF244321}">
                <p14:modId xmlns:p14="http://schemas.microsoft.com/office/powerpoint/2010/main" val="3634901973"/>
              </p:ext>
            </p:extLst>
          </p:nvPr>
        </p:nvGraphicFramePr>
        <p:xfrm>
          <a:off x="1698222" y="1929384"/>
          <a:ext cx="8763888" cy="3992624"/>
        </p:xfrm>
        <a:graphic>
          <a:graphicData uri="http://schemas.openxmlformats.org/drawingml/2006/table">
            <a:tbl>
              <a:tblPr firstRow="1" firstCol="1" bandRow="1">
                <a:tableStyleId>{5C22544A-7EE6-4342-B048-85BDC9FD1C3A}</a:tableStyleId>
              </a:tblPr>
              <a:tblGrid>
                <a:gridCol w="2453889">
                  <a:extLst>
                    <a:ext uri="{9D8B030D-6E8A-4147-A177-3AD203B41FA5}">
                      <a16:colId xmlns:a16="http://schemas.microsoft.com/office/drawing/2014/main" val="2559042285"/>
                    </a:ext>
                  </a:extLst>
                </a:gridCol>
                <a:gridCol w="2376493">
                  <a:extLst>
                    <a:ext uri="{9D8B030D-6E8A-4147-A177-3AD203B41FA5}">
                      <a16:colId xmlns:a16="http://schemas.microsoft.com/office/drawing/2014/main" val="1776159263"/>
                    </a:ext>
                  </a:extLst>
                </a:gridCol>
                <a:gridCol w="2035954">
                  <a:extLst>
                    <a:ext uri="{9D8B030D-6E8A-4147-A177-3AD203B41FA5}">
                      <a16:colId xmlns:a16="http://schemas.microsoft.com/office/drawing/2014/main" val="945358583"/>
                    </a:ext>
                  </a:extLst>
                </a:gridCol>
                <a:gridCol w="1897552">
                  <a:extLst>
                    <a:ext uri="{9D8B030D-6E8A-4147-A177-3AD203B41FA5}">
                      <a16:colId xmlns:a16="http://schemas.microsoft.com/office/drawing/2014/main" val="2752253325"/>
                    </a:ext>
                  </a:extLst>
                </a:gridCol>
              </a:tblGrid>
              <a:tr h="331464">
                <a:tc>
                  <a:txBody>
                    <a:bodyPr/>
                    <a:lstStyle/>
                    <a:p>
                      <a:pPr marL="0" marR="0" algn="ctr">
                        <a:lnSpc>
                          <a:spcPct val="115000"/>
                        </a:lnSpc>
                        <a:spcAft>
                          <a:spcPts val="800"/>
                        </a:spcAft>
                        <a:buNone/>
                      </a:pPr>
                      <a:r>
                        <a:rPr lang="en-US" sz="1400" kern="0">
                          <a:effectLst/>
                        </a:rPr>
                        <a:t>Role(s)</a:t>
                      </a:r>
                      <a:endParaRPr lang="en-US" sz="14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400" kern="0">
                          <a:effectLst/>
                        </a:rPr>
                        <a:t>ARC</a:t>
                      </a:r>
                      <a:endParaRPr lang="en-US" sz="14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400" kern="0">
                          <a:effectLst/>
                        </a:rPr>
                        <a:t>Compass</a:t>
                      </a:r>
                      <a:endParaRPr lang="en-US" sz="14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400" kern="0">
                          <a:effectLst/>
                        </a:rPr>
                        <a:t>STARR II</a:t>
                      </a:r>
                      <a:endParaRPr lang="en-US" sz="14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98561"/>
                  </a:ext>
                </a:extLst>
              </a:tr>
              <a:tr h="361596">
                <a:tc>
                  <a:txBody>
                    <a:bodyPr/>
                    <a:lstStyle/>
                    <a:p>
                      <a:pPr marL="0" marR="0" algn="ctr">
                        <a:lnSpc>
                          <a:spcPct val="115000"/>
                        </a:lnSpc>
                        <a:spcAft>
                          <a:spcPts val="800"/>
                        </a:spcAft>
                        <a:buNone/>
                      </a:pPr>
                      <a:r>
                        <a:rPr lang="en-US" sz="1600" kern="100">
                          <a:effectLst/>
                        </a:rPr>
                        <a:t>CAM</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Geoff Uhlemann</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Andy Bonner</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Mathew Mampara</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5048081"/>
                  </a:ext>
                </a:extLst>
              </a:tr>
              <a:tr h="361596">
                <a:tc>
                  <a:txBody>
                    <a:bodyPr/>
                    <a:lstStyle/>
                    <a:p>
                      <a:pPr marL="0" marR="0" algn="ctr">
                        <a:lnSpc>
                          <a:spcPct val="115000"/>
                        </a:lnSpc>
                        <a:spcAft>
                          <a:spcPts val="800"/>
                        </a:spcAft>
                        <a:buNone/>
                      </a:pPr>
                      <a:r>
                        <a:rPr lang="en-US" sz="1600" kern="100">
                          <a:effectLst/>
                        </a:rPr>
                        <a:t>Technical Team Lead</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John Covey</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Hayden Edwards</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Erica Schmitz</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5209767"/>
                  </a:ext>
                </a:extLst>
              </a:tr>
              <a:tr h="361596">
                <a:tc>
                  <a:txBody>
                    <a:bodyPr/>
                    <a:lstStyle/>
                    <a:p>
                      <a:pPr marL="0" marR="0" algn="ctr">
                        <a:lnSpc>
                          <a:spcPct val="115000"/>
                        </a:lnSpc>
                        <a:spcAft>
                          <a:spcPts val="800"/>
                        </a:spcAft>
                        <a:buNone/>
                      </a:pPr>
                      <a:r>
                        <a:rPr lang="en-US" sz="1600" kern="100">
                          <a:effectLst/>
                        </a:rPr>
                        <a:t>Project Manager</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John Covey</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Hayden Edwards</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Shilpa Anand</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092929"/>
                  </a:ext>
                </a:extLst>
              </a:tr>
              <a:tr h="361596">
                <a:tc>
                  <a:txBody>
                    <a:bodyPr/>
                    <a:lstStyle/>
                    <a:p>
                      <a:pPr marL="0" marR="0" algn="ctr">
                        <a:lnSpc>
                          <a:spcPct val="115000"/>
                        </a:lnSpc>
                        <a:spcAft>
                          <a:spcPts val="800"/>
                        </a:spcAft>
                        <a:buNone/>
                      </a:pPr>
                      <a:r>
                        <a:rPr lang="en-US" sz="1600" kern="100">
                          <a:effectLst/>
                        </a:rPr>
                        <a:t>Meteorology Lead</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Zach Herbert</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Mohsen Tahmasebi</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Alyssa Dietrich</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747270"/>
                  </a:ext>
                </a:extLst>
              </a:tr>
              <a:tr h="361596">
                <a:tc>
                  <a:txBody>
                    <a:bodyPr/>
                    <a:lstStyle/>
                    <a:p>
                      <a:pPr marL="0" marR="0" algn="ctr">
                        <a:lnSpc>
                          <a:spcPct val="115000"/>
                        </a:lnSpc>
                        <a:spcAft>
                          <a:spcPts val="800"/>
                        </a:spcAft>
                        <a:buNone/>
                      </a:pPr>
                      <a:r>
                        <a:rPr lang="en-US" sz="1600" kern="100">
                          <a:effectLst/>
                        </a:rPr>
                        <a:t>Hydrology Lead</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Britton Wells</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KC Robinson</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Laura Chap</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034952"/>
                  </a:ext>
                </a:extLst>
              </a:tr>
              <a:tr h="361596">
                <a:tc>
                  <a:txBody>
                    <a:bodyPr/>
                    <a:lstStyle/>
                    <a:p>
                      <a:pPr marL="0" marR="0" algn="ctr">
                        <a:lnSpc>
                          <a:spcPct val="115000"/>
                        </a:lnSpc>
                        <a:spcAft>
                          <a:spcPts val="800"/>
                        </a:spcAft>
                        <a:buNone/>
                      </a:pPr>
                      <a:r>
                        <a:rPr lang="en-US" sz="1600" kern="100">
                          <a:effectLst/>
                        </a:rPr>
                        <a:t>Hydraulics Lead</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Kyle O’Neil</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Reuben Cozmyer</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Brandon Gonzalez</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863324"/>
                  </a:ext>
                </a:extLst>
              </a:tr>
              <a:tr h="406796">
                <a:tc>
                  <a:txBody>
                    <a:bodyPr/>
                    <a:lstStyle/>
                    <a:p>
                      <a:pPr marL="0" marR="0" algn="ctr">
                        <a:lnSpc>
                          <a:spcPct val="115000"/>
                        </a:lnSpc>
                        <a:spcAft>
                          <a:spcPts val="0"/>
                        </a:spcAft>
                        <a:buNone/>
                      </a:pPr>
                      <a:r>
                        <a:rPr lang="en-US" sz="1600" kern="100">
                          <a:effectLst/>
                        </a:rPr>
                        <a:t>Levee Technical</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600" kern="100">
                          <a:effectLst/>
                        </a:rPr>
                        <a:t>John Covey</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600" kern="100">
                          <a:effectLst/>
                        </a:rPr>
                        <a:t>Brad Winters</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0"/>
                        </a:spcAft>
                        <a:buNone/>
                      </a:pPr>
                      <a:r>
                        <a:rPr lang="en-US" sz="1600" kern="100">
                          <a:effectLst/>
                        </a:rPr>
                        <a:t>Will Zung</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4802480"/>
                  </a:ext>
                </a:extLst>
              </a:tr>
              <a:tr h="361596">
                <a:tc>
                  <a:txBody>
                    <a:bodyPr/>
                    <a:lstStyle/>
                    <a:p>
                      <a:pPr marL="0" marR="0" algn="ctr">
                        <a:lnSpc>
                          <a:spcPct val="115000"/>
                        </a:lnSpc>
                        <a:spcAft>
                          <a:spcPts val="800"/>
                        </a:spcAft>
                        <a:buNone/>
                      </a:pPr>
                      <a:r>
                        <a:rPr lang="en-US" sz="1600" kern="100">
                          <a:effectLst/>
                        </a:rPr>
                        <a:t>Dam Technical</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Patrick Miles</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Levi Hein</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Ed Beadenkopf</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673906"/>
                  </a:ext>
                </a:extLst>
              </a:tr>
              <a:tr h="361596">
                <a:tc>
                  <a:txBody>
                    <a:bodyPr/>
                    <a:lstStyle/>
                    <a:p>
                      <a:pPr marL="0" marR="0" algn="ctr">
                        <a:lnSpc>
                          <a:spcPct val="115000"/>
                        </a:lnSpc>
                        <a:spcAft>
                          <a:spcPts val="800"/>
                        </a:spcAft>
                        <a:buNone/>
                      </a:pPr>
                      <a:r>
                        <a:rPr lang="en-US" sz="1600" kern="100">
                          <a:effectLst/>
                          <a:latin typeface="Aptos"/>
                          <a:ea typeface="Aptos" panose="020B0004020202020204" pitchFamily="34" charset="0"/>
                          <a:cs typeface="Arial"/>
                        </a:rPr>
                        <a:t>Data/Cloud Lead</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latin typeface="Aptos"/>
                          <a:ea typeface="Aptos" panose="020B0004020202020204" pitchFamily="34" charset="0"/>
                          <a:cs typeface="Arial"/>
                        </a:rPr>
                        <a:t>Thomas Williams</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latin typeface="Aptos"/>
                          <a:ea typeface="Aptos" panose="020B0004020202020204" pitchFamily="34" charset="0"/>
                          <a:cs typeface="Arial"/>
                        </a:rPr>
                        <a:t>Gray Minton</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latin typeface="Aptos"/>
                          <a:ea typeface="Aptos" panose="020B0004020202020204" pitchFamily="34" charset="0"/>
                          <a:cs typeface="Arial"/>
                        </a:rPr>
                        <a:t>Seth Lawler</a:t>
                      </a: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688437"/>
                  </a:ext>
                </a:extLst>
              </a:tr>
              <a:tr h="361596">
                <a:tc>
                  <a:txBody>
                    <a:bodyPr/>
                    <a:lstStyle/>
                    <a:p>
                      <a:pPr marL="0" marR="0" algn="ctr">
                        <a:lnSpc>
                          <a:spcPct val="115000"/>
                        </a:lnSpc>
                        <a:spcAft>
                          <a:spcPts val="800"/>
                        </a:spcAft>
                        <a:buNone/>
                      </a:pPr>
                      <a:r>
                        <a:rPr lang="en-US" sz="1600" kern="100">
                          <a:effectLst/>
                        </a:rPr>
                        <a:t>QAQC/Review Lead</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Chris Ide</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Garrett Sprouse</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algn="ctr">
                        <a:lnSpc>
                          <a:spcPct val="115000"/>
                        </a:lnSpc>
                        <a:spcAft>
                          <a:spcPts val="800"/>
                        </a:spcAft>
                        <a:buNone/>
                      </a:pPr>
                      <a:r>
                        <a:rPr lang="en-US" sz="1600" kern="100">
                          <a:effectLst/>
                        </a:rPr>
                        <a:t>David Sutley</a:t>
                      </a:r>
                      <a:endParaRPr lang="en-US" sz="1600" kern="100">
                        <a:effectLst/>
                        <a:latin typeface="Aptos"/>
                        <a:ea typeface="Aptos" panose="020B0004020202020204" pitchFamily="34" charset="0"/>
                        <a:cs typeface="Arial"/>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3750425"/>
                  </a:ext>
                </a:extLst>
              </a:tr>
            </a:tbl>
          </a:graphicData>
        </a:graphic>
      </p:graphicFrame>
    </p:spTree>
    <p:extLst>
      <p:ext uri="{BB962C8B-B14F-4D97-AF65-F5344CB8AC3E}">
        <p14:creationId xmlns:p14="http://schemas.microsoft.com/office/powerpoint/2010/main" val="1461683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pdated Slide Deck">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pass_theme">
  <a:themeElements>
    <a:clrScheme name="FEMA A-E PTS">
      <a:dk1>
        <a:sysClr val="windowText" lastClr="000000"/>
      </a:dk1>
      <a:lt1>
        <a:srgbClr val="FFFFFF"/>
      </a:lt1>
      <a:dk2>
        <a:srgbClr val="DFE3E5"/>
      </a:dk2>
      <a:lt2>
        <a:srgbClr val="F5F5ED"/>
      </a:lt2>
      <a:accent1>
        <a:srgbClr val="233972"/>
      </a:accent1>
      <a:accent2>
        <a:srgbClr val="DC2825"/>
      </a:accent2>
      <a:accent3>
        <a:srgbClr val="3379BD"/>
      </a:accent3>
      <a:accent4>
        <a:srgbClr val="B9E1ED"/>
      </a:accent4>
      <a:accent5>
        <a:srgbClr val="E9F2F9"/>
      </a:accent5>
      <a:accent6>
        <a:srgbClr val="F2C400"/>
      </a:accent6>
      <a:hlink>
        <a:srgbClr val="000000"/>
      </a:hlink>
      <a:folHlink>
        <a:srgbClr val="000000"/>
      </a:folHlink>
    </a:clrScheme>
    <a:fontScheme name="FEMA A-E PTS">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ass_theme" id="{0B2334F7-BAAF-4819-A72C-97BED7D5C12E}" vid="{D51E041B-222D-45FE-8664-883FAC9323E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53C88D1F80974CAE802345EEA1A901" ma:contentTypeVersion="19" ma:contentTypeDescription="Create a new document." ma:contentTypeScope="" ma:versionID="1a94fa9ab07fe008820970afdad3e864">
  <xsd:schema xmlns:xsd="http://www.w3.org/2001/XMLSchema" xmlns:xs="http://www.w3.org/2001/XMLSchema" xmlns:p="http://schemas.microsoft.com/office/2006/metadata/properties" xmlns:ns2="deab340e-a48a-4e65-b331-ba4a51edd283" xmlns:ns3="6db89c74-1ba0-4c21-8bc1-1b608b23b2ea" targetNamespace="http://schemas.microsoft.com/office/2006/metadata/properties" ma:root="true" ma:fieldsID="7d4d743546c2ee774f82b23ac3fd781c" ns2:_="" ns3:_="">
    <xsd:import namespace="deab340e-a48a-4e65-b331-ba4a51edd283"/>
    <xsd:import namespace="6db89c74-1ba0-4c21-8bc1-1b608b23b2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ServiceSearchProperties" minOccurs="0"/>
                <xsd:element ref="ns2:MediaServiceBillingMetadata" minOccurs="0"/>
                <xsd:element ref="ns2:Test" minOccurs="0"/>
                <xsd:element ref="ns2:person_x0020_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ab340e-a48a-4e65-b331-ba4a51edd2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c331c6f-9f67-492c-b097-0046b48c9d7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Test" ma:index="24" nillable="true" ma:displayName="Test" ma:list="f50b2b47-efd4-415b-a4ee-11c49bd5c389" ma:internalName="Test" ma:showField="Title">
      <xsd:simpleType>
        <xsd:restriction base="dms:Lookup"/>
      </xsd:simpleType>
    </xsd:element>
    <xsd:element name="person_x0020_test" ma:index="25" nillable="true" ma:displayName="person test" ma:list="UserInfo" ma:SearchPeopleOnly="false" ma:SharePointGroup="0" ma:internalName="person_x0020_tes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b89c74-1ba0-4c21-8bc1-1b608b23b2e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ee4f313-7b22-45d6-9cf6-2a7be5239550}" ma:internalName="TaxCatchAll" ma:showField="CatchAllData" ma:web="6db89c74-1ba0-4c21-8bc1-1b608b23b2e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db89c74-1ba0-4c21-8bc1-1b608b23b2ea" xsi:nil="true"/>
    <lcf76f155ced4ddcb4097134ff3c332f xmlns="deab340e-a48a-4e65-b331-ba4a51edd283">
      <Terms xmlns="http://schemas.microsoft.com/office/infopath/2007/PartnerControls"/>
    </lcf76f155ced4ddcb4097134ff3c332f>
    <person_x0020_test xmlns="deab340e-a48a-4e65-b331-ba4a51edd283">
      <UserInfo xmlns="deab340e-a48a-4e65-b331-ba4a51edd283">
        <DisplayName xmlns="deab340e-a48a-4e65-b331-ba4a51edd283"/>
        <AccountId xmlns="deab340e-a48a-4e65-b331-ba4a51edd283">1</AccountId>
        <AccountType xmlns="deab340e-a48a-4e65-b331-ba4a51edd283"/>
      </UserInfo>
    </person_x0020_test>
    <Test xmlns="deab340e-a48a-4e65-b331-ba4a51edd28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BED079-1695-49F4-91E6-4E71499BC358}">
  <ds:schemaRefs>
    <ds:schemaRef ds:uri="6db89c74-1ba0-4c21-8bc1-1b608b23b2ea"/>
    <ds:schemaRef ds:uri="deab340e-a48a-4e65-b331-ba4a51edd2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FBCF34-B1D4-48D5-ADE1-5A65C4B0347C}">
  <ds:schemaRefs>
    <ds:schemaRef ds:uri="6db89c74-1ba0-4c21-8bc1-1b608b23b2ea"/>
    <ds:schemaRef ds:uri="deab340e-a48a-4e65-b331-ba4a51edd2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DA9216B-7B72-4697-93A8-42AE62DFF9A4}">
  <ds:schemaRefs>
    <ds:schemaRef ds:uri="http://schemas.microsoft.com/sharepoint/v3/contenttype/forms"/>
  </ds:schemaRefs>
</ds:datastoreItem>
</file>

<file path=docMetadata/LabelInfo.xml><?xml version="1.0" encoding="utf-8"?>
<clbl:labelList xmlns:clbl="http://schemas.microsoft.com/office/2020/mipLabelMetadata">
  <clbl:label id="{59096ad9-8b60-446a-90b7-017dbb9421a3}" enabled="1" method="Standard" siteId="{3d234255-e20f-4205-88a5-9658a402999b}" contentBits="0" removed="0"/>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9</Notes>
  <HiddenSlides>0</HiddenSlide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Updated Slide Deck</vt:lpstr>
      <vt:lpstr>compass_theme</vt:lpstr>
      <vt:lpstr>FFRD Validation Basins Cross-Basin Meeting</vt:lpstr>
      <vt:lpstr>Agenda</vt:lpstr>
      <vt:lpstr>What are we 'validating'?</vt:lpstr>
      <vt:lpstr>PowerPoint Presentation</vt:lpstr>
      <vt:lpstr>2026 FFRD Validation Basins (HUC-4)</vt:lpstr>
      <vt:lpstr>FFRD Workflow</vt:lpstr>
      <vt:lpstr>2026 Validation Basin Estimated Timeline</vt:lpstr>
      <vt:lpstr>Broader Validation Basin Roles</vt:lpstr>
      <vt:lpstr>PTS Project Team Leads</vt:lpstr>
      <vt:lpstr>Planned Meetings</vt:lpstr>
      <vt:lpstr>FEMA Regional Role</vt:lpstr>
      <vt:lpstr>Data Provider Outreach (Hydrology Focused)</vt:lpstr>
      <vt:lpstr>BASIN PROGRESS</vt:lpstr>
      <vt:lpstr>Upper Tennessee - Unique Considerations</vt:lpstr>
      <vt:lpstr>Upper Tennessee (0601) Progress Update</vt:lpstr>
      <vt:lpstr>Allegheny (0501) - Unique Basin Considerations</vt:lpstr>
      <vt:lpstr>Allegheny (0501) Progress Update</vt:lpstr>
      <vt:lpstr>South Platte (1019) Unique Basin Considerations</vt:lpstr>
      <vt:lpstr>South Platte (1019) Progress Update</vt:lpstr>
      <vt:lpstr>Gage Items</vt:lpstr>
      <vt:lpstr>Calibration Events</vt:lpstr>
      <vt:lpstr>Flood Mechanism ID</vt:lpstr>
      <vt:lpstr>Technical Discussions</vt:lpstr>
      <vt:lpstr>SOP V1 Validation Feedback</vt:lpstr>
      <vt:lpstr>Technical: Levee – NLD Refinement Inquiries</vt:lpstr>
      <vt:lpstr>Technical: Storm Typing Methodology</vt:lpstr>
      <vt:lpstr>Technical: Terrain Tiling Clarification</vt:lpstr>
      <vt:lpstr>Technical: RAS Model Unit SOP Inconsistency</vt:lpstr>
      <vt:lpstr>Technical: RAS Model Unit SOP Inconsistency</vt:lpstr>
      <vt:lpstr>Technical: Calibration Event Selection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Edwards, Hayden</dc:creator>
  <cp:revision>4</cp:revision>
  <dcterms:created xsi:type="dcterms:W3CDTF">2025-12-12T20:00:37Z</dcterms:created>
  <dcterms:modified xsi:type="dcterms:W3CDTF">2026-02-26T16:17:26Z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0x010100F353C88D1F80974CAE802345EEA1A901</vt:lpwstr>
  </property>
  <property fmtid="{D5CDD505-2E9C-101B-9397-08002B2CF9AE}" pid="3" name="MediaServiceImageTags">
    <vt:lpwstr/>
  </property>
</Properties>
</file>